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1" r:id="rId1"/>
    <p:sldMasterId id="2147483795" r:id="rId2"/>
    <p:sldMasterId id="2147483831" r:id="rId3"/>
  </p:sldMasterIdLst>
  <p:notesMasterIdLst>
    <p:notesMasterId r:id="rId22"/>
  </p:notesMasterIdLst>
  <p:sldIdLst>
    <p:sldId id="606" r:id="rId4"/>
    <p:sldId id="597" r:id="rId5"/>
    <p:sldId id="592" r:id="rId6"/>
    <p:sldId id="593" r:id="rId7"/>
    <p:sldId id="591" r:id="rId8"/>
    <p:sldId id="582" r:id="rId9"/>
    <p:sldId id="583" r:id="rId10"/>
    <p:sldId id="260" r:id="rId11"/>
    <p:sldId id="594" r:id="rId12"/>
    <p:sldId id="588" r:id="rId13"/>
    <p:sldId id="586" r:id="rId14"/>
    <p:sldId id="277" r:id="rId15"/>
    <p:sldId id="276" r:id="rId16"/>
    <p:sldId id="601" r:id="rId17"/>
    <p:sldId id="605" r:id="rId18"/>
    <p:sldId id="602" r:id="rId19"/>
    <p:sldId id="603" r:id="rId20"/>
    <p:sldId id="604" r:id="rId21"/>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FF"/>
    <a:srgbClr val="FF0066"/>
    <a:srgbClr val="008000"/>
    <a:srgbClr val="FFFF00"/>
    <a:srgbClr val="FFFF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397984-DF7B-4770-B8B4-3E61BCFC3E48}" v="6300" dt="2022-07-11T07:54:33.769"/>
    <p1510:client id="{DDB1CD04-F9D6-4C5C-BD97-01DB10DAB4C9}" v="197" dt="2022-07-11T12:58:54.3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7" autoAdjust="0"/>
    <p:restoredTop sz="93779" autoAdjust="0"/>
  </p:normalViewPr>
  <p:slideViewPr>
    <p:cSldViewPr snapToGrid="0">
      <p:cViewPr varScale="1">
        <p:scale>
          <a:sx n="63" d="100"/>
          <a:sy n="63" d="100"/>
        </p:scale>
        <p:origin x="339" y="45"/>
      </p:cViewPr>
      <p:guideLst/>
    </p:cSldViewPr>
  </p:slideViewPr>
  <p:outlineViewPr>
    <p:cViewPr>
      <p:scale>
        <a:sx n="33" d="100"/>
        <a:sy n="33" d="100"/>
      </p:scale>
      <p:origin x="0" y="-1673"/>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ice Fernandes" userId="e9756176-d0fb-497d-a3b7-b3f151cdbc82" providerId="ADAL" clId="{DDB1CD04-F9D6-4C5C-BD97-01DB10DAB4C9}"/>
    <pc:docChg chg="custSel delSld modSld delMainMaster">
      <pc:chgData name="Janice Fernandes" userId="e9756176-d0fb-497d-a3b7-b3f151cdbc82" providerId="ADAL" clId="{DDB1CD04-F9D6-4C5C-BD97-01DB10DAB4C9}" dt="2022-07-11T12:59:00.888" v="201" actId="2696"/>
      <pc:docMkLst>
        <pc:docMk/>
      </pc:docMkLst>
      <pc:sldChg chg="del">
        <pc:chgData name="Janice Fernandes" userId="e9756176-d0fb-497d-a3b7-b3f151cdbc82" providerId="ADAL" clId="{DDB1CD04-F9D6-4C5C-BD97-01DB10DAB4C9}" dt="2022-07-11T12:59:00.888" v="201" actId="2696"/>
        <pc:sldMkLst>
          <pc:docMk/>
          <pc:sldMk cId="1700782951" sldId="266"/>
        </pc:sldMkLst>
      </pc:sldChg>
      <pc:sldChg chg="del">
        <pc:chgData name="Janice Fernandes" userId="e9756176-d0fb-497d-a3b7-b3f151cdbc82" providerId="ADAL" clId="{DDB1CD04-F9D6-4C5C-BD97-01DB10DAB4C9}" dt="2022-07-11T12:58:11.327" v="196" actId="2696"/>
        <pc:sldMkLst>
          <pc:docMk/>
          <pc:sldMk cId="1209906446" sldId="575"/>
        </pc:sldMkLst>
      </pc:sldChg>
      <pc:sldChg chg="modSp mod">
        <pc:chgData name="Janice Fernandes" userId="e9756176-d0fb-497d-a3b7-b3f151cdbc82" providerId="ADAL" clId="{DDB1CD04-F9D6-4C5C-BD97-01DB10DAB4C9}" dt="2022-07-11T12:52:44.726" v="195" actId="20577"/>
        <pc:sldMkLst>
          <pc:docMk/>
          <pc:sldMk cId="2127366096" sldId="583"/>
        </pc:sldMkLst>
        <pc:spChg chg="mod">
          <ac:chgData name="Janice Fernandes" userId="e9756176-d0fb-497d-a3b7-b3f151cdbc82" providerId="ADAL" clId="{DDB1CD04-F9D6-4C5C-BD97-01DB10DAB4C9}" dt="2022-07-11T12:41:56.292" v="92" actId="20577"/>
          <ac:spMkLst>
            <pc:docMk/>
            <pc:sldMk cId="2127366096" sldId="583"/>
            <ac:spMk id="2" creationId="{DDC53BA5-65B9-472E-95AC-3F0229A4AB58}"/>
          </ac:spMkLst>
        </pc:spChg>
        <pc:graphicFrameChg chg="mod">
          <ac:chgData name="Janice Fernandes" userId="e9756176-d0fb-497d-a3b7-b3f151cdbc82" providerId="ADAL" clId="{DDB1CD04-F9D6-4C5C-BD97-01DB10DAB4C9}" dt="2022-07-11T12:52:44.726" v="195" actId="20577"/>
          <ac:graphicFrameMkLst>
            <pc:docMk/>
            <pc:sldMk cId="2127366096" sldId="583"/>
            <ac:graphicFrameMk id="5" creationId="{FF06B44C-70C6-BC2E-E9C6-40F6E46F1957}"/>
          </ac:graphicFrameMkLst>
        </pc:graphicFrameChg>
      </pc:sldChg>
      <pc:sldChg chg="modSp mod">
        <pc:chgData name="Janice Fernandes" userId="e9756176-d0fb-497d-a3b7-b3f151cdbc82" providerId="ADAL" clId="{DDB1CD04-F9D6-4C5C-BD97-01DB10DAB4C9}" dt="2022-07-11T12:58:25.507" v="200" actId="20577"/>
        <pc:sldMkLst>
          <pc:docMk/>
          <pc:sldMk cId="4177563467" sldId="606"/>
        </pc:sldMkLst>
        <pc:spChg chg="mod">
          <ac:chgData name="Janice Fernandes" userId="e9756176-d0fb-497d-a3b7-b3f151cdbc82" providerId="ADAL" clId="{DDB1CD04-F9D6-4C5C-BD97-01DB10DAB4C9}" dt="2022-07-11T12:58:25.507" v="200" actId="20577"/>
          <ac:spMkLst>
            <pc:docMk/>
            <pc:sldMk cId="4177563467" sldId="606"/>
            <ac:spMk id="4" creationId="{B45BDE96-077E-43C4-B75E-FA4ADA5EA61B}"/>
          </ac:spMkLst>
        </pc:spChg>
      </pc:sldChg>
      <pc:sldMasterChg chg="del delSldLayout">
        <pc:chgData name="Janice Fernandes" userId="e9756176-d0fb-497d-a3b7-b3f151cdbc82" providerId="ADAL" clId="{DDB1CD04-F9D6-4C5C-BD97-01DB10DAB4C9}" dt="2022-07-11T12:58:11.327" v="196" actId="2696"/>
        <pc:sldMasterMkLst>
          <pc:docMk/>
          <pc:sldMasterMk cId="1173250818" sldId="2147483794"/>
        </pc:sldMasterMkLst>
        <pc:sldLayoutChg chg="del">
          <pc:chgData name="Janice Fernandes" userId="e9756176-d0fb-497d-a3b7-b3f151cdbc82" providerId="ADAL" clId="{DDB1CD04-F9D6-4C5C-BD97-01DB10DAB4C9}" dt="2022-07-11T12:58:11.327" v="196" actId="2696"/>
          <pc:sldLayoutMkLst>
            <pc:docMk/>
            <pc:sldMasterMk cId="1173250818" sldId="2147483794"/>
            <pc:sldLayoutMk cId="3540857603" sldId="2147483783"/>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395520230" sldId="2147483784"/>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2998976804" sldId="2147483785"/>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136596114" sldId="2147483786"/>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1103674154" sldId="2147483787"/>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3437136011" sldId="2147483788"/>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11342884" sldId="2147483789"/>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930723628" sldId="2147483790"/>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1484845584" sldId="2147483791"/>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2470551293" sldId="2147483792"/>
          </pc:sldLayoutMkLst>
        </pc:sldLayoutChg>
        <pc:sldLayoutChg chg="del">
          <pc:chgData name="Janice Fernandes" userId="e9756176-d0fb-497d-a3b7-b3f151cdbc82" providerId="ADAL" clId="{DDB1CD04-F9D6-4C5C-BD97-01DB10DAB4C9}" dt="2022-07-11T12:58:11.327" v="196" actId="2696"/>
          <pc:sldLayoutMkLst>
            <pc:docMk/>
            <pc:sldMasterMk cId="1173250818" sldId="2147483794"/>
            <pc:sldLayoutMk cId="2338424417" sldId="2147483793"/>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553ECB-E452-44AF-8CCF-343A74579F26}"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2554CCF3-9F30-4EA3-B49B-813ADE2538E1}">
      <dgm:prSet custT="1"/>
      <dgm:spPr/>
      <dgm:t>
        <a:bodyPr/>
        <a:lstStyle/>
        <a:p>
          <a:r>
            <a:rPr lang="en-GB" sz="2400" kern="1200" dirty="0">
              <a:solidFill>
                <a:prstClr val="white"/>
              </a:solidFill>
              <a:latin typeface="Calibri" panose="020F0502020204030204"/>
              <a:ea typeface="+mn-ea"/>
              <a:cs typeface="+mn-cs"/>
            </a:rPr>
            <a:t>Job descriptions</a:t>
          </a:r>
          <a:endParaRPr lang="en-US" sz="2400" kern="1200" dirty="0">
            <a:solidFill>
              <a:prstClr val="white"/>
            </a:solidFill>
            <a:latin typeface="Calibri" panose="020F0502020204030204"/>
            <a:ea typeface="+mn-ea"/>
            <a:cs typeface="+mn-cs"/>
          </a:endParaRPr>
        </a:p>
      </dgm:t>
    </dgm:pt>
    <dgm:pt modelId="{924FE863-1400-4FCC-86FB-7D8F9F907B9F}" type="parTrans" cxnId="{A99F034A-F8C1-4DCC-B946-DB8E00174C64}">
      <dgm:prSet/>
      <dgm:spPr/>
      <dgm:t>
        <a:bodyPr/>
        <a:lstStyle/>
        <a:p>
          <a:endParaRPr lang="en-US"/>
        </a:p>
      </dgm:t>
    </dgm:pt>
    <dgm:pt modelId="{FC7E1F00-0277-4FDE-B5B9-85C5F852F3DE}" type="sibTrans" cxnId="{A99F034A-F8C1-4DCC-B946-DB8E00174C64}">
      <dgm:prSet/>
      <dgm:spPr/>
      <dgm:t>
        <a:bodyPr/>
        <a:lstStyle/>
        <a:p>
          <a:endParaRPr lang="en-US"/>
        </a:p>
      </dgm:t>
    </dgm:pt>
    <dgm:pt modelId="{C44DDA82-2F9A-4055-80D9-D0AAFF857C3F}">
      <dgm:prSet custT="1"/>
      <dgm:spPr/>
      <dgm:t>
        <a:bodyPr/>
        <a:lstStyle/>
        <a:p>
          <a:r>
            <a:rPr lang="en-GB" sz="2400" kern="1200" dirty="0">
              <a:solidFill>
                <a:prstClr val="white"/>
              </a:solidFill>
              <a:latin typeface="Calibri" panose="020F0502020204030204"/>
              <a:ea typeface="+mn-ea"/>
              <a:cs typeface="+mn-cs"/>
            </a:rPr>
            <a:t>Careers fairs</a:t>
          </a:r>
          <a:endParaRPr lang="en-US" sz="2400" kern="1200" dirty="0">
            <a:solidFill>
              <a:prstClr val="white"/>
            </a:solidFill>
            <a:latin typeface="Calibri" panose="020F0502020204030204"/>
            <a:ea typeface="+mn-ea"/>
            <a:cs typeface="+mn-cs"/>
          </a:endParaRPr>
        </a:p>
      </dgm:t>
    </dgm:pt>
    <dgm:pt modelId="{1540BDAF-D6A7-48AB-A74D-2E4D8CF10814}" type="parTrans" cxnId="{1A5BE892-F3A2-462B-B328-A37ADFBF337E}">
      <dgm:prSet/>
      <dgm:spPr/>
      <dgm:t>
        <a:bodyPr/>
        <a:lstStyle/>
        <a:p>
          <a:endParaRPr lang="en-US"/>
        </a:p>
      </dgm:t>
    </dgm:pt>
    <dgm:pt modelId="{C170BBA8-8708-47B6-9C79-131B545D3291}" type="sibTrans" cxnId="{1A5BE892-F3A2-462B-B328-A37ADFBF337E}">
      <dgm:prSet/>
      <dgm:spPr/>
      <dgm:t>
        <a:bodyPr/>
        <a:lstStyle/>
        <a:p>
          <a:endParaRPr lang="en-US"/>
        </a:p>
      </dgm:t>
    </dgm:pt>
    <dgm:pt modelId="{21B9A11B-F529-45E9-9191-9125E15F4AC9}">
      <dgm:prSet custT="1"/>
      <dgm:spPr/>
      <dgm: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Commercial awareness</a:t>
          </a:r>
          <a:endParaRPr lang="en-US" sz="2400" kern="1200" dirty="0">
            <a:solidFill>
              <a:prstClr val="white"/>
            </a:solidFill>
            <a:latin typeface="Calibri" panose="020F0502020204030204"/>
            <a:ea typeface="+mn-ea"/>
            <a:cs typeface="+mn-cs"/>
          </a:endParaRPr>
        </a:p>
      </dgm:t>
    </dgm:pt>
    <dgm:pt modelId="{C8AFEEC8-ABD9-4B0A-A4E7-8A28658A7A01}" type="parTrans" cxnId="{9FB094E7-E0AE-4843-9B92-38B46CDC3195}">
      <dgm:prSet/>
      <dgm:spPr/>
      <dgm:t>
        <a:bodyPr/>
        <a:lstStyle/>
        <a:p>
          <a:endParaRPr lang="en-US"/>
        </a:p>
      </dgm:t>
    </dgm:pt>
    <dgm:pt modelId="{011BC61B-203C-45D0-8F3C-D52565B035C1}" type="sibTrans" cxnId="{9FB094E7-E0AE-4843-9B92-38B46CDC3195}">
      <dgm:prSet/>
      <dgm:spPr/>
      <dgm:t>
        <a:bodyPr/>
        <a:lstStyle/>
        <a:p>
          <a:endParaRPr lang="en-US"/>
        </a:p>
      </dgm:t>
    </dgm:pt>
    <dgm:pt modelId="{222365E6-F796-4FF5-8C9A-D8EA8EBD6DAC}">
      <dgm:prSet custT="1"/>
      <dgm:spPr/>
      <dgm: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News</a:t>
          </a:r>
          <a:endParaRPr lang="en-US" sz="2400" kern="1200" dirty="0">
            <a:solidFill>
              <a:prstClr val="white"/>
            </a:solidFill>
            <a:latin typeface="Calibri" panose="020F0502020204030204"/>
            <a:ea typeface="+mn-ea"/>
            <a:cs typeface="+mn-cs"/>
          </a:endParaRPr>
        </a:p>
      </dgm:t>
    </dgm:pt>
    <dgm:pt modelId="{6D9E61BA-9C09-444A-A7DF-2EBEAFE36974}" type="parTrans" cxnId="{9DFF20CF-AA77-4E9E-8226-5867E29AB1FF}">
      <dgm:prSet/>
      <dgm:spPr/>
      <dgm:t>
        <a:bodyPr/>
        <a:lstStyle/>
        <a:p>
          <a:endParaRPr lang="en-US"/>
        </a:p>
      </dgm:t>
    </dgm:pt>
    <dgm:pt modelId="{11195FD1-C5C9-4DEA-8543-6339C3673FDC}" type="sibTrans" cxnId="{9DFF20CF-AA77-4E9E-8226-5867E29AB1FF}">
      <dgm:prSet/>
      <dgm:spPr/>
      <dgm:t>
        <a:bodyPr/>
        <a:lstStyle/>
        <a:p>
          <a:endParaRPr lang="en-US"/>
        </a:p>
      </dgm:t>
    </dgm:pt>
    <dgm:pt modelId="{C2F2D5FB-F7B2-466E-9EB4-03FCE4463A91}">
      <dgm:prSet custT="1"/>
      <dgm:spPr/>
      <dgm: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Relevant work experience</a:t>
          </a:r>
          <a:endParaRPr lang="en-US" sz="2400" kern="1200" dirty="0">
            <a:solidFill>
              <a:prstClr val="white"/>
            </a:solidFill>
            <a:latin typeface="Calibri" panose="020F0502020204030204"/>
            <a:ea typeface="+mn-ea"/>
            <a:cs typeface="+mn-cs"/>
          </a:endParaRPr>
        </a:p>
      </dgm:t>
    </dgm:pt>
    <dgm:pt modelId="{D6C22560-ED65-42B8-B985-ECB0C0C1D2EF}" type="parTrans" cxnId="{3A09E304-A922-4F71-8643-8AB0A09B22D9}">
      <dgm:prSet/>
      <dgm:spPr/>
      <dgm:t>
        <a:bodyPr/>
        <a:lstStyle/>
        <a:p>
          <a:endParaRPr lang="en-US"/>
        </a:p>
      </dgm:t>
    </dgm:pt>
    <dgm:pt modelId="{60B31A28-7EE9-4B0F-8571-8AE2E7275711}" type="sibTrans" cxnId="{3A09E304-A922-4F71-8643-8AB0A09B22D9}">
      <dgm:prSet/>
      <dgm:spPr/>
      <dgm:t>
        <a:bodyPr/>
        <a:lstStyle/>
        <a:p>
          <a:endParaRPr lang="en-US"/>
        </a:p>
      </dgm:t>
    </dgm:pt>
    <dgm:pt modelId="{8F5E7FD8-0949-45E0-845C-3D4063F35163}">
      <dgm:prSet custT="1"/>
      <dgm:spPr/>
      <dgm: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Networking </a:t>
          </a:r>
          <a:endParaRPr lang="en-US" sz="2400" kern="1200" dirty="0">
            <a:solidFill>
              <a:prstClr val="white"/>
            </a:solidFill>
            <a:latin typeface="Calibri" panose="020F0502020204030204"/>
            <a:ea typeface="+mn-ea"/>
            <a:cs typeface="+mn-cs"/>
          </a:endParaRPr>
        </a:p>
      </dgm:t>
    </dgm:pt>
    <dgm:pt modelId="{256C7BE2-A075-40A5-9683-6B1C41D4AB1A}" type="parTrans" cxnId="{15A70063-56FE-4BD3-938C-FDA81F48420C}">
      <dgm:prSet/>
      <dgm:spPr/>
      <dgm:t>
        <a:bodyPr/>
        <a:lstStyle/>
        <a:p>
          <a:endParaRPr lang="en-US"/>
        </a:p>
      </dgm:t>
    </dgm:pt>
    <dgm:pt modelId="{700FD557-4A2C-48E6-B09A-7211C4752DFC}" type="sibTrans" cxnId="{15A70063-56FE-4BD3-938C-FDA81F48420C}">
      <dgm:prSet/>
      <dgm:spPr/>
      <dgm:t>
        <a:bodyPr/>
        <a:lstStyle/>
        <a:p>
          <a:endParaRPr lang="en-US"/>
        </a:p>
      </dgm:t>
    </dgm:pt>
    <dgm:pt modelId="{0095ABB5-BB8D-4BAB-942D-2EC1DDE5FB3D}">
      <dgm:prSet custT="1"/>
      <dgm:spPr/>
      <dgm: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Voluntary work</a:t>
          </a:r>
          <a:endParaRPr lang="en-US" sz="2400" kern="1200" dirty="0">
            <a:solidFill>
              <a:prstClr val="white"/>
            </a:solidFill>
            <a:latin typeface="Calibri" panose="020F0502020204030204"/>
            <a:ea typeface="+mn-ea"/>
            <a:cs typeface="+mn-cs"/>
          </a:endParaRPr>
        </a:p>
      </dgm:t>
    </dgm:pt>
    <dgm:pt modelId="{10C22E3D-1211-447E-994C-E36AF14A2DDA}" type="parTrans" cxnId="{4BF98D70-B933-4904-89C6-9A4DEE387B19}">
      <dgm:prSet/>
      <dgm:spPr/>
      <dgm:t>
        <a:bodyPr/>
        <a:lstStyle/>
        <a:p>
          <a:endParaRPr lang="en-US"/>
        </a:p>
      </dgm:t>
    </dgm:pt>
    <dgm:pt modelId="{B062555F-1ED4-41D7-947C-8CC188667BFD}" type="sibTrans" cxnId="{4BF98D70-B933-4904-89C6-9A4DEE387B19}">
      <dgm:prSet/>
      <dgm:spPr/>
      <dgm:t>
        <a:bodyPr/>
        <a:lstStyle/>
        <a:p>
          <a:endParaRPr lang="en-US"/>
        </a:p>
      </dgm:t>
    </dgm:pt>
    <dgm:pt modelId="{EF6CF914-71D9-4E3B-AFAD-9126F6FE5F0C}">
      <dgm:prSet custT="1"/>
      <dgm:spPr/>
      <dgm: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Government or professional bodies reports</a:t>
          </a:r>
          <a:endParaRPr lang="en-US" sz="2400" kern="1200" dirty="0">
            <a:solidFill>
              <a:prstClr val="white"/>
            </a:solidFill>
            <a:latin typeface="Calibri" panose="020F0502020204030204"/>
            <a:ea typeface="+mn-ea"/>
            <a:cs typeface="+mn-cs"/>
          </a:endParaRPr>
        </a:p>
      </dgm:t>
    </dgm:pt>
    <dgm:pt modelId="{C4800CCB-E46A-4B0C-85E1-76119841BFBF}" type="parTrans" cxnId="{ED1CB0FF-9555-46B1-87E9-AA25A830293F}">
      <dgm:prSet/>
      <dgm:spPr/>
      <dgm:t>
        <a:bodyPr/>
        <a:lstStyle/>
        <a:p>
          <a:endParaRPr lang="en-US"/>
        </a:p>
      </dgm:t>
    </dgm:pt>
    <dgm:pt modelId="{86709E48-9028-416E-B4D3-6D412E8C8AA6}" type="sibTrans" cxnId="{ED1CB0FF-9555-46B1-87E9-AA25A830293F}">
      <dgm:prSet/>
      <dgm:spPr/>
      <dgm:t>
        <a:bodyPr/>
        <a:lstStyle/>
        <a:p>
          <a:endParaRPr lang="en-US"/>
        </a:p>
      </dgm:t>
    </dgm:pt>
    <dgm:pt modelId="{5940A655-0199-4332-93A4-64830F79EA5B}">
      <dgm:prSet/>
      <dgm:spPr/>
      <dgm:t>
        <a:bodyPr/>
        <a:lstStyle/>
        <a:p>
          <a:r>
            <a:rPr lang="en-GB" dirty="0"/>
            <a:t>National Careers Service</a:t>
          </a:r>
          <a:endParaRPr lang="en-US" dirty="0"/>
        </a:p>
      </dgm:t>
    </dgm:pt>
    <dgm:pt modelId="{61C4B21D-BE2C-476F-A6F9-5B5BC00B9233}" type="parTrans" cxnId="{CA48472B-1BD1-483C-BD6F-3A85796C4AB5}">
      <dgm:prSet/>
      <dgm:spPr/>
      <dgm:t>
        <a:bodyPr/>
        <a:lstStyle/>
        <a:p>
          <a:endParaRPr lang="en-US"/>
        </a:p>
      </dgm:t>
    </dgm:pt>
    <dgm:pt modelId="{59D33269-F3C9-4F71-AE23-09DF3F642297}" type="sibTrans" cxnId="{CA48472B-1BD1-483C-BD6F-3A85796C4AB5}">
      <dgm:prSet/>
      <dgm:spPr/>
      <dgm:t>
        <a:bodyPr/>
        <a:lstStyle/>
        <a:p>
          <a:endParaRPr lang="en-US"/>
        </a:p>
      </dgm:t>
    </dgm:pt>
    <dgm:pt modelId="{4155B7DD-8023-4590-9A23-A67A0396B14A}">
      <dgm:prSet/>
      <dgm:spPr/>
      <dgm:t>
        <a:bodyPr/>
        <a:lstStyle/>
        <a:p>
          <a:r>
            <a:rPr lang="en-GB"/>
            <a:t>Skills Bootcamps</a:t>
          </a:r>
          <a:endParaRPr lang="en-US"/>
        </a:p>
      </dgm:t>
    </dgm:pt>
    <dgm:pt modelId="{C28FCDC4-50D3-4F40-A52F-A31A5DCCC71C}" type="parTrans" cxnId="{99CE51E9-8827-4681-9563-960FE47AE82D}">
      <dgm:prSet/>
      <dgm:spPr/>
      <dgm:t>
        <a:bodyPr/>
        <a:lstStyle/>
        <a:p>
          <a:endParaRPr lang="en-US"/>
        </a:p>
      </dgm:t>
    </dgm:pt>
    <dgm:pt modelId="{0E0F970D-C265-40BB-A2FF-CE821B7C8704}" type="sibTrans" cxnId="{99CE51E9-8827-4681-9563-960FE47AE82D}">
      <dgm:prSet/>
      <dgm:spPr/>
      <dgm:t>
        <a:bodyPr/>
        <a:lstStyle/>
        <a:p>
          <a:endParaRPr lang="en-US"/>
        </a:p>
      </dgm:t>
    </dgm:pt>
    <dgm:pt modelId="{A0C9C064-5A48-4CB9-B986-91913F3E55B1}" type="pres">
      <dgm:prSet presAssocID="{53553ECB-E452-44AF-8CCF-343A74579F26}" presName="diagram" presStyleCnt="0">
        <dgm:presLayoutVars>
          <dgm:dir/>
          <dgm:resizeHandles val="exact"/>
        </dgm:presLayoutVars>
      </dgm:prSet>
      <dgm:spPr/>
    </dgm:pt>
    <dgm:pt modelId="{D9A61AF0-1549-4C98-BEC4-40F6232E4448}" type="pres">
      <dgm:prSet presAssocID="{2554CCF3-9F30-4EA3-B49B-813ADE2538E1}" presName="node" presStyleLbl="node1" presStyleIdx="0" presStyleCnt="10" custScaleX="115167">
        <dgm:presLayoutVars>
          <dgm:bulletEnabled val="1"/>
        </dgm:presLayoutVars>
      </dgm:prSet>
      <dgm:spPr/>
    </dgm:pt>
    <dgm:pt modelId="{63DB25FB-9DD9-47BC-90C8-C5DA1F8A1780}" type="pres">
      <dgm:prSet presAssocID="{FC7E1F00-0277-4FDE-B5B9-85C5F852F3DE}" presName="sibTrans" presStyleCnt="0"/>
      <dgm:spPr/>
    </dgm:pt>
    <dgm:pt modelId="{FBAECDEF-A09F-4495-8A3D-ACF2637A3CEA}" type="pres">
      <dgm:prSet presAssocID="{C44DDA82-2F9A-4055-80D9-D0AAFF857C3F}" presName="node" presStyleLbl="node1" presStyleIdx="1" presStyleCnt="10" custLinFactNeighborX="-3155" custLinFactNeighborY="4596">
        <dgm:presLayoutVars>
          <dgm:bulletEnabled val="1"/>
        </dgm:presLayoutVars>
      </dgm:prSet>
      <dgm:spPr/>
    </dgm:pt>
    <dgm:pt modelId="{8A3D82D5-CD9C-44CB-B520-3BCA62868E9A}" type="pres">
      <dgm:prSet presAssocID="{C170BBA8-8708-47B6-9C79-131B545D3291}" presName="sibTrans" presStyleCnt="0"/>
      <dgm:spPr/>
    </dgm:pt>
    <dgm:pt modelId="{3BE76EC0-0C4E-4EB1-8E01-C517B90719F7}" type="pres">
      <dgm:prSet presAssocID="{21B9A11B-F529-45E9-9191-9125E15F4AC9}" presName="node" presStyleLbl="node1" presStyleIdx="2" presStyleCnt="10">
        <dgm:presLayoutVars>
          <dgm:bulletEnabled val="1"/>
        </dgm:presLayoutVars>
      </dgm:prSet>
      <dgm:spPr/>
    </dgm:pt>
    <dgm:pt modelId="{6C02AF0D-32D3-4E1B-A482-6D468027728B}" type="pres">
      <dgm:prSet presAssocID="{011BC61B-203C-45D0-8F3C-D52565B035C1}" presName="sibTrans" presStyleCnt="0"/>
      <dgm:spPr/>
    </dgm:pt>
    <dgm:pt modelId="{852FA6CC-9B43-487C-9FC8-0B6DA64E39D0}" type="pres">
      <dgm:prSet presAssocID="{222365E6-F796-4FF5-8C9A-D8EA8EBD6DAC}" presName="node" presStyleLbl="node1" presStyleIdx="3" presStyleCnt="10" custLinFactNeighborX="-1065" custLinFactNeighborY="4596">
        <dgm:presLayoutVars>
          <dgm:bulletEnabled val="1"/>
        </dgm:presLayoutVars>
      </dgm:prSet>
      <dgm:spPr/>
    </dgm:pt>
    <dgm:pt modelId="{82581A95-1650-4A48-82CE-ABC33B2D521E}" type="pres">
      <dgm:prSet presAssocID="{11195FD1-C5C9-4DEA-8543-6339C3673FDC}" presName="sibTrans" presStyleCnt="0"/>
      <dgm:spPr/>
    </dgm:pt>
    <dgm:pt modelId="{C622FEA7-B999-471F-8789-9B52C712FA57}" type="pres">
      <dgm:prSet presAssocID="{C2F2D5FB-F7B2-466E-9EB4-03FCE4463A91}" presName="node" presStyleLbl="node1" presStyleIdx="4" presStyleCnt="10">
        <dgm:presLayoutVars>
          <dgm:bulletEnabled val="1"/>
        </dgm:presLayoutVars>
      </dgm:prSet>
      <dgm:spPr/>
    </dgm:pt>
    <dgm:pt modelId="{0DDAD583-A96A-4446-8129-668CE3CBC86E}" type="pres">
      <dgm:prSet presAssocID="{60B31A28-7EE9-4B0F-8571-8AE2E7275711}" presName="sibTrans" presStyleCnt="0"/>
      <dgm:spPr/>
    </dgm:pt>
    <dgm:pt modelId="{7DE99F15-8EF6-4AEE-9E73-FDBA5D3151BF}" type="pres">
      <dgm:prSet presAssocID="{8F5E7FD8-0949-45E0-845C-3D4063F35163}" presName="node" presStyleLbl="node1" presStyleIdx="5" presStyleCnt="10">
        <dgm:presLayoutVars>
          <dgm:bulletEnabled val="1"/>
        </dgm:presLayoutVars>
      </dgm:prSet>
      <dgm:spPr/>
    </dgm:pt>
    <dgm:pt modelId="{35A346FA-545A-4704-BD53-5C682F79ACDC}" type="pres">
      <dgm:prSet presAssocID="{700FD557-4A2C-48E6-B09A-7211C4752DFC}" presName="sibTrans" presStyleCnt="0"/>
      <dgm:spPr/>
    </dgm:pt>
    <dgm:pt modelId="{9EDE65D3-2E25-4276-8BDE-904FE47CA56D}" type="pres">
      <dgm:prSet presAssocID="{0095ABB5-BB8D-4BAB-942D-2EC1DDE5FB3D}" presName="node" presStyleLbl="node1" presStyleIdx="6" presStyleCnt="10">
        <dgm:presLayoutVars>
          <dgm:bulletEnabled val="1"/>
        </dgm:presLayoutVars>
      </dgm:prSet>
      <dgm:spPr/>
    </dgm:pt>
    <dgm:pt modelId="{30E6E59F-FDC6-4DEF-9CF7-ACD0D61E6CDC}" type="pres">
      <dgm:prSet presAssocID="{B062555F-1ED4-41D7-947C-8CC188667BFD}" presName="sibTrans" presStyleCnt="0"/>
      <dgm:spPr/>
    </dgm:pt>
    <dgm:pt modelId="{32129FF9-4C13-4CD9-B14A-57AB1B910664}" type="pres">
      <dgm:prSet presAssocID="{EF6CF914-71D9-4E3B-AFAD-9126F6FE5F0C}" presName="node" presStyleLbl="node1" presStyleIdx="7" presStyleCnt="10">
        <dgm:presLayoutVars>
          <dgm:bulletEnabled val="1"/>
        </dgm:presLayoutVars>
      </dgm:prSet>
      <dgm:spPr/>
    </dgm:pt>
    <dgm:pt modelId="{EC4B457F-82A3-499D-971B-044A6EEFE21B}" type="pres">
      <dgm:prSet presAssocID="{86709E48-9028-416E-B4D3-6D412E8C8AA6}" presName="sibTrans" presStyleCnt="0"/>
      <dgm:spPr/>
    </dgm:pt>
    <dgm:pt modelId="{75801A9E-F28C-4898-939A-78FBB526D4E9}" type="pres">
      <dgm:prSet presAssocID="{5940A655-0199-4332-93A4-64830F79EA5B}" presName="node" presStyleLbl="node1" presStyleIdx="8" presStyleCnt="10">
        <dgm:presLayoutVars>
          <dgm:bulletEnabled val="1"/>
        </dgm:presLayoutVars>
      </dgm:prSet>
      <dgm:spPr/>
    </dgm:pt>
    <dgm:pt modelId="{AA3CF7F3-D782-4407-A881-8FD19F66C570}" type="pres">
      <dgm:prSet presAssocID="{59D33269-F3C9-4F71-AE23-09DF3F642297}" presName="sibTrans" presStyleCnt="0"/>
      <dgm:spPr/>
    </dgm:pt>
    <dgm:pt modelId="{8CDF8E02-06B1-448D-8218-51579AEE9E9F}" type="pres">
      <dgm:prSet presAssocID="{4155B7DD-8023-4590-9A23-A67A0396B14A}" presName="node" presStyleLbl="node1" presStyleIdx="9" presStyleCnt="10">
        <dgm:presLayoutVars>
          <dgm:bulletEnabled val="1"/>
        </dgm:presLayoutVars>
      </dgm:prSet>
      <dgm:spPr/>
    </dgm:pt>
  </dgm:ptLst>
  <dgm:cxnLst>
    <dgm:cxn modelId="{3A09E304-A922-4F71-8643-8AB0A09B22D9}" srcId="{53553ECB-E452-44AF-8CCF-343A74579F26}" destId="{C2F2D5FB-F7B2-466E-9EB4-03FCE4463A91}" srcOrd="4" destOrd="0" parTransId="{D6C22560-ED65-42B8-B985-ECB0C0C1D2EF}" sibTransId="{60B31A28-7EE9-4B0F-8571-8AE2E7275711}"/>
    <dgm:cxn modelId="{CA48472B-1BD1-483C-BD6F-3A85796C4AB5}" srcId="{53553ECB-E452-44AF-8CCF-343A74579F26}" destId="{5940A655-0199-4332-93A4-64830F79EA5B}" srcOrd="8" destOrd="0" parTransId="{61C4B21D-BE2C-476F-A6F9-5B5BC00B9233}" sibTransId="{59D33269-F3C9-4F71-AE23-09DF3F642297}"/>
    <dgm:cxn modelId="{E7A6212C-D29C-40F0-AB0C-836D41A4F74E}" type="presOf" srcId="{21B9A11B-F529-45E9-9191-9125E15F4AC9}" destId="{3BE76EC0-0C4E-4EB1-8E01-C517B90719F7}" srcOrd="0" destOrd="0" presId="urn:microsoft.com/office/officeart/2005/8/layout/default"/>
    <dgm:cxn modelId="{15A70063-56FE-4BD3-938C-FDA81F48420C}" srcId="{53553ECB-E452-44AF-8CCF-343A74579F26}" destId="{8F5E7FD8-0949-45E0-845C-3D4063F35163}" srcOrd="5" destOrd="0" parTransId="{256C7BE2-A075-40A5-9683-6B1C41D4AB1A}" sibTransId="{700FD557-4A2C-48E6-B09A-7211C4752DFC}"/>
    <dgm:cxn modelId="{A99F034A-F8C1-4DCC-B946-DB8E00174C64}" srcId="{53553ECB-E452-44AF-8CCF-343A74579F26}" destId="{2554CCF3-9F30-4EA3-B49B-813ADE2538E1}" srcOrd="0" destOrd="0" parTransId="{924FE863-1400-4FCC-86FB-7D8F9F907B9F}" sibTransId="{FC7E1F00-0277-4FDE-B5B9-85C5F852F3DE}"/>
    <dgm:cxn modelId="{5437E54A-50E8-4885-8546-83FFA0C0E817}" type="presOf" srcId="{C2F2D5FB-F7B2-466E-9EB4-03FCE4463A91}" destId="{C622FEA7-B999-471F-8789-9B52C712FA57}" srcOrd="0" destOrd="0" presId="urn:microsoft.com/office/officeart/2005/8/layout/default"/>
    <dgm:cxn modelId="{4BF98D70-B933-4904-89C6-9A4DEE387B19}" srcId="{53553ECB-E452-44AF-8CCF-343A74579F26}" destId="{0095ABB5-BB8D-4BAB-942D-2EC1DDE5FB3D}" srcOrd="6" destOrd="0" parTransId="{10C22E3D-1211-447E-994C-E36AF14A2DDA}" sibTransId="{B062555F-1ED4-41D7-947C-8CC188667BFD}"/>
    <dgm:cxn modelId="{B793AB7D-B7CD-402A-A2D1-9F16441C7AE6}" type="presOf" srcId="{8F5E7FD8-0949-45E0-845C-3D4063F35163}" destId="{7DE99F15-8EF6-4AEE-9E73-FDBA5D3151BF}" srcOrd="0" destOrd="0" presId="urn:microsoft.com/office/officeart/2005/8/layout/default"/>
    <dgm:cxn modelId="{9775BB89-C0DB-4101-84C0-E79FFB4E29FB}" type="presOf" srcId="{0095ABB5-BB8D-4BAB-942D-2EC1DDE5FB3D}" destId="{9EDE65D3-2E25-4276-8BDE-904FE47CA56D}" srcOrd="0" destOrd="0" presId="urn:microsoft.com/office/officeart/2005/8/layout/default"/>
    <dgm:cxn modelId="{ED577791-31AE-4A62-90F8-ECEF6C86B09D}" type="presOf" srcId="{222365E6-F796-4FF5-8C9A-D8EA8EBD6DAC}" destId="{852FA6CC-9B43-487C-9FC8-0B6DA64E39D0}" srcOrd="0" destOrd="0" presId="urn:microsoft.com/office/officeart/2005/8/layout/default"/>
    <dgm:cxn modelId="{1A5BE892-F3A2-462B-B328-A37ADFBF337E}" srcId="{53553ECB-E452-44AF-8CCF-343A74579F26}" destId="{C44DDA82-2F9A-4055-80D9-D0AAFF857C3F}" srcOrd="1" destOrd="0" parTransId="{1540BDAF-D6A7-48AB-A74D-2E4D8CF10814}" sibTransId="{C170BBA8-8708-47B6-9C79-131B545D3291}"/>
    <dgm:cxn modelId="{5355F992-65CB-4309-8D66-81C91DCEB495}" type="presOf" srcId="{5940A655-0199-4332-93A4-64830F79EA5B}" destId="{75801A9E-F28C-4898-939A-78FBB526D4E9}" srcOrd="0" destOrd="0" presId="urn:microsoft.com/office/officeart/2005/8/layout/default"/>
    <dgm:cxn modelId="{161A32AF-9D98-4C3C-8576-F1FF791E1420}" type="presOf" srcId="{EF6CF914-71D9-4E3B-AFAD-9126F6FE5F0C}" destId="{32129FF9-4C13-4CD9-B14A-57AB1B910664}" srcOrd="0" destOrd="0" presId="urn:microsoft.com/office/officeart/2005/8/layout/default"/>
    <dgm:cxn modelId="{55C0DBBF-CBA0-40D0-AC56-A51A0EF376C3}" type="presOf" srcId="{2554CCF3-9F30-4EA3-B49B-813ADE2538E1}" destId="{D9A61AF0-1549-4C98-BEC4-40F6232E4448}" srcOrd="0" destOrd="0" presId="urn:microsoft.com/office/officeart/2005/8/layout/default"/>
    <dgm:cxn modelId="{9DFF20CF-AA77-4E9E-8226-5867E29AB1FF}" srcId="{53553ECB-E452-44AF-8CCF-343A74579F26}" destId="{222365E6-F796-4FF5-8C9A-D8EA8EBD6DAC}" srcOrd="3" destOrd="0" parTransId="{6D9E61BA-9C09-444A-A7DF-2EBEAFE36974}" sibTransId="{11195FD1-C5C9-4DEA-8543-6339C3673FDC}"/>
    <dgm:cxn modelId="{C6B333DA-C25B-4BE7-A2F0-29E167CEC0BE}" type="presOf" srcId="{53553ECB-E452-44AF-8CCF-343A74579F26}" destId="{A0C9C064-5A48-4CB9-B986-91913F3E55B1}" srcOrd="0" destOrd="0" presId="urn:microsoft.com/office/officeart/2005/8/layout/default"/>
    <dgm:cxn modelId="{4F2F15E3-D0B0-45FB-8CA8-EA17DDA3A0E7}" type="presOf" srcId="{C44DDA82-2F9A-4055-80D9-D0AAFF857C3F}" destId="{FBAECDEF-A09F-4495-8A3D-ACF2637A3CEA}" srcOrd="0" destOrd="0" presId="urn:microsoft.com/office/officeart/2005/8/layout/default"/>
    <dgm:cxn modelId="{183E23E3-33FB-4C14-B23C-8B18D7594409}" type="presOf" srcId="{4155B7DD-8023-4590-9A23-A67A0396B14A}" destId="{8CDF8E02-06B1-448D-8218-51579AEE9E9F}" srcOrd="0" destOrd="0" presId="urn:microsoft.com/office/officeart/2005/8/layout/default"/>
    <dgm:cxn modelId="{9FB094E7-E0AE-4843-9B92-38B46CDC3195}" srcId="{53553ECB-E452-44AF-8CCF-343A74579F26}" destId="{21B9A11B-F529-45E9-9191-9125E15F4AC9}" srcOrd="2" destOrd="0" parTransId="{C8AFEEC8-ABD9-4B0A-A4E7-8A28658A7A01}" sibTransId="{011BC61B-203C-45D0-8F3C-D52565B035C1}"/>
    <dgm:cxn modelId="{99CE51E9-8827-4681-9563-960FE47AE82D}" srcId="{53553ECB-E452-44AF-8CCF-343A74579F26}" destId="{4155B7DD-8023-4590-9A23-A67A0396B14A}" srcOrd="9" destOrd="0" parTransId="{C28FCDC4-50D3-4F40-A52F-A31A5DCCC71C}" sibTransId="{0E0F970D-C265-40BB-A2FF-CE821B7C8704}"/>
    <dgm:cxn modelId="{ED1CB0FF-9555-46B1-87E9-AA25A830293F}" srcId="{53553ECB-E452-44AF-8CCF-343A74579F26}" destId="{EF6CF914-71D9-4E3B-AFAD-9126F6FE5F0C}" srcOrd="7" destOrd="0" parTransId="{C4800CCB-E46A-4B0C-85E1-76119841BFBF}" sibTransId="{86709E48-9028-416E-B4D3-6D412E8C8AA6}"/>
    <dgm:cxn modelId="{DD013DF2-5519-4303-B235-AF7883A3828D}" type="presParOf" srcId="{A0C9C064-5A48-4CB9-B986-91913F3E55B1}" destId="{D9A61AF0-1549-4C98-BEC4-40F6232E4448}" srcOrd="0" destOrd="0" presId="urn:microsoft.com/office/officeart/2005/8/layout/default"/>
    <dgm:cxn modelId="{00A91CA9-19EC-47BE-8094-CCCF24224E4D}" type="presParOf" srcId="{A0C9C064-5A48-4CB9-B986-91913F3E55B1}" destId="{63DB25FB-9DD9-47BC-90C8-C5DA1F8A1780}" srcOrd="1" destOrd="0" presId="urn:microsoft.com/office/officeart/2005/8/layout/default"/>
    <dgm:cxn modelId="{262C19BC-FEA3-4D30-B090-E01EB8F68D68}" type="presParOf" srcId="{A0C9C064-5A48-4CB9-B986-91913F3E55B1}" destId="{FBAECDEF-A09F-4495-8A3D-ACF2637A3CEA}" srcOrd="2" destOrd="0" presId="urn:microsoft.com/office/officeart/2005/8/layout/default"/>
    <dgm:cxn modelId="{81185150-D141-440A-935D-DEC07CAE4B93}" type="presParOf" srcId="{A0C9C064-5A48-4CB9-B986-91913F3E55B1}" destId="{8A3D82D5-CD9C-44CB-B520-3BCA62868E9A}" srcOrd="3" destOrd="0" presId="urn:microsoft.com/office/officeart/2005/8/layout/default"/>
    <dgm:cxn modelId="{3C30EBA8-974B-4D2D-B8D6-F87D52D6B0DC}" type="presParOf" srcId="{A0C9C064-5A48-4CB9-B986-91913F3E55B1}" destId="{3BE76EC0-0C4E-4EB1-8E01-C517B90719F7}" srcOrd="4" destOrd="0" presId="urn:microsoft.com/office/officeart/2005/8/layout/default"/>
    <dgm:cxn modelId="{4FB7C6B8-26BB-476A-BF34-D0569D381BCD}" type="presParOf" srcId="{A0C9C064-5A48-4CB9-B986-91913F3E55B1}" destId="{6C02AF0D-32D3-4E1B-A482-6D468027728B}" srcOrd="5" destOrd="0" presId="urn:microsoft.com/office/officeart/2005/8/layout/default"/>
    <dgm:cxn modelId="{6916B341-EE40-4FF3-8353-8441EF41FDD7}" type="presParOf" srcId="{A0C9C064-5A48-4CB9-B986-91913F3E55B1}" destId="{852FA6CC-9B43-487C-9FC8-0B6DA64E39D0}" srcOrd="6" destOrd="0" presId="urn:microsoft.com/office/officeart/2005/8/layout/default"/>
    <dgm:cxn modelId="{CFB58AAE-928F-429D-8EE4-0D9F68731580}" type="presParOf" srcId="{A0C9C064-5A48-4CB9-B986-91913F3E55B1}" destId="{82581A95-1650-4A48-82CE-ABC33B2D521E}" srcOrd="7" destOrd="0" presId="urn:microsoft.com/office/officeart/2005/8/layout/default"/>
    <dgm:cxn modelId="{E00C71F4-8655-401B-A49E-11CAC6AC4612}" type="presParOf" srcId="{A0C9C064-5A48-4CB9-B986-91913F3E55B1}" destId="{C622FEA7-B999-471F-8789-9B52C712FA57}" srcOrd="8" destOrd="0" presId="urn:microsoft.com/office/officeart/2005/8/layout/default"/>
    <dgm:cxn modelId="{68A91180-805E-49D5-93BF-F639447A0624}" type="presParOf" srcId="{A0C9C064-5A48-4CB9-B986-91913F3E55B1}" destId="{0DDAD583-A96A-4446-8129-668CE3CBC86E}" srcOrd="9" destOrd="0" presId="urn:microsoft.com/office/officeart/2005/8/layout/default"/>
    <dgm:cxn modelId="{42A35EC6-087A-45D3-B9FD-74F22B127BF9}" type="presParOf" srcId="{A0C9C064-5A48-4CB9-B986-91913F3E55B1}" destId="{7DE99F15-8EF6-4AEE-9E73-FDBA5D3151BF}" srcOrd="10" destOrd="0" presId="urn:microsoft.com/office/officeart/2005/8/layout/default"/>
    <dgm:cxn modelId="{9950BF0E-F9D6-46D4-8E2D-B1D2F08CF617}" type="presParOf" srcId="{A0C9C064-5A48-4CB9-B986-91913F3E55B1}" destId="{35A346FA-545A-4704-BD53-5C682F79ACDC}" srcOrd="11" destOrd="0" presId="urn:microsoft.com/office/officeart/2005/8/layout/default"/>
    <dgm:cxn modelId="{35B84BB2-BF2E-40AE-8E68-7EDD10216A1E}" type="presParOf" srcId="{A0C9C064-5A48-4CB9-B986-91913F3E55B1}" destId="{9EDE65D3-2E25-4276-8BDE-904FE47CA56D}" srcOrd="12" destOrd="0" presId="urn:microsoft.com/office/officeart/2005/8/layout/default"/>
    <dgm:cxn modelId="{014E315D-F330-4FBD-8ED0-0076B5FEA330}" type="presParOf" srcId="{A0C9C064-5A48-4CB9-B986-91913F3E55B1}" destId="{30E6E59F-FDC6-4DEF-9CF7-ACD0D61E6CDC}" srcOrd="13" destOrd="0" presId="urn:microsoft.com/office/officeart/2005/8/layout/default"/>
    <dgm:cxn modelId="{186DD792-7AEC-457B-AA95-25FE8C98E536}" type="presParOf" srcId="{A0C9C064-5A48-4CB9-B986-91913F3E55B1}" destId="{32129FF9-4C13-4CD9-B14A-57AB1B910664}" srcOrd="14" destOrd="0" presId="urn:microsoft.com/office/officeart/2005/8/layout/default"/>
    <dgm:cxn modelId="{BC9357BC-4F65-49B7-AC17-B04186A4A338}" type="presParOf" srcId="{A0C9C064-5A48-4CB9-B986-91913F3E55B1}" destId="{EC4B457F-82A3-499D-971B-044A6EEFE21B}" srcOrd="15" destOrd="0" presId="urn:microsoft.com/office/officeart/2005/8/layout/default"/>
    <dgm:cxn modelId="{6945A7C3-15C4-4AE1-A9AF-F400F38FE8A5}" type="presParOf" srcId="{A0C9C064-5A48-4CB9-B986-91913F3E55B1}" destId="{75801A9E-F28C-4898-939A-78FBB526D4E9}" srcOrd="16" destOrd="0" presId="urn:microsoft.com/office/officeart/2005/8/layout/default"/>
    <dgm:cxn modelId="{D056BF14-E951-48AB-A96D-06748856B580}" type="presParOf" srcId="{A0C9C064-5A48-4CB9-B986-91913F3E55B1}" destId="{AA3CF7F3-D782-4407-A881-8FD19F66C570}" srcOrd="17" destOrd="0" presId="urn:microsoft.com/office/officeart/2005/8/layout/default"/>
    <dgm:cxn modelId="{AF93D3BB-BC67-452C-8724-7A03C278722B}" type="presParOf" srcId="{A0C9C064-5A48-4CB9-B986-91913F3E55B1}" destId="{8CDF8E02-06B1-448D-8218-51579AEE9E9F}"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D938A8-EF5F-49E2-93C0-3B3F96FE0A6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E3806C2E-6028-41FD-AD80-50EF9BB03D8B}">
      <dgm:prSet/>
      <dgm:spPr>
        <a:solidFill>
          <a:srgbClr val="FF0066"/>
        </a:solidFill>
      </dgm:spPr>
      <dgm:t>
        <a:bodyPr/>
        <a:lstStyle/>
        <a:p>
          <a:r>
            <a:rPr lang="en-GB" dirty="0"/>
            <a:t>Active learning skills and strategies</a:t>
          </a:r>
          <a:endParaRPr lang="en-US" dirty="0"/>
        </a:p>
      </dgm:t>
    </dgm:pt>
    <dgm:pt modelId="{43394FFF-D2EC-47A6-8218-4D40A09D18A2}" type="parTrans" cxnId="{7E5C743D-6799-4A43-BCE5-74B4FF079240}">
      <dgm:prSet/>
      <dgm:spPr/>
      <dgm:t>
        <a:bodyPr/>
        <a:lstStyle/>
        <a:p>
          <a:endParaRPr lang="en-US"/>
        </a:p>
      </dgm:t>
    </dgm:pt>
    <dgm:pt modelId="{84782F82-2DB6-41EA-B3C0-C50FF9F6EA02}" type="sibTrans" cxnId="{7E5C743D-6799-4A43-BCE5-74B4FF079240}">
      <dgm:prSet/>
      <dgm:spPr/>
      <dgm:t>
        <a:bodyPr/>
        <a:lstStyle/>
        <a:p>
          <a:endParaRPr lang="en-US"/>
        </a:p>
      </dgm:t>
    </dgm:pt>
    <dgm:pt modelId="{8A09DC76-0CC5-4036-933B-14854852E22B}">
      <dgm:prSet/>
      <dgm:spPr>
        <a:solidFill>
          <a:srgbClr val="008000"/>
        </a:solidFill>
      </dgm:spPr>
      <dgm:t>
        <a:bodyPr/>
        <a:lstStyle/>
        <a:p>
          <a:r>
            <a:rPr lang="en-GB" dirty="0"/>
            <a:t>Interpersonal skills</a:t>
          </a:r>
          <a:endParaRPr lang="en-US" dirty="0"/>
        </a:p>
      </dgm:t>
    </dgm:pt>
    <dgm:pt modelId="{00D2A3E5-8408-492E-9271-17247159F2C0}" type="parTrans" cxnId="{70583810-6A88-4340-9CE3-3373C5217708}">
      <dgm:prSet/>
      <dgm:spPr/>
      <dgm:t>
        <a:bodyPr/>
        <a:lstStyle/>
        <a:p>
          <a:endParaRPr lang="en-US"/>
        </a:p>
      </dgm:t>
    </dgm:pt>
    <dgm:pt modelId="{8B952E51-5720-4D8A-8856-99F54787F028}" type="sibTrans" cxnId="{70583810-6A88-4340-9CE3-3373C5217708}">
      <dgm:prSet/>
      <dgm:spPr/>
      <dgm:t>
        <a:bodyPr/>
        <a:lstStyle/>
        <a:p>
          <a:endParaRPr lang="en-US"/>
        </a:p>
      </dgm:t>
    </dgm:pt>
    <dgm:pt modelId="{BF33EAED-761F-4019-BD2E-D0F361B7A2F9}">
      <dgm:prSet/>
      <dgm:spPr/>
      <dgm:t>
        <a:bodyPr/>
        <a:lstStyle/>
        <a:p>
          <a:r>
            <a:rPr lang="en-GB" dirty="0"/>
            <a:t>Digital fluency</a:t>
          </a:r>
          <a:endParaRPr lang="en-US" dirty="0"/>
        </a:p>
      </dgm:t>
    </dgm:pt>
    <dgm:pt modelId="{8AB4EDCF-219F-4902-B0BF-5EA606EAEC38}" type="parTrans" cxnId="{C867A579-AA69-4146-89B7-D44E9FEFA22B}">
      <dgm:prSet/>
      <dgm:spPr/>
      <dgm:t>
        <a:bodyPr/>
        <a:lstStyle/>
        <a:p>
          <a:endParaRPr lang="en-US"/>
        </a:p>
      </dgm:t>
    </dgm:pt>
    <dgm:pt modelId="{E6BD8FA1-3344-4293-8E84-80EBA91862BF}" type="sibTrans" cxnId="{C867A579-AA69-4146-89B7-D44E9FEFA22B}">
      <dgm:prSet/>
      <dgm:spPr/>
      <dgm:t>
        <a:bodyPr/>
        <a:lstStyle/>
        <a:p>
          <a:endParaRPr lang="en-US"/>
        </a:p>
      </dgm:t>
    </dgm:pt>
    <dgm:pt modelId="{D63457CC-5A92-483F-B3C7-2A11354093CB}">
      <dgm:prSet/>
      <dgm:spPr/>
      <dgm:t>
        <a:bodyPr/>
        <a:lstStyle/>
        <a:p>
          <a:r>
            <a:rPr lang="en-GB" dirty="0"/>
            <a:t>Research and using information</a:t>
          </a:r>
          <a:endParaRPr lang="en-US" dirty="0"/>
        </a:p>
      </dgm:t>
    </dgm:pt>
    <dgm:pt modelId="{485B554E-3DB1-453B-BEA0-F2DEA2E54B8A}" type="parTrans" cxnId="{DB7B9948-6E60-47F6-BD3C-18AD38899D72}">
      <dgm:prSet/>
      <dgm:spPr/>
      <dgm:t>
        <a:bodyPr/>
        <a:lstStyle/>
        <a:p>
          <a:endParaRPr lang="en-US"/>
        </a:p>
      </dgm:t>
    </dgm:pt>
    <dgm:pt modelId="{973E4C8B-6C07-4DA2-98E7-6BFBABFFDE13}" type="sibTrans" cxnId="{DB7B9948-6E60-47F6-BD3C-18AD38899D72}">
      <dgm:prSet/>
      <dgm:spPr/>
      <dgm:t>
        <a:bodyPr/>
        <a:lstStyle/>
        <a:p>
          <a:endParaRPr lang="en-US"/>
        </a:p>
      </dgm:t>
    </dgm:pt>
    <dgm:pt modelId="{443EB6B4-B995-42A8-ABA2-041BE979B74F}">
      <dgm:prSet/>
      <dgm:spPr>
        <a:solidFill>
          <a:srgbClr val="9900FF"/>
        </a:solidFill>
      </dgm:spPr>
      <dgm:t>
        <a:bodyPr/>
        <a:lstStyle/>
        <a:p>
          <a:r>
            <a:rPr lang="en-GB" dirty="0"/>
            <a:t>Critical thinking</a:t>
          </a:r>
          <a:endParaRPr lang="en-US" dirty="0"/>
        </a:p>
      </dgm:t>
    </dgm:pt>
    <dgm:pt modelId="{A7113C92-EBD1-4E30-883F-A499F6338247}" type="parTrans" cxnId="{177D78D1-1C6E-453C-A521-462C498B0E7B}">
      <dgm:prSet/>
      <dgm:spPr/>
      <dgm:t>
        <a:bodyPr/>
        <a:lstStyle/>
        <a:p>
          <a:endParaRPr lang="en-US"/>
        </a:p>
      </dgm:t>
    </dgm:pt>
    <dgm:pt modelId="{095AF835-8E5F-44DB-A8E5-0E627C8F6412}" type="sibTrans" cxnId="{177D78D1-1C6E-453C-A521-462C498B0E7B}">
      <dgm:prSet/>
      <dgm:spPr/>
      <dgm:t>
        <a:bodyPr/>
        <a:lstStyle/>
        <a:p>
          <a:endParaRPr lang="en-US"/>
        </a:p>
      </dgm:t>
    </dgm:pt>
    <dgm:pt modelId="{4FF5ACA6-0571-44CA-AE04-ECAA2F5A8D28}">
      <dgm:prSet/>
      <dgm:spPr/>
      <dgm:t>
        <a:bodyPr/>
        <a:lstStyle/>
        <a:p>
          <a:r>
            <a:rPr lang="en-GB" dirty="0"/>
            <a:t>Adaptability, flexibility, creativity</a:t>
          </a:r>
          <a:endParaRPr lang="en-US" dirty="0"/>
        </a:p>
      </dgm:t>
    </dgm:pt>
    <dgm:pt modelId="{833C0297-8C35-4010-897F-7C6D175B38E4}" type="parTrans" cxnId="{FC5AF448-249C-4197-B50F-52BBBDB96A9F}">
      <dgm:prSet/>
      <dgm:spPr/>
      <dgm:t>
        <a:bodyPr/>
        <a:lstStyle/>
        <a:p>
          <a:endParaRPr lang="en-US"/>
        </a:p>
      </dgm:t>
    </dgm:pt>
    <dgm:pt modelId="{8982E3D1-E959-4036-B51C-6BEA7610F0F6}" type="sibTrans" cxnId="{FC5AF448-249C-4197-B50F-52BBBDB96A9F}">
      <dgm:prSet/>
      <dgm:spPr/>
      <dgm:t>
        <a:bodyPr/>
        <a:lstStyle/>
        <a:p>
          <a:endParaRPr lang="en-US"/>
        </a:p>
      </dgm:t>
    </dgm:pt>
    <dgm:pt modelId="{4F76E7F6-0225-4E7C-B4C2-392C19C67B37}" type="pres">
      <dgm:prSet presAssocID="{F3D938A8-EF5F-49E2-93C0-3B3F96FE0A6E}" presName="diagram" presStyleCnt="0">
        <dgm:presLayoutVars>
          <dgm:dir/>
          <dgm:resizeHandles val="exact"/>
        </dgm:presLayoutVars>
      </dgm:prSet>
      <dgm:spPr/>
    </dgm:pt>
    <dgm:pt modelId="{736EEFD7-B246-458B-AD10-897380C9483A}" type="pres">
      <dgm:prSet presAssocID="{E3806C2E-6028-41FD-AD80-50EF9BB03D8B}" presName="node" presStyleLbl="node1" presStyleIdx="0" presStyleCnt="6" custLinFactX="6461" custLinFactY="100000" custLinFactNeighborX="100000" custLinFactNeighborY="125933">
        <dgm:presLayoutVars>
          <dgm:bulletEnabled val="1"/>
        </dgm:presLayoutVars>
      </dgm:prSet>
      <dgm:spPr/>
    </dgm:pt>
    <dgm:pt modelId="{FF0894CE-75EA-40BA-94C4-E9818B643B84}" type="pres">
      <dgm:prSet presAssocID="{84782F82-2DB6-41EA-B3C0-C50FF9F6EA02}" presName="sibTrans" presStyleCnt="0"/>
      <dgm:spPr/>
    </dgm:pt>
    <dgm:pt modelId="{D281A0BE-7EB8-4201-ADFA-0CEDDED68722}" type="pres">
      <dgm:prSet presAssocID="{8A09DC76-0CC5-4036-933B-14854852E22B}" presName="node" presStyleLbl="node1" presStyleIdx="1" presStyleCnt="6" custLinFactNeighborX="-1775" custLinFactNeighborY="7689">
        <dgm:presLayoutVars>
          <dgm:bulletEnabled val="1"/>
        </dgm:presLayoutVars>
      </dgm:prSet>
      <dgm:spPr/>
    </dgm:pt>
    <dgm:pt modelId="{EE450A7C-0A30-4733-91FE-96BB198EA020}" type="pres">
      <dgm:prSet presAssocID="{8B952E51-5720-4D8A-8856-99F54787F028}" presName="sibTrans" presStyleCnt="0"/>
      <dgm:spPr/>
    </dgm:pt>
    <dgm:pt modelId="{FFD3EBD4-AA0D-4093-890E-B8C6CA9ACF05}" type="pres">
      <dgm:prSet presAssocID="{BF33EAED-761F-4019-BD2E-D0F361B7A2F9}" presName="node" presStyleLbl="node1" presStyleIdx="2" presStyleCnt="6" custLinFactNeighborX="1065">
        <dgm:presLayoutVars>
          <dgm:bulletEnabled val="1"/>
        </dgm:presLayoutVars>
      </dgm:prSet>
      <dgm:spPr/>
    </dgm:pt>
    <dgm:pt modelId="{0F59641C-9DF6-489C-95FC-D903FD4F85F8}" type="pres">
      <dgm:prSet presAssocID="{E6BD8FA1-3344-4293-8E84-80EBA91862BF}" presName="sibTrans" presStyleCnt="0"/>
      <dgm:spPr/>
    </dgm:pt>
    <dgm:pt modelId="{6A8D63B1-5B35-4F17-A753-E2FAF064538E}" type="pres">
      <dgm:prSet presAssocID="{D63457CC-5A92-483F-B3C7-2A11354093CB}" presName="node" presStyleLbl="node1" presStyleIdx="3" presStyleCnt="6" custLinFactNeighborX="-2839" custLinFactNeighborY="0">
        <dgm:presLayoutVars>
          <dgm:bulletEnabled val="1"/>
        </dgm:presLayoutVars>
      </dgm:prSet>
      <dgm:spPr/>
    </dgm:pt>
    <dgm:pt modelId="{DE4F6F66-C57B-45E4-A64A-AA1EE517FA05}" type="pres">
      <dgm:prSet presAssocID="{973E4C8B-6C07-4DA2-98E7-6BFBABFFDE13}" presName="sibTrans" presStyleCnt="0"/>
      <dgm:spPr/>
    </dgm:pt>
    <dgm:pt modelId="{49A602B5-ECCD-41BF-99A1-8280A69E99FF}" type="pres">
      <dgm:prSet presAssocID="{443EB6B4-B995-42A8-ABA2-041BE979B74F}" presName="node" presStyleLbl="node1" presStyleIdx="4" presStyleCnt="6" custLinFactNeighborY="-5910">
        <dgm:presLayoutVars>
          <dgm:bulletEnabled val="1"/>
        </dgm:presLayoutVars>
      </dgm:prSet>
      <dgm:spPr/>
    </dgm:pt>
    <dgm:pt modelId="{E326503E-C4A5-4698-BCEA-7E3E4F42F94D}" type="pres">
      <dgm:prSet presAssocID="{095AF835-8E5F-44DB-A8E5-0E627C8F6412}" presName="sibTrans" presStyleCnt="0"/>
      <dgm:spPr/>
    </dgm:pt>
    <dgm:pt modelId="{1D03D32C-A87D-4925-9083-954448B982F2}" type="pres">
      <dgm:prSet presAssocID="{4FF5ACA6-0571-44CA-AE04-ECAA2F5A8D28}" presName="node" presStyleLbl="node1" presStyleIdx="5" presStyleCnt="6" custLinFactX="-7612" custLinFactY="-100000" custLinFactNeighborX="-100000" custLinFactNeighborY="-125175">
        <dgm:presLayoutVars>
          <dgm:bulletEnabled val="1"/>
        </dgm:presLayoutVars>
      </dgm:prSet>
      <dgm:spPr/>
    </dgm:pt>
  </dgm:ptLst>
  <dgm:cxnLst>
    <dgm:cxn modelId="{3DEF610D-67DF-41AB-887C-24EDC9067B3C}" type="presOf" srcId="{D63457CC-5A92-483F-B3C7-2A11354093CB}" destId="{6A8D63B1-5B35-4F17-A753-E2FAF064538E}" srcOrd="0" destOrd="0" presId="urn:microsoft.com/office/officeart/2005/8/layout/default"/>
    <dgm:cxn modelId="{70583810-6A88-4340-9CE3-3373C5217708}" srcId="{F3D938A8-EF5F-49E2-93C0-3B3F96FE0A6E}" destId="{8A09DC76-0CC5-4036-933B-14854852E22B}" srcOrd="1" destOrd="0" parTransId="{00D2A3E5-8408-492E-9271-17247159F2C0}" sibTransId="{8B952E51-5720-4D8A-8856-99F54787F028}"/>
    <dgm:cxn modelId="{A187791D-475D-4620-AAD6-0BD1430EFA25}" type="presOf" srcId="{8A09DC76-0CC5-4036-933B-14854852E22B}" destId="{D281A0BE-7EB8-4201-ADFA-0CEDDED68722}" srcOrd="0" destOrd="0" presId="urn:microsoft.com/office/officeart/2005/8/layout/default"/>
    <dgm:cxn modelId="{CB1F7623-FCC9-466D-99E9-88C311C67AE2}" type="presOf" srcId="{F3D938A8-EF5F-49E2-93C0-3B3F96FE0A6E}" destId="{4F76E7F6-0225-4E7C-B4C2-392C19C67B37}" srcOrd="0" destOrd="0" presId="urn:microsoft.com/office/officeart/2005/8/layout/default"/>
    <dgm:cxn modelId="{AD8F873C-6682-4E77-BFD1-9BEFEDD0F080}" type="presOf" srcId="{BF33EAED-761F-4019-BD2E-D0F361B7A2F9}" destId="{FFD3EBD4-AA0D-4093-890E-B8C6CA9ACF05}" srcOrd="0" destOrd="0" presId="urn:microsoft.com/office/officeart/2005/8/layout/default"/>
    <dgm:cxn modelId="{7E5C743D-6799-4A43-BCE5-74B4FF079240}" srcId="{F3D938A8-EF5F-49E2-93C0-3B3F96FE0A6E}" destId="{E3806C2E-6028-41FD-AD80-50EF9BB03D8B}" srcOrd="0" destOrd="0" parTransId="{43394FFF-D2EC-47A6-8218-4D40A09D18A2}" sibTransId="{84782F82-2DB6-41EA-B3C0-C50FF9F6EA02}"/>
    <dgm:cxn modelId="{DB7B9948-6E60-47F6-BD3C-18AD38899D72}" srcId="{F3D938A8-EF5F-49E2-93C0-3B3F96FE0A6E}" destId="{D63457CC-5A92-483F-B3C7-2A11354093CB}" srcOrd="3" destOrd="0" parTransId="{485B554E-3DB1-453B-BEA0-F2DEA2E54B8A}" sibTransId="{973E4C8B-6C07-4DA2-98E7-6BFBABFFDE13}"/>
    <dgm:cxn modelId="{FC5AF448-249C-4197-B50F-52BBBDB96A9F}" srcId="{F3D938A8-EF5F-49E2-93C0-3B3F96FE0A6E}" destId="{4FF5ACA6-0571-44CA-AE04-ECAA2F5A8D28}" srcOrd="5" destOrd="0" parTransId="{833C0297-8C35-4010-897F-7C6D175B38E4}" sibTransId="{8982E3D1-E959-4036-B51C-6BEA7610F0F6}"/>
    <dgm:cxn modelId="{C867A579-AA69-4146-89B7-D44E9FEFA22B}" srcId="{F3D938A8-EF5F-49E2-93C0-3B3F96FE0A6E}" destId="{BF33EAED-761F-4019-BD2E-D0F361B7A2F9}" srcOrd="2" destOrd="0" parTransId="{8AB4EDCF-219F-4902-B0BF-5EA606EAEC38}" sibTransId="{E6BD8FA1-3344-4293-8E84-80EBA91862BF}"/>
    <dgm:cxn modelId="{E41FA0C0-D7DE-45D1-99DE-02A05E3E54B8}" type="presOf" srcId="{443EB6B4-B995-42A8-ABA2-041BE979B74F}" destId="{49A602B5-ECCD-41BF-99A1-8280A69E99FF}" srcOrd="0" destOrd="0" presId="urn:microsoft.com/office/officeart/2005/8/layout/default"/>
    <dgm:cxn modelId="{B0EE4CC1-E134-4419-BDF7-E9E53EBC3CD2}" type="presOf" srcId="{E3806C2E-6028-41FD-AD80-50EF9BB03D8B}" destId="{736EEFD7-B246-458B-AD10-897380C9483A}" srcOrd="0" destOrd="0" presId="urn:microsoft.com/office/officeart/2005/8/layout/default"/>
    <dgm:cxn modelId="{177D78D1-1C6E-453C-A521-462C498B0E7B}" srcId="{F3D938A8-EF5F-49E2-93C0-3B3F96FE0A6E}" destId="{443EB6B4-B995-42A8-ABA2-041BE979B74F}" srcOrd="4" destOrd="0" parTransId="{A7113C92-EBD1-4E30-883F-A499F6338247}" sibTransId="{095AF835-8E5F-44DB-A8E5-0E627C8F6412}"/>
    <dgm:cxn modelId="{759299FE-AF36-4E99-90CD-ADB54A393687}" type="presOf" srcId="{4FF5ACA6-0571-44CA-AE04-ECAA2F5A8D28}" destId="{1D03D32C-A87D-4925-9083-954448B982F2}" srcOrd="0" destOrd="0" presId="urn:microsoft.com/office/officeart/2005/8/layout/default"/>
    <dgm:cxn modelId="{F1D88488-1D48-420B-8BC6-B606776207BC}" type="presParOf" srcId="{4F76E7F6-0225-4E7C-B4C2-392C19C67B37}" destId="{736EEFD7-B246-458B-AD10-897380C9483A}" srcOrd="0" destOrd="0" presId="urn:microsoft.com/office/officeart/2005/8/layout/default"/>
    <dgm:cxn modelId="{1E31D5D4-77D2-4E0E-9211-ED4BA2B5C639}" type="presParOf" srcId="{4F76E7F6-0225-4E7C-B4C2-392C19C67B37}" destId="{FF0894CE-75EA-40BA-94C4-E9818B643B84}" srcOrd="1" destOrd="0" presId="urn:microsoft.com/office/officeart/2005/8/layout/default"/>
    <dgm:cxn modelId="{7D782FF3-50A1-47A7-9336-B2D3232A1821}" type="presParOf" srcId="{4F76E7F6-0225-4E7C-B4C2-392C19C67B37}" destId="{D281A0BE-7EB8-4201-ADFA-0CEDDED68722}" srcOrd="2" destOrd="0" presId="urn:microsoft.com/office/officeart/2005/8/layout/default"/>
    <dgm:cxn modelId="{F3298D20-3AEB-47F4-9EA0-9C827D2FBB4E}" type="presParOf" srcId="{4F76E7F6-0225-4E7C-B4C2-392C19C67B37}" destId="{EE450A7C-0A30-4733-91FE-96BB198EA020}" srcOrd="3" destOrd="0" presId="urn:microsoft.com/office/officeart/2005/8/layout/default"/>
    <dgm:cxn modelId="{BA5BD1A8-FF31-4678-A494-D247763A4B55}" type="presParOf" srcId="{4F76E7F6-0225-4E7C-B4C2-392C19C67B37}" destId="{FFD3EBD4-AA0D-4093-890E-B8C6CA9ACF05}" srcOrd="4" destOrd="0" presId="urn:microsoft.com/office/officeart/2005/8/layout/default"/>
    <dgm:cxn modelId="{7F8CEB71-EE53-4E6E-A421-654AF3A77A3D}" type="presParOf" srcId="{4F76E7F6-0225-4E7C-B4C2-392C19C67B37}" destId="{0F59641C-9DF6-489C-95FC-D903FD4F85F8}" srcOrd="5" destOrd="0" presId="urn:microsoft.com/office/officeart/2005/8/layout/default"/>
    <dgm:cxn modelId="{FBF2E535-FBCC-467A-8FAA-BF8DA4DECD18}" type="presParOf" srcId="{4F76E7F6-0225-4E7C-B4C2-392C19C67B37}" destId="{6A8D63B1-5B35-4F17-A753-E2FAF064538E}" srcOrd="6" destOrd="0" presId="urn:microsoft.com/office/officeart/2005/8/layout/default"/>
    <dgm:cxn modelId="{E62043CB-1A73-4D04-AD53-7C7524A6715D}" type="presParOf" srcId="{4F76E7F6-0225-4E7C-B4C2-392C19C67B37}" destId="{DE4F6F66-C57B-45E4-A64A-AA1EE517FA05}" srcOrd="7" destOrd="0" presId="urn:microsoft.com/office/officeart/2005/8/layout/default"/>
    <dgm:cxn modelId="{50FD00D0-86B4-4D86-9CDC-3C0933A2870E}" type="presParOf" srcId="{4F76E7F6-0225-4E7C-B4C2-392C19C67B37}" destId="{49A602B5-ECCD-41BF-99A1-8280A69E99FF}" srcOrd="8" destOrd="0" presId="urn:microsoft.com/office/officeart/2005/8/layout/default"/>
    <dgm:cxn modelId="{59D25660-0460-4A23-8977-3A609553EE86}" type="presParOf" srcId="{4F76E7F6-0225-4E7C-B4C2-392C19C67B37}" destId="{E326503E-C4A5-4698-BCEA-7E3E4F42F94D}" srcOrd="9" destOrd="0" presId="urn:microsoft.com/office/officeart/2005/8/layout/default"/>
    <dgm:cxn modelId="{DEA2D220-E3E1-4EA9-BB4D-F9EB430F884F}" type="presParOf" srcId="{4F76E7F6-0225-4E7C-B4C2-392C19C67B37}" destId="{1D03D32C-A87D-4925-9083-954448B982F2}"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D938A8-EF5F-49E2-93C0-3B3F96FE0A6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E3806C2E-6028-41FD-AD80-50EF9BB03D8B}">
      <dgm:prSet/>
      <dgm:spPr>
        <a:solidFill>
          <a:srgbClr val="FF0066"/>
        </a:solidFill>
      </dgm:spPr>
      <dgm:t>
        <a:bodyPr/>
        <a:lstStyle/>
        <a:p>
          <a:r>
            <a:rPr lang="en-GB" dirty="0"/>
            <a:t>Institutional repository</a:t>
          </a:r>
          <a:endParaRPr lang="en-US" dirty="0"/>
        </a:p>
      </dgm:t>
    </dgm:pt>
    <dgm:pt modelId="{43394FFF-D2EC-47A6-8218-4D40A09D18A2}" type="parTrans" cxnId="{7E5C743D-6799-4A43-BCE5-74B4FF079240}">
      <dgm:prSet/>
      <dgm:spPr/>
      <dgm:t>
        <a:bodyPr/>
        <a:lstStyle/>
        <a:p>
          <a:endParaRPr lang="en-US"/>
        </a:p>
      </dgm:t>
    </dgm:pt>
    <dgm:pt modelId="{84782F82-2DB6-41EA-B3C0-C50FF9F6EA02}" type="sibTrans" cxnId="{7E5C743D-6799-4A43-BCE5-74B4FF079240}">
      <dgm:prSet/>
      <dgm:spPr/>
      <dgm:t>
        <a:bodyPr/>
        <a:lstStyle/>
        <a:p>
          <a:endParaRPr lang="en-US"/>
        </a:p>
      </dgm:t>
    </dgm:pt>
    <dgm:pt modelId="{8A09DC76-0CC5-4036-933B-14854852E22B}">
      <dgm:prSet/>
      <dgm:spPr>
        <a:solidFill>
          <a:srgbClr val="008000"/>
        </a:solidFill>
      </dgm:spPr>
      <dgm:t>
        <a:bodyPr/>
        <a:lstStyle/>
        <a:p>
          <a:r>
            <a:rPr lang="en-GB" dirty="0"/>
            <a:t>Information literacy  sessions</a:t>
          </a:r>
          <a:endParaRPr lang="en-US" dirty="0"/>
        </a:p>
      </dgm:t>
    </dgm:pt>
    <dgm:pt modelId="{00D2A3E5-8408-492E-9271-17247159F2C0}" type="parTrans" cxnId="{70583810-6A88-4340-9CE3-3373C5217708}">
      <dgm:prSet/>
      <dgm:spPr/>
      <dgm:t>
        <a:bodyPr/>
        <a:lstStyle/>
        <a:p>
          <a:endParaRPr lang="en-US"/>
        </a:p>
      </dgm:t>
    </dgm:pt>
    <dgm:pt modelId="{8B952E51-5720-4D8A-8856-99F54787F028}" type="sibTrans" cxnId="{70583810-6A88-4340-9CE3-3373C5217708}">
      <dgm:prSet/>
      <dgm:spPr/>
      <dgm:t>
        <a:bodyPr/>
        <a:lstStyle/>
        <a:p>
          <a:endParaRPr lang="en-US"/>
        </a:p>
      </dgm:t>
    </dgm:pt>
    <dgm:pt modelId="{BF33EAED-761F-4019-BD2E-D0F361B7A2F9}">
      <dgm:prSet/>
      <dgm:spPr/>
      <dgm:t>
        <a:bodyPr/>
        <a:lstStyle/>
        <a:p>
          <a:r>
            <a:rPr lang="en-GB" dirty="0"/>
            <a:t>Digital collections; Blended learning</a:t>
          </a:r>
          <a:endParaRPr lang="en-US" dirty="0"/>
        </a:p>
      </dgm:t>
    </dgm:pt>
    <dgm:pt modelId="{8AB4EDCF-219F-4902-B0BF-5EA606EAEC38}" type="parTrans" cxnId="{C867A579-AA69-4146-89B7-D44E9FEFA22B}">
      <dgm:prSet/>
      <dgm:spPr/>
      <dgm:t>
        <a:bodyPr/>
        <a:lstStyle/>
        <a:p>
          <a:endParaRPr lang="en-US"/>
        </a:p>
      </dgm:t>
    </dgm:pt>
    <dgm:pt modelId="{E6BD8FA1-3344-4293-8E84-80EBA91862BF}" type="sibTrans" cxnId="{C867A579-AA69-4146-89B7-D44E9FEFA22B}">
      <dgm:prSet/>
      <dgm:spPr/>
      <dgm:t>
        <a:bodyPr/>
        <a:lstStyle/>
        <a:p>
          <a:endParaRPr lang="en-US"/>
        </a:p>
      </dgm:t>
    </dgm:pt>
    <dgm:pt modelId="{D63457CC-5A92-483F-B3C7-2A11354093CB}">
      <dgm:prSet/>
      <dgm:spPr/>
      <dgm:t>
        <a:bodyPr/>
        <a:lstStyle/>
        <a:p>
          <a:r>
            <a:rPr lang="en-GB" dirty="0"/>
            <a:t>Open access publishing </a:t>
          </a:r>
          <a:endParaRPr lang="en-US" dirty="0"/>
        </a:p>
      </dgm:t>
    </dgm:pt>
    <dgm:pt modelId="{485B554E-3DB1-453B-BEA0-F2DEA2E54B8A}" type="parTrans" cxnId="{DB7B9948-6E60-47F6-BD3C-18AD38899D72}">
      <dgm:prSet/>
      <dgm:spPr/>
      <dgm:t>
        <a:bodyPr/>
        <a:lstStyle/>
        <a:p>
          <a:endParaRPr lang="en-US"/>
        </a:p>
      </dgm:t>
    </dgm:pt>
    <dgm:pt modelId="{973E4C8B-6C07-4DA2-98E7-6BFBABFFDE13}" type="sibTrans" cxnId="{DB7B9948-6E60-47F6-BD3C-18AD38899D72}">
      <dgm:prSet/>
      <dgm:spPr/>
      <dgm:t>
        <a:bodyPr/>
        <a:lstStyle/>
        <a:p>
          <a:endParaRPr lang="en-US"/>
        </a:p>
      </dgm:t>
    </dgm:pt>
    <dgm:pt modelId="{443EB6B4-B995-42A8-ABA2-041BE979B74F}">
      <dgm:prSet/>
      <dgm:spPr>
        <a:solidFill>
          <a:srgbClr val="9900FF"/>
        </a:solidFill>
      </dgm:spPr>
      <dgm:t>
        <a:bodyPr/>
        <a:lstStyle/>
        <a:p>
          <a:r>
            <a:rPr lang="en-GB" dirty="0"/>
            <a:t>Academic writing </a:t>
          </a:r>
          <a:endParaRPr lang="en-US" dirty="0"/>
        </a:p>
      </dgm:t>
    </dgm:pt>
    <dgm:pt modelId="{A7113C92-EBD1-4E30-883F-A499F6338247}" type="parTrans" cxnId="{177D78D1-1C6E-453C-A521-462C498B0E7B}">
      <dgm:prSet/>
      <dgm:spPr/>
      <dgm:t>
        <a:bodyPr/>
        <a:lstStyle/>
        <a:p>
          <a:endParaRPr lang="en-US"/>
        </a:p>
      </dgm:t>
    </dgm:pt>
    <dgm:pt modelId="{095AF835-8E5F-44DB-A8E5-0E627C8F6412}" type="sibTrans" cxnId="{177D78D1-1C6E-453C-A521-462C498B0E7B}">
      <dgm:prSet/>
      <dgm:spPr/>
      <dgm:t>
        <a:bodyPr/>
        <a:lstStyle/>
        <a:p>
          <a:endParaRPr lang="en-US"/>
        </a:p>
      </dgm:t>
    </dgm:pt>
    <dgm:pt modelId="{4FF5ACA6-0571-44CA-AE04-ECAA2F5A8D28}">
      <dgm:prSet/>
      <dgm:spPr/>
      <dgm:t>
        <a:bodyPr/>
        <a:lstStyle/>
        <a:p>
          <a:r>
            <a:rPr lang="en-GB" dirty="0"/>
            <a:t>Adaptability through  collaborative spaces and remote environments </a:t>
          </a:r>
          <a:endParaRPr lang="en-US" dirty="0"/>
        </a:p>
      </dgm:t>
    </dgm:pt>
    <dgm:pt modelId="{833C0297-8C35-4010-897F-7C6D175B38E4}" type="parTrans" cxnId="{FC5AF448-249C-4197-B50F-52BBBDB96A9F}">
      <dgm:prSet/>
      <dgm:spPr/>
      <dgm:t>
        <a:bodyPr/>
        <a:lstStyle/>
        <a:p>
          <a:endParaRPr lang="en-US"/>
        </a:p>
      </dgm:t>
    </dgm:pt>
    <dgm:pt modelId="{8982E3D1-E959-4036-B51C-6BEA7610F0F6}" type="sibTrans" cxnId="{FC5AF448-249C-4197-B50F-52BBBDB96A9F}">
      <dgm:prSet/>
      <dgm:spPr/>
      <dgm:t>
        <a:bodyPr/>
        <a:lstStyle/>
        <a:p>
          <a:endParaRPr lang="en-US"/>
        </a:p>
      </dgm:t>
    </dgm:pt>
    <dgm:pt modelId="{4F76E7F6-0225-4E7C-B4C2-392C19C67B37}" type="pres">
      <dgm:prSet presAssocID="{F3D938A8-EF5F-49E2-93C0-3B3F96FE0A6E}" presName="diagram" presStyleCnt="0">
        <dgm:presLayoutVars>
          <dgm:dir/>
          <dgm:resizeHandles val="exact"/>
        </dgm:presLayoutVars>
      </dgm:prSet>
      <dgm:spPr/>
    </dgm:pt>
    <dgm:pt modelId="{736EEFD7-B246-458B-AD10-897380C9483A}" type="pres">
      <dgm:prSet presAssocID="{E3806C2E-6028-41FD-AD80-50EF9BB03D8B}" presName="node" presStyleLbl="node1" presStyleIdx="0" presStyleCnt="6" custLinFactX="6461" custLinFactY="100000" custLinFactNeighborX="100000" custLinFactNeighborY="125933">
        <dgm:presLayoutVars>
          <dgm:bulletEnabled val="1"/>
        </dgm:presLayoutVars>
      </dgm:prSet>
      <dgm:spPr/>
    </dgm:pt>
    <dgm:pt modelId="{FF0894CE-75EA-40BA-94C4-E9818B643B84}" type="pres">
      <dgm:prSet presAssocID="{84782F82-2DB6-41EA-B3C0-C50FF9F6EA02}" presName="sibTrans" presStyleCnt="0"/>
      <dgm:spPr/>
    </dgm:pt>
    <dgm:pt modelId="{D281A0BE-7EB8-4201-ADFA-0CEDDED68722}" type="pres">
      <dgm:prSet presAssocID="{8A09DC76-0CC5-4036-933B-14854852E22B}" presName="node" presStyleLbl="node1" presStyleIdx="1" presStyleCnt="6" custLinFactNeighborX="-1775" custLinFactNeighborY="7689">
        <dgm:presLayoutVars>
          <dgm:bulletEnabled val="1"/>
        </dgm:presLayoutVars>
      </dgm:prSet>
      <dgm:spPr/>
    </dgm:pt>
    <dgm:pt modelId="{EE450A7C-0A30-4733-91FE-96BB198EA020}" type="pres">
      <dgm:prSet presAssocID="{8B952E51-5720-4D8A-8856-99F54787F028}" presName="sibTrans" presStyleCnt="0"/>
      <dgm:spPr/>
    </dgm:pt>
    <dgm:pt modelId="{FFD3EBD4-AA0D-4093-890E-B8C6CA9ACF05}" type="pres">
      <dgm:prSet presAssocID="{BF33EAED-761F-4019-BD2E-D0F361B7A2F9}" presName="node" presStyleLbl="node1" presStyleIdx="2" presStyleCnt="6" custLinFactNeighborX="1065">
        <dgm:presLayoutVars>
          <dgm:bulletEnabled val="1"/>
        </dgm:presLayoutVars>
      </dgm:prSet>
      <dgm:spPr/>
    </dgm:pt>
    <dgm:pt modelId="{0F59641C-9DF6-489C-95FC-D903FD4F85F8}" type="pres">
      <dgm:prSet presAssocID="{E6BD8FA1-3344-4293-8E84-80EBA91862BF}" presName="sibTrans" presStyleCnt="0"/>
      <dgm:spPr/>
    </dgm:pt>
    <dgm:pt modelId="{6A8D63B1-5B35-4F17-A753-E2FAF064538E}" type="pres">
      <dgm:prSet presAssocID="{D63457CC-5A92-483F-B3C7-2A11354093CB}" presName="node" presStyleLbl="node1" presStyleIdx="3" presStyleCnt="6" custLinFactNeighborX="-2839" custLinFactNeighborY="0">
        <dgm:presLayoutVars>
          <dgm:bulletEnabled val="1"/>
        </dgm:presLayoutVars>
      </dgm:prSet>
      <dgm:spPr/>
    </dgm:pt>
    <dgm:pt modelId="{DE4F6F66-C57B-45E4-A64A-AA1EE517FA05}" type="pres">
      <dgm:prSet presAssocID="{973E4C8B-6C07-4DA2-98E7-6BFBABFFDE13}" presName="sibTrans" presStyleCnt="0"/>
      <dgm:spPr/>
    </dgm:pt>
    <dgm:pt modelId="{49A602B5-ECCD-41BF-99A1-8280A69E99FF}" type="pres">
      <dgm:prSet presAssocID="{443EB6B4-B995-42A8-ABA2-041BE979B74F}" presName="node" presStyleLbl="node1" presStyleIdx="4" presStyleCnt="6" custLinFactNeighborY="-5910">
        <dgm:presLayoutVars>
          <dgm:bulletEnabled val="1"/>
        </dgm:presLayoutVars>
      </dgm:prSet>
      <dgm:spPr/>
    </dgm:pt>
    <dgm:pt modelId="{E326503E-C4A5-4698-BCEA-7E3E4F42F94D}" type="pres">
      <dgm:prSet presAssocID="{095AF835-8E5F-44DB-A8E5-0E627C8F6412}" presName="sibTrans" presStyleCnt="0"/>
      <dgm:spPr/>
    </dgm:pt>
    <dgm:pt modelId="{1D03D32C-A87D-4925-9083-954448B982F2}" type="pres">
      <dgm:prSet presAssocID="{4FF5ACA6-0571-44CA-AE04-ECAA2F5A8D28}" presName="node" presStyleLbl="node1" presStyleIdx="5" presStyleCnt="6" custLinFactX="-7612" custLinFactY="-100000" custLinFactNeighborX="-100000" custLinFactNeighborY="-125175">
        <dgm:presLayoutVars>
          <dgm:bulletEnabled val="1"/>
        </dgm:presLayoutVars>
      </dgm:prSet>
      <dgm:spPr/>
    </dgm:pt>
  </dgm:ptLst>
  <dgm:cxnLst>
    <dgm:cxn modelId="{3DEF610D-67DF-41AB-887C-24EDC9067B3C}" type="presOf" srcId="{D63457CC-5A92-483F-B3C7-2A11354093CB}" destId="{6A8D63B1-5B35-4F17-A753-E2FAF064538E}" srcOrd="0" destOrd="0" presId="urn:microsoft.com/office/officeart/2005/8/layout/default"/>
    <dgm:cxn modelId="{70583810-6A88-4340-9CE3-3373C5217708}" srcId="{F3D938A8-EF5F-49E2-93C0-3B3F96FE0A6E}" destId="{8A09DC76-0CC5-4036-933B-14854852E22B}" srcOrd="1" destOrd="0" parTransId="{00D2A3E5-8408-492E-9271-17247159F2C0}" sibTransId="{8B952E51-5720-4D8A-8856-99F54787F028}"/>
    <dgm:cxn modelId="{A187791D-475D-4620-AAD6-0BD1430EFA25}" type="presOf" srcId="{8A09DC76-0CC5-4036-933B-14854852E22B}" destId="{D281A0BE-7EB8-4201-ADFA-0CEDDED68722}" srcOrd="0" destOrd="0" presId="urn:microsoft.com/office/officeart/2005/8/layout/default"/>
    <dgm:cxn modelId="{CB1F7623-FCC9-466D-99E9-88C311C67AE2}" type="presOf" srcId="{F3D938A8-EF5F-49E2-93C0-3B3F96FE0A6E}" destId="{4F76E7F6-0225-4E7C-B4C2-392C19C67B37}" srcOrd="0" destOrd="0" presId="urn:microsoft.com/office/officeart/2005/8/layout/default"/>
    <dgm:cxn modelId="{AD8F873C-6682-4E77-BFD1-9BEFEDD0F080}" type="presOf" srcId="{BF33EAED-761F-4019-BD2E-D0F361B7A2F9}" destId="{FFD3EBD4-AA0D-4093-890E-B8C6CA9ACF05}" srcOrd="0" destOrd="0" presId="urn:microsoft.com/office/officeart/2005/8/layout/default"/>
    <dgm:cxn modelId="{7E5C743D-6799-4A43-BCE5-74B4FF079240}" srcId="{F3D938A8-EF5F-49E2-93C0-3B3F96FE0A6E}" destId="{E3806C2E-6028-41FD-AD80-50EF9BB03D8B}" srcOrd="0" destOrd="0" parTransId="{43394FFF-D2EC-47A6-8218-4D40A09D18A2}" sibTransId="{84782F82-2DB6-41EA-B3C0-C50FF9F6EA02}"/>
    <dgm:cxn modelId="{DB7B9948-6E60-47F6-BD3C-18AD38899D72}" srcId="{F3D938A8-EF5F-49E2-93C0-3B3F96FE0A6E}" destId="{D63457CC-5A92-483F-B3C7-2A11354093CB}" srcOrd="3" destOrd="0" parTransId="{485B554E-3DB1-453B-BEA0-F2DEA2E54B8A}" sibTransId="{973E4C8B-6C07-4DA2-98E7-6BFBABFFDE13}"/>
    <dgm:cxn modelId="{FC5AF448-249C-4197-B50F-52BBBDB96A9F}" srcId="{F3D938A8-EF5F-49E2-93C0-3B3F96FE0A6E}" destId="{4FF5ACA6-0571-44CA-AE04-ECAA2F5A8D28}" srcOrd="5" destOrd="0" parTransId="{833C0297-8C35-4010-897F-7C6D175B38E4}" sibTransId="{8982E3D1-E959-4036-B51C-6BEA7610F0F6}"/>
    <dgm:cxn modelId="{C867A579-AA69-4146-89B7-D44E9FEFA22B}" srcId="{F3D938A8-EF5F-49E2-93C0-3B3F96FE0A6E}" destId="{BF33EAED-761F-4019-BD2E-D0F361B7A2F9}" srcOrd="2" destOrd="0" parTransId="{8AB4EDCF-219F-4902-B0BF-5EA606EAEC38}" sibTransId="{E6BD8FA1-3344-4293-8E84-80EBA91862BF}"/>
    <dgm:cxn modelId="{E41FA0C0-D7DE-45D1-99DE-02A05E3E54B8}" type="presOf" srcId="{443EB6B4-B995-42A8-ABA2-041BE979B74F}" destId="{49A602B5-ECCD-41BF-99A1-8280A69E99FF}" srcOrd="0" destOrd="0" presId="urn:microsoft.com/office/officeart/2005/8/layout/default"/>
    <dgm:cxn modelId="{B0EE4CC1-E134-4419-BDF7-E9E53EBC3CD2}" type="presOf" srcId="{E3806C2E-6028-41FD-AD80-50EF9BB03D8B}" destId="{736EEFD7-B246-458B-AD10-897380C9483A}" srcOrd="0" destOrd="0" presId="urn:microsoft.com/office/officeart/2005/8/layout/default"/>
    <dgm:cxn modelId="{177D78D1-1C6E-453C-A521-462C498B0E7B}" srcId="{F3D938A8-EF5F-49E2-93C0-3B3F96FE0A6E}" destId="{443EB6B4-B995-42A8-ABA2-041BE979B74F}" srcOrd="4" destOrd="0" parTransId="{A7113C92-EBD1-4E30-883F-A499F6338247}" sibTransId="{095AF835-8E5F-44DB-A8E5-0E627C8F6412}"/>
    <dgm:cxn modelId="{759299FE-AF36-4E99-90CD-ADB54A393687}" type="presOf" srcId="{4FF5ACA6-0571-44CA-AE04-ECAA2F5A8D28}" destId="{1D03D32C-A87D-4925-9083-954448B982F2}" srcOrd="0" destOrd="0" presId="urn:microsoft.com/office/officeart/2005/8/layout/default"/>
    <dgm:cxn modelId="{F1D88488-1D48-420B-8BC6-B606776207BC}" type="presParOf" srcId="{4F76E7F6-0225-4E7C-B4C2-392C19C67B37}" destId="{736EEFD7-B246-458B-AD10-897380C9483A}" srcOrd="0" destOrd="0" presId="urn:microsoft.com/office/officeart/2005/8/layout/default"/>
    <dgm:cxn modelId="{1E31D5D4-77D2-4E0E-9211-ED4BA2B5C639}" type="presParOf" srcId="{4F76E7F6-0225-4E7C-B4C2-392C19C67B37}" destId="{FF0894CE-75EA-40BA-94C4-E9818B643B84}" srcOrd="1" destOrd="0" presId="urn:microsoft.com/office/officeart/2005/8/layout/default"/>
    <dgm:cxn modelId="{7D782FF3-50A1-47A7-9336-B2D3232A1821}" type="presParOf" srcId="{4F76E7F6-0225-4E7C-B4C2-392C19C67B37}" destId="{D281A0BE-7EB8-4201-ADFA-0CEDDED68722}" srcOrd="2" destOrd="0" presId="urn:microsoft.com/office/officeart/2005/8/layout/default"/>
    <dgm:cxn modelId="{F3298D20-3AEB-47F4-9EA0-9C827D2FBB4E}" type="presParOf" srcId="{4F76E7F6-0225-4E7C-B4C2-392C19C67B37}" destId="{EE450A7C-0A30-4733-91FE-96BB198EA020}" srcOrd="3" destOrd="0" presId="urn:microsoft.com/office/officeart/2005/8/layout/default"/>
    <dgm:cxn modelId="{BA5BD1A8-FF31-4678-A494-D247763A4B55}" type="presParOf" srcId="{4F76E7F6-0225-4E7C-B4C2-392C19C67B37}" destId="{FFD3EBD4-AA0D-4093-890E-B8C6CA9ACF05}" srcOrd="4" destOrd="0" presId="urn:microsoft.com/office/officeart/2005/8/layout/default"/>
    <dgm:cxn modelId="{7F8CEB71-EE53-4E6E-A421-654AF3A77A3D}" type="presParOf" srcId="{4F76E7F6-0225-4E7C-B4C2-392C19C67B37}" destId="{0F59641C-9DF6-489C-95FC-D903FD4F85F8}" srcOrd="5" destOrd="0" presId="urn:microsoft.com/office/officeart/2005/8/layout/default"/>
    <dgm:cxn modelId="{FBF2E535-FBCC-467A-8FAA-BF8DA4DECD18}" type="presParOf" srcId="{4F76E7F6-0225-4E7C-B4C2-392C19C67B37}" destId="{6A8D63B1-5B35-4F17-A753-E2FAF064538E}" srcOrd="6" destOrd="0" presId="urn:microsoft.com/office/officeart/2005/8/layout/default"/>
    <dgm:cxn modelId="{E62043CB-1A73-4D04-AD53-7C7524A6715D}" type="presParOf" srcId="{4F76E7F6-0225-4E7C-B4C2-392C19C67B37}" destId="{DE4F6F66-C57B-45E4-A64A-AA1EE517FA05}" srcOrd="7" destOrd="0" presId="urn:microsoft.com/office/officeart/2005/8/layout/default"/>
    <dgm:cxn modelId="{50FD00D0-86B4-4D86-9CDC-3C0933A2870E}" type="presParOf" srcId="{4F76E7F6-0225-4E7C-B4C2-392C19C67B37}" destId="{49A602B5-ECCD-41BF-99A1-8280A69E99FF}" srcOrd="8" destOrd="0" presId="urn:microsoft.com/office/officeart/2005/8/layout/default"/>
    <dgm:cxn modelId="{59D25660-0460-4A23-8977-3A609553EE86}" type="presParOf" srcId="{4F76E7F6-0225-4E7C-B4C2-392C19C67B37}" destId="{E326503E-C4A5-4698-BCEA-7E3E4F42F94D}" srcOrd="9" destOrd="0" presId="urn:microsoft.com/office/officeart/2005/8/layout/default"/>
    <dgm:cxn modelId="{DEA2D220-E3E1-4EA9-BB4D-F9EB430F884F}" type="presParOf" srcId="{4F76E7F6-0225-4E7C-B4C2-392C19C67B37}" destId="{1D03D32C-A87D-4925-9083-954448B982F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4089D2-24A1-4D87-8EC1-EFAE1927D894}"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CC544919-7CF8-43A7-ABED-E589DE672118}">
      <dgm:prSet/>
      <dgm:spPr/>
      <dgm:t>
        <a:bodyPr/>
        <a:lstStyle/>
        <a:p>
          <a:r>
            <a:rPr lang="en-GB" dirty="0"/>
            <a:t>Introduction sessions at the beginning of students’ journey</a:t>
          </a:r>
          <a:endParaRPr lang="en-US" dirty="0"/>
        </a:p>
      </dgm:t>
    </dgm:pt>
    <dgm:pt modelId="{D5B1A8E7-37CD-4D6D-9D77-732E2FD72AF4}" type="parTrans" cxnId="{528F6DB3-175B-45F0-B37D-0925E8467542}">
      <dgm:prSet/>
      <dgm:spPr/>
      <dgm:t>
        <a:bodyPr/>
        <a:lstStyle/>
        <a:p>
          <a:endParaRPr lang="en-US"/>
        </a:p>
      </dgm:t>
    </dgm:pt>
    <dgm:pt modelId="{C4809D38-96FF-4159-A0D1-63EE75F89514}" type="sibTrans" cxnId="{528F6DB3-175B-45F0-B37D-0925E8467542}">
      <dgm:prSet/>
      <dgm:spPr/>
      <dgm:t>
        <a:bodyPr/>
        <a:lstStyle/>
        <a:p>
          <a:endParaRPr lang="en-US"/>
        </a:p>
      </dgm:t>
    </dgm:pt>
    <dgm:pt modelId="{6C09EF0E-1B01-4A40-966D-7CB1CE2AF8D2}">
      <dgm:prSet/>
      <dgm:spPr>
        <a:solidFill>
          <a:srgbClr val="00B050"/>
        </a:solidFill>
      </dgm:spPr>
      <dgm:t>
        <a:bodyPr/>
        <a:lstStyle/>
        <a:p>
          <a:r>
            <a:rPr lang="en-GB" dirty="0"/>
            <a:t>Embedded IL sessions across all levels</a:t>
          </a:r>
          <a:endParaRPr lang="en-US" dirty="0"/>
        </a:p>
      </dgm:t>
    </dgm:pt>
    <dgm:pt modelId="{3C1D2115-D101-4412-A194-2298B059BA19}" type="parTrans" cxnId="{BFEFD4B4-EF5C-4E8D-8797-EDABFC3BEA33}">
      <dgm:prSet/>
      <dgm:spPr/>
      <dgm:t>
        <a:bodyPr/>
        <a:lstStyle/>
        <a:p>
          <a:endParaRPr lang="en-US"/>
        </a:p>
      </dgm:t>
    </dgm:pt>
    <dgm:pt modelId="{7E0DA4E5-6336-469D-AA42-8A564FAB2455}" type="sibTrans" cxnId="{BFEFD4B4-EF5C-4E8D-8797-EDABFC3BEA33}">
      <dgm:prSet/>
      <dgm:spPr/>
      <dgm:t>
        <a:bodyPr/>
        <a:lstStyle/>
        <a:p>
          <a:endParaRPr lang="en-US"/>
        </a:p>
      </dgm:t>
    </dgm:pt>
    <dgm:pt modelId="{94EA67E5-ABD0-49FA-85B6-C08D84AB4CA4}">
      <dgm:prSet/>
      <dgm:spPr>
        <a:solidFill>
          <a:srgbClr val="00B0F0"/>
        </a:solidFill>
      </dgm:spPr>
      <dgm:t>
        <a:bodyPr/>
        <a:lstStyle/>
        <a:p>
          <a:r>
            <a:rPr lang="en-GB" dirty="0"/>
            <a:t>Group Workshops/</a:t>
          </a:r>
        </a:p>
        <a:p>
          <a:r>
            <a:rPr lang="en-GB" dirty="0"/>
            <a:t>Interactive sessions</a:t>
          </a:r>
          <a:endParaRPr lang="en-US" dirty="0"/>
        </a:p>
      </dgm:t>
    </dgm:pt>
    <dgm:pt modelId="{BCB775B6-EDA3-4CDE-A5F9-536762CF036C}" type="parTrans" cxnId="{A8831DC7-1CD8-4633-A244-1E88A6EA3B17}">
      <dgm:prSet/>
      <dgm:spPr/>
      <dgm:t>
        <a:bodyPr/>
        <a:lstStyle/>
        <a:p>
          <a:endParaRPr lang="en-US"/>
        </a:p>
      </dgm:t>
    </dgm:pt>
    <dgm:pt modelId="{A9FEE5D8-7F1A-40D3-9A45-22FB4219C2EF}" type="sibTrans" cxnId="{A8831DC7-1CD8-4633-A244-1E88A6EA3B17}">
      <dgm:prSet/>
      <dgm:spPr/>
      <dgm:t>
        <a:bodyPr/>
        <a:lstStyle/>
        <a:p>
          <a:endParaRPr lang="en-US"/>
        </a:p>
      </dgm:t>
    </dgm:pt>
    <dgm:pt modelId="{47FFB5A1-77D7-4BBA-A8F8-3E8AC0CB0A3B}">
      <dgm:prSet/>
      <dgm:spPr/>
      <dgm:t>
        <a:bodyPr/>
        <a:lstStyle/>
        <a:p>
          <a:r>
            <a:rPr lang="en-GB" dirty="0"/>
            <a:t>Focussed information </a:t>
          </a:r>
        </a:p>
        <a:p>
          <a:r>
            <a:rPr lang="en-GB" dirty="0"/>
            <a:t>One-to-one appointments</a:t>
          </a:r>
          <a:endParaRPr lang="en-US" dirty="0"/>
        </a:p>
      </dgm:t>
    </dgm:pt>
    <dgm:pt modelId="{D1837C53-490B-48E0-9C81-DD2AAE3C7F39}" type="parTrans" cxnId="{B57E0E1C-53F1-4864-A901-22CA470EDEC2}">
      <dgm:prSet/>
      <dgm:spPr/>
      <dgm:t>
        <a:bodyPr/>
        <a:lstStyle/>
        <a:p>
          <a:endParaRPr lang="en-US"/>
        </a:p>
      </dgm:t>
    </dgm:pt>
    <dgm:pt modelId="{FE0F3433-1EF2-4542-86F4-5DAB70E2C80C}" type="sibTrans" cxnId="{B57E0E1C-53F1-4864-A901-22CA470EDEC2}">
      <dgm:prSet/>
      <dgm:spPr/>
      <dgm:t>
        <a:bodyPr/>
        <a:lstStyle/>
        <a:p>
          <a:endParaRPr lang="en-US"/>
        </a:p>
      </dgm:t>
    </dgm:pt>
    <dgm:pt modelId="{1BBF3E4F-B4D1-4C49-B7D9-D45276226BB1}">
      <dgm:prSet/>
      <dgm:spPr/>
      <dgm:t>
        <a:bodyPr/>
        <a:lstStyle/>
        <a:p>
          <a:r>
            <a:rPr lang="en-GB" dirty="0"/>
            <a:t>Joint workshops </a:t>
          </a:r>
          <a:endParaRPr lang="en-US" dirty="0"/>
        </a:p>
      </dgm:t>
    </dgm:pt>
    <dgm:pt modelId="{7D8D5559-4C81-4FA8-84CE-84C284AB4ABA}" type="parTrans" cxnId="{D1CBF5AF-6EF0-428A-B014-5D2FBC3EF963}">
      <dgm:prSet/>
      <dgm:spPr/>
      <dgm:t>
        <a:bodyPr/>
        <a:lstStyle/>
        <a:p>
          <a:endParaRPr lang="en-US"/>
        </a:p>
      </dgm:t>
    </dgm:pt>
    <dgm:pt modelId="{E2A5B5EF-2F11-4DF5-9818-7185CD27E751}" type="sibTrans" cxnId="{D1CBF5AF-6EF0-428A-B014-5D2FBC3EF963}">
      <dgm:prSet/>
      <dgm:spPr/>
      <dgm:t>
        <a:bodyPr/>
        <a:lstStyle/>
        <a:p>
          <a:endParaRPr lang="en-US"/>
        </a:p>
      </dgm:t>
    </dgm:pt>
    <dgm:pt modelId="{BF37FDFE-00A2-4579-9D82-6FA71D26D06A}">
      <dgm:prSet/>
      <dgm:spPr/>
      <dgm:t>
        <a:bodyPr/>
        <a:lstStyle/>
        <a:p>
          <a:r>
            <a:rPr lang="en-GB" dirty="0"/>
            <a:t>Drop-ins</a:t>
          </a:r>
        </a:p>
        <a:p>
          <a:endParaRPr lang="en-US" dirty="0"/>
        </a:p>
      </dgm:t>
    </dgm:pt>
    <dgm:pt modelId="{ADE8B29F-59A1-4D34-BADF-B6DDBF998241}" type="parTrans" cxnId="{FA9D8E8C-F8C6-4CAC-AB4D-1CD312F95324}">
      <dgm:prSet/>
      <dgm:spPr/>
      <dgm:t>
        <a:bodyPr/>
        <a:lstStyle/>
        <a:p>
          <a:endParaRPr lang="en-US"/>
        </a:p>
      </dgm:t>
    </dgm:pt>
    <dgm:pt modelId="{FE844782-FFC1-415F-B6EC-D3EE99CD5EAF}" type="sibTrans" cxnId="{FA9D8E8C-F8C6-4CAC-AB4D-1CD312F95324}">
      <dgm:prSet/>
      <dgm:spPr/>
      <dgm:t>
        <a:bodyPr/>
        <a:lstStyle/>
        <a:p>
          <a:endParaRPr lang="en-US"/>
        </a:p>
      </dgm:t>
    </dgm:pt>
    <dgm:pt modelId="{06808028-5C50-44A7-BA8A-32565ADA80EF}" type="pres">
      <dgm:prSet presAssocID="{354089D2-24A1-4D87-8EC1-EFAE1927D894}" presName="diagram" presStyleCnt="0">
        <dgm:presLayoutVars>
          <dgm:dir/>
          <dgm:resizeHandles val="exact"/>
        </dgm:presLayoutVars>
      </dgm:prSet>
      <dgm:spPr/>
    </dgm:pt>
    <dgm:pt modelId="{C62B5AEB-BB07-4B3A-8CAF-F536AA50BD86}" type="pres">
      <dgm:prSet presAssocID="{CC544919-7CF8-43A7-ABED-E589DE672118}" presName="node" presStyleLbl="node1" presStyleIdx="0" presStyleCnt="6">
        <dgm:presLayoutVars>
          <dgm:bulletEnabled val="1"/>
        </dgm:presLayoutVars>
      </dgm:prSet>
      <dgm:spPr/>
    </dgm:pt>
    <dgm:pt modelId="{126555AB-DBC8-4926-9014-12E862384C8C}" type="pres">
      <dgm:prSet presAssocID="{C4809D38-96FF-4159-A0D1-63EE75F89514}" presName="sibTrans" presStyleCnt="0"/>
      <dgm:spPr/>
    </dgm:pt>
    <dgm:pt modelId="{E7107850-4A8A-42C2-8A0A-953884A421EF}" type="pres">
      <dgm:prSet presAssocID="{6C09EF0E-1B01-4A40-966D-7CB1CE2AF8D2}" presName="node" presStyleLbl="node1" presStyleIdx="1" presStyleCnt="6">
        <dgm:presLayoutVars>
          <dgm:bulletEnabled val="1"/>
        </dgm:presLayoutVars>
      </dgm:prSet>
      <dgm:spPr/>
    </dgm:pt>
    <dgm:pt modelId="{A1F2BF1B-CDE0-4B8C-908C-B9D14AF1FC7F}" type="pres">
      <dgm:prSet presAssocID="{7E0DA4E5-6336-469D-AA42-8A564FAB2455}" presName="sibTrans" presStyleCnt="0"/>
      <dgm:spPr/>
    </dgm:pt>
    <dgm:pt modelId="{DFEA4037-90BB-41A5-9F75-624EBF7BD194}" type="pres">
      <dgm:prSet presAssocID="{94EA67E5-ABD0-49FA-85B6-C08D84AB4CA4}" presName="node" presStyleLbl="node1" presStyleIdx="2" presStyleCnt="6">
        <dgm:presLayoutVars>
          <dgm:bulletEnabled val="1"/>
        </dgm:presLayoutVars>
      </dgm:prSet>
      <dgm:spPr/>
    </dgm:pt>
    <dgm:pt modelId="{31D8E793-E6E9-4EE7-BEB5-5D351245C68D}" type="pres">
      <dgm:prSet presAssocID="{A9FEE5D8-7F1A-40D3-9A45-22FB4219C2EF}" presName="sibTrans" presStyleCnt="0"/>
      <dgm:spPr/>
    </dgm:pt>
    <dgm:pt modelId="{72093E3B-E079-4EE7-89C0-80C4E17D55C6}" type="pres">
      <dgm:prSet presAssocID="{47FFB5A1-77D7-4BBA-A8F8-3E8AC0CB0A3B}" presName="node" presStyleLbl="node1" presStyleIdx="3" presStyleCnt="6">
        <dgm:presLayoutVars>
          <dgm:bulletEnabled val="1"/>
        </dgm:presLayoutVars>
      </dgm:prSet>
      <dgm:spPr/>
    </dgm:pt>
    <dgm:pt modelId="{9194F3AC-4A3D-437A-872B-9D501A03481D}" type="pres">
      <dgm:prSet presAssocID="{FE0F3433-1EF2-4542-86F4-5DAB70E2C80C}" presName="sibTrans" presStyleCnt="0"/>
      <dgm:spPr/>
    </dgm:pt>
    <dgm:pt modelId="{F58D5F8E-D639-4F90-B417-68DD8BD08A5A}" type="pres">
      <dgm:prSet presAssocID="{1BBF3E4F-B4D1-4C49-B7D9-D45276226BB1}" presName="node" presStyleLbl="node1" presStyleIdx="4" presStyleCnt="6">
        <dgm:presLayoutVars>
          <dgm:bulletEnabled val="1"/>
        </dgm:presLayoutVars>
      </dgm:prSet>
      <dgm:spPr/>
    </dgm:pt>
    <dgm:pt modelId="{F547BE87-0985-4F5F-8903-D184DE9ADB3E}" type="pres">
      <dgm:prSet presAssocID="{E2A5B5EF-2F11-4DF5-9818-7185CD27E751}" presName="sibTrans" presStyleCnt="0"/>
      <dgm:spPr/>
    </dgm:pt>
    <dgm:pt modelId="{CC64AC16-9E52-4011-AAE6-283967AC45A1}" type="pres">
      <dgm:prSet presAssocID="{BF37FDFE-00A2-4579-9D82-6FA71D26D06A}" presName="node" presStyleLbl="node1" presStyleIdx="5" presStyleCnt="6">
        <dgm:presLayoutVars>
          <dgm:bulletEnabled val="1"/>
        </dgm:presLayoutVars>
      </dgm:prSet>
      <dgm:spPr/>
    </dgm:pt>
  </dgm:ptLst>
  <dgm:cxnLst>
    <dgm:cxn modelId="{A9314D07-CCD2-4F4B-8847-80DEAC3565FA}" type="presOf" srcId="{1BBF3E4F-B4D1-4C49-B7D9-D45276226BB1}" destId="{F58D5F8E-D639-4F90-B417-68DD8BD08A5A}" srcOrd="0" destOrd="0" presId="urn:microsoft.com/office/officeart/2005/8/layout/default"/>
    <dgm:cxn modelId="{86362712-9530-45F5-B241-6E141D127574}" type="presOf" srcId="{94EA67E5-ABD0-49FA-85B6-C08D84AB4CA4}" destId="{DFEA4037-90BB-41A5-9F75-624EBF7BD194}" srcOrd="0" destOrd="0" presId="urn:microsoft.com/office/officeart/2005/8/layout/default"/>
    <dgm:cxn modelId="{B57E0E1C-53F1-4864-A901-22CA470EDEC2}" srcId="{354089D2-24A1-4D87-8EC1-EFAE1927D894}" destId="{47FFB5A1-77D7-4BBA-A8F8-3E8AC0CB0A3B}" srcOrd="3" destOrd="0" parTransId="{D1837C53-490B-48E0-9C81-DD2AAE3C7F39}" sibTransId="{FE0F3433-1EF2-4542-86F4-5DAB70E2C80C}"/>
    <dgm:cxn modelId="{BEEF3A2A-A9C3-4CC2-B1F5-DF4DD26B5419}" type="presOf" srcId="{354089D2-24A1-4D87-8EC1-EFAE1927D894}" destId="{06808028-5C50-44A7-BA8A-32565ADA80EF}" srcOrd="0" destOrd="0" presId="urn:microsoft.com/office/officeart/2005/8/layout/default"/>
    <dgm:cxn modelId="{FA9D8E8C-F8C6-4CAC-AB4D-1CD312F95324}" srcId="{354089D2-24A1-4D87-8EC1-EFAE1927D894}" destId="{BF37FDFE-00A2-4579-9D82-6FA71D26D06A}" srcOrd="5" destOrd="0" parTransId="{ADE8B29F-59A1-4D34-BADF-B6DDBF998241}" sibTransId="{FE844782-FFC1-415F-B6EC-D3EE99CD5EAF}"/>
    <dgm:cxn modelId="{D1CBF5AF-6EF0-428A-B014-5D2FBC3EF963}" srcId="{354089D2-24A1-4D87-8EC1-EFAE1927D894}" destId="{1BBF3E4F-B4D1-4C49-B7D9-D45276226BB1}" srcOrd="4" destOrd="0" parTransId="{7D8D5559-4C81-4FA8-84CE-84C284AB4ABA}" sibTransId="{E2A5B5EF-2F11-4DF5-9818-7185CD27E751}"/>
    <dgm:cxn modelId="{528F6DB3-175B-45F0-B37D-0925E8467542}" srcId="{354089D2-24A1-4D87-8EC1-EFAE1927D894}" destId="{CC544919-7CF8-43A7-ABED-E589DE672118}" srcOrd="0" destOrd="0" parTransId="{D5B1A8E7-37CD-4D6D-9D77-732E2FD72AF4}" sibTransId="{C4809D38-96FF-4159-A0D1-63EE75F89514}"/>
    <dgm:cxn modelId="{BFEFD4B4-EF5C-4E8D-8797-EDABFC3BEA33}" srcId="{354089D2-24A1-4D87-8EC1-EFAE1927D894}" destId="{6C09EF0E-1B01-4A40-966D-7CB1CE2AF8D2}" srcOrd="1" destOrd="0" parTransId="{3C1D2115-D101-4412-A194-2298B059BA19}" sibTransId="{7E0DA4E5-6336-469D-AA42-8A564FAB2455}"/>
    <dgm:cxn modelId="{78016DBB-3ABB-4A2C-A204-972DC6B1AD5C}" type="presOf" srcId="{6C09EF0E-1B01-4A40-966D-7CB1CE2AF8D2}" destId="{E7107850-4A8A-42C2-8A0A-953884A421EF}" srcOrd="0" destOrd="0" presId="urn:microsoft.com/office/officeart/2005/8/layout/default"/>
    <dgm:cxn modelId="{A8831DC7-1CD8-4633-A244-1E88A6EA3B17}" srcId="{354089D2-24A1-4D87-8EC1-EFAE1927D894}" destId="{94EA67E5-ABD0-49FA-85B6-C08D84AB4CA4}" srcOrd="2" destOrd="0" parTransId="{BCB775B6-EDA3-4CDE-A5F9-536762CF036C}" sibTransId="{A9FEE5D8-7F1A-40D3-9A45-22FB4219C2EF}"/>
    <dgm:cxn modelId="{3E832FC7-058E-44AB-B9AF-68A569D04926}" type="presOf" srcId="{47FFB5A1-77D7-4BBA-A8F8-3E8AC0CB0A3B}" destId="{72093E3B-E079-4EE7-89C0-80C4E17D55C6}" srcOrd="0" destOrd="0" presId="urn:microsoft.com/office/officeart/2005/8/layout/default"/>
    <dgm:cxn modelId="{D5E8FCCD-1371-4BAB-90A1-576B9A5C1430}" type="presOf" srcId="{BF37FDFE-00A2-4579-9D82-6FA71D26D06A}" destId="{CC64AC16-9E52-4011-AAE6-283967AC45A1}" srcOrd="0" destOrd="0" presId="urn:microsoft.com/office/officeart/2005/8/layout/default"/>
    <dgm:cxn modelId="{8F779DD3-730C-4877-BB3D-2CA8D47F5DC5}" type="presOf" srcId="{CC544919-7CF8-43A7-ABED-E589DE672118}" destId="{C62B5AEB-BB07-4B3A-8CAF-F536AA50BD86}" srcOrd="0" destOrd="0" presId="urn:microsoft.com/office/officeart/2005/8/layout/default"/>
    <dgm:cxn modelId="{647D8148-0686-4F36-8CC2-1555FE6578ED}" type="presParOf" srcId="{06808028-5C50-44A7-BA8A-32565ADA80EF}" destId="{C62B5AEB-BB07-4B3A-8CAF-F536AA50BD86}" srcOrd="0" destOrd="0" presId="urn:microsoft.com/office/officeart/2005/8/layout/default"/>
    <dgm:cxn modelId="{EB686268-3863-4060-A06A-F50C9F0B207D}" type="presParOf" srcId="{06808028-5C50-44A7-BA8A-32565ADA80EF}" destId="{126555AB-DBC8-4926-9014-12E862384C8C}" srcOrd="1" destOrd="0" presId="urn:microsoft.com/office/officeart/2005/8/layout/default"/>
    <dgm:cxn modelId="{22E145C6-F490-477B-A9E4-63CFBFE41B5B}" type="presParOf" srcId="{06808028-5C50-44A7-BA8A-32565ADA80EF}" destId="{E7107850-4A8A-42C2-8A0A-953884A421EF}" srcOrd="2" destOrd="0" presId="urn:microsoft.com/office/officeart/2005/8/layout/default"/>
    <dgm:cxn modelId="{AECA48A4-3F34-49EF-88F2-90F83196C192}" type="presParOf" srcId="{06808028-5C50-44A7-BA8A-32565ADA80EF}" destId="{A1F2BF1B-CDE0-4B8C-908C-B9D14AF1FC7F}" srcOrd="3" destOrd="0" presId="urn:microsoft.com/office/officeart/2005/8/layout/default"/>
    <dgm:cxn modelId="{AA745DB9-28A7-49B1-AEDA-FCB6DC460B17}" type="presParOf" srcId="{06808028-5C50-44A7-BA8A-32565ADA80EF}" destId="{DFEA4037-90BB-41A5-9F75-624EBF7BD194}" srcOrd="4" destOrd="0" presId="urn:microsoft.com/office/officeart/2005/8/layout/default"/>
    <dgm:cxn modelId="{ABDCC2F4-BFF9-449F-9E8D-03231FD7C01F}" type="presParOf" srcId="{06808028-5C50-44A7-BA8A-32565ADA80EF}" destId="{31D8E793-E6E9-4EE7-BEB5-5D351245C68D}" srcOrd="5" destOrd="0" presId="urn:microsoft.com/office/officeart/2005/8/layout/default"/>
    <dgm:cxn modelId="{8A0F630C-B1E5-40F2-9190-4783AD6CE11A}" type="presParOf" srcId="{06808028-5C50-44A7-BA8A-32565ADA80EF}" destId="{72093E3B-E079-4EE7-89C0-80C4E17D55C6}" srcOrd="6" destOrd="0" presId="urn:microsoft.com/office/officeart/2005/8/layout/default"/>
    <dgm:cxn modelId="{3F8585B8-B5BF-454D-B672-099090A3D83F}" type="presParOf" srcId="{06808028-5C50-44A7-BA8A-32565ADA80EF}" destId="{9194F3AC-4A3D-437A-872B-9D501A03481D}" srcOrd="7" destOrd="0" presId="urn:microsoft.com/office/officeart/2005/8/layout/default"/>
    <dgm:cxn modelId="{02572437-0B12-4BE6-9B24-D881B46C1CF1}" type="presParOf" srcId="{06808028-5C50-44A7-BA8A-32565ADA80EF}" destId="{F58D5F8E-D639-4F90-B417-68DD8BD08A5A}" srcOrd="8" destOrd="0" presId="urn:microsoft.com/office/officeart/2005/8/layout/default"/>
    <dgm:cxn modelId="{B37D02C4-184B-460B-8363-2BD3E55451B3}" type="presParOf" srcId="{06808028-5C50-44A7-BA8A-32565ADA80EF}" destId="{F547BE87-0985-4F5F-8903-D184DE9ADB3E}" srcOrd="9" destOrd="0" presId="urn:microsoft.com/office/officeart/2005/8/layout/default"/>
    <dgm:cxn modelId="{4FBE93EC-1023-48F2-9094-ECB41E0722A3}" type="presParOf" srcId="{06808028-5C50-44A7-BA8A-32565ADA80EF}" destId="{CC64AC16-9E52-4011-AAE6-283967AC45A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51AA099-776B-4E11-BC44-E5F92FC4281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BB1D51F-9D74-4AC6-87B1-5A891DAB6471}">
      <dgm:prSet custT="1"/>
      <dgm:spPr/>
      <dgm:t>
        <a:bodyPr/>
        <a:lstStyle/>
        <a:p>
          <a:r>
            <a:rPr lang="en-GB" sz="2800" dirty="0"/>
            <a:t>Use of library databases</a:t>
          </a:r>
          <a:endParaRPr lang="en-US" sz="2800" dirty="0"/>
        </a:p>
      </dgm:t>
    </dgm:pt>
    <dgm:pt modelId="{732C987D-3A3D-4748-9C88-690C417C61CD}" type="parTrans" cxnId="{4B9E0C87-D165-4A8B-A2A2-C80EA698B057}">
      <dgm:prSet/>
      <dgm:spPr/>
      <dgm:t>
        <a:bodyPr/>
        <a:lstStyle/>
        <a:p>
          <a:endParaRPr lang="en-US"/>
        </a:p>
      </dgm:t>
    </dgm:pt>
    <dgm:pt modelId="{76EE5FF8-D2DF-4373-AD14-E1A802E19CD1}" type="sibTrans" cxnId="{4B9E0C87-D165-4A8B-A2A2-C80EA698B057}">
      <dgm:prSet/>
      <dgm:spPr/>
      <dgm:t>
        <a:bodyPr/>
        <a:lstStyle/>
        <a:p>
          <a:endParaRPr lang="en-US"/>
        </a:p>
      </dgm:t>
    </dgm:pt>
    <dgm:pt modelId="{C0AC8C60-92FC-4FE6-B473-2E69219375C0}">
      <dgm:prSet custT="1"/>
      <dgm:spPr/>
      <dgm:t>
        <a:bodyPr/>
        <a:lstStyle/>
        <a:p>
          <a:r>
            <a:rPr lang="en-GB" sz="2800" dirty="0"/>
            <a:t>Use of </a:t>
          </a:r>
          <a:r>
            <a:rPr lang="en-GB" sz="2800" dirty="0" err="1"/>
            <a:t>LibSearch</a:t>
          </a:r>
          <a:r>
            <a:rPr lang="en-GB" sz="2800" dirty="0"/>
            <a:t> (discovery tool) and website</a:t>
          </a:r>
          <a:endParaRPr lang="en-US" sz="2800" dirty="0"/>
        </a:p>
      </dgm:t>
    </dgm:pt>
    <dgm:pt modelId="{DC43C81C-5CEA-41DA-848E-4F5B71BFFE30}" type="parTrans" cxnId="{DC6C9FA0-C9EC-49FD-8739-75C1428384AC}">
      <dgm:prSet/>
      <dgm:spPr/>
      <dgm:t>
        <a:bodyPr/>
        <a:lstStyle/>
        <a:p>
          <a:endParaRPr lang="en-US"/>
        </a:p>
      </dgm:t>
    </dgm:pt>
    <dgm:pt modelId="{97981B12-2DCB-4C2A-9E35-393C6E4BF715}" type="sibTrans" cxnId="{DC6C9FA0-C9EC-49FD-8739-75C1428384AC}">
      <dgm:prSet/>
      <dgm:spPr/>
      <dgm:t>
        <a:bodyPr/>
        <a:lstStyle/>
        <a:p>
          <a:endParaRPr lang="en-US"/>
        </a:p>
      </dgm:t>
    </dgm:pt>
    <dgm:pt modelId="{3D5D4E43-FDEC-4068-BABD-2C6C858ABB99}">
      <dgm:prSet custT="1"/>
      <dgm:spPr/>
      <dgm:t>
        <a:bodyPr/>
        <a:lstStyle/>
        <a:p>
          <a:r>
            <a:rPr lang="en-GB" sz="2800" dirty="0"/>
            <a:t>Use of </a:t>
          </a:r>
          <a:r>
            <a:rPr lang="en-GB" sz="2800" dirty="0" err="1"/>
            <a:t>Refworks</a:t>
          </a:r>
          <a:r>
            <a:rPr lang="en-GB" sz="2800" dirty="0"/>
            <a:t> (referencing management software)</a:t>
          </a:r>
          <a:endParaRPr lang="en-US" sz="2800" dirty="0"/>
        </a:p>
      </dgm:t>
    </dgm:pt>
    <dgm:pt modelId="{528ED8BC-6D74-4C34-8837-8C98FB264B93}" type="parTrans" cxnId="{506904E3-9E0B-4699-8112-8F23F2024CC5}">
      <dgm:prSet/>
      <dgm:spPr/>
      <dgm:t>
        <a:bodyPr/>
        <a:lstStyle/>
        <a:p>
          <a:endParaRPr lang="en-US"/>
        </a:p>
      </dgm:t>
    </dgm:pt>
    <dgm:pt modelId="{7DB1FDA5-B6D0-470D-A3C7-7C1A8F821404}" type="sibTrans" cxnId="{506904E3-9E0B-4699-8112-8F23F2024CC5}">
      <dgm:prSet/>
      <dgm:spPr/>
      <dgm:t>
        <a:bodyPr/>
        <a:lstStyle/>
        <a:p>
          <a:endParaRPr lang="en-US"/>
        </a:p>
      </dgm:t>
    </dgm:pt>
    <dgm:pt modelId="{CF8D3EDC-87AB-4920-8D22-B37792FCE044}">
      <dgm:prSet custT="1"/>
      <dgm:spPr/>
      <dgm:t>
        <a:bodyPr/>
        <a:lstStyle/>
        <a:p>
          <a:r>
            <a:rPr lang="en-GB" sz="2800" dirty="0"/>
            <a:t>Library apps</a:t>
          </a:r>
          <a:endParaRPr lang="en-US" sz="2800" dirty="0"/>
        </a:p>
      </dgm:t>
    </dgm:pt>
    <dgm:pt modelId="{52A20AED-AD64-482C-861B-525985285FCD}" type="parTrans" cxnId="{D5DAF3D9-C6B5-4926-9B4C-8E8877CE4D3E}">
      <dgm:prSet/>
      <dgm:spPr/>
      <dgm:t>
        <a:bodyPr/>
        <a:lstStyle/>
        <a:p>
          <a:endParaRPr lang="en-US"/>
        </a:p>
      </dgm:t>
    </dgm:pt>
    <dgm:pt modelId="{97E966F3-1484-4928-9B45-746F1CB580A1}" type="sibTrans" cxnId="{D5DAF3D9-C6B5-4926-9B4C-8E8877CE4D3E}">
      <dgm:prSet/>
      <dgm:spPr/>
      <dgm:t>
        <a:bodyPr/>
        <a:lstStyle/>
        <a:p>
          <a:endParaRPr lang="en-US"/>
        </a:p>
      </dgm:t>
    </dgm:pt>
    <dgm:pt modelId="{7597691F-3CCA-422B-BA88-66B8F20E8D2F}">
      <dgm:prSet custT="1"/>
      <dgm:spPr/>
      <dgm:t>
        <a:bodyPr/>
        <a:lstStyle/>
        <a:p>
          <a:r>
            <a:rPr lang="en-GB" sz="2800" dirty="0"/>
            <a:t>24/7 </a:t>
          </a:r>
          <a:r>
            <a:rPr lang="en-GB" sz="2800" dirty="0" err="1"/>
            <a:t>Libchat</a:t>
          </a:r>
          <a:endParaRPr lang="en-US" sz="2800" dirty="0"/>
        </a:p>
      </dgm:t>
    </dgm:pt>
    <dgm:pt modelId="{87D0F61B-30C3-478F-A862-5D4126BD2356}" type="parTrans" cxnId="{A9EFD881-CF3A-4025-B0CF-D14557214498}">
      <dgm:prSet/>
      <dgm:spPr/>
      <dgm:t>
        <a:bodyPr/>
        <a:lstStyle/>
        <a:p>
          <a:endParaRPr lang="en-US"/>
        </a:p>
      </dgm:t>
    </dgm:pt>
    <dgm:pt modelId="{10C70245-9C61-4298-B0E4-668A127CDE7B}" type="sibTrans" cxnId="{A9EFD881-CF3A-4025-B0CF-D14557214498}">
      <dgm:prSet/>
      <dgm:spPr/>
      <dgm:t>
        <a:bodyPr/>
        <a:lstStyle/>
        <a:p>
          <a:endParaRPr lang="en-US"/>
        </a:p>
      </dgm:t>
    </dgm:pt>
    <dgm:pt modelId="{A5CE9F9F-F198-4456-9C75-564561EC2360}">
      <dgm:prSet custT="1"/>
      <dgm:spPr/>
      <dgm:t>
        <a:bodyPr/>
        <a:lstStyle/>
        <a:p>
          <a:r>
            <a:rPr lang="en-GB" sz="2800" dirty="0"/>
            <a:t>Self issue machines</a:t>
          </a:r>
          <a:endParaRPr lang="en-US" sz="2800" dirty="0"/>
        </a:p>
      </dgm:t>
    </dgm:pt>
    <dgm:pt modelId="{911FCA8B-49BC-455F-A739-B533CC5991B4}" type="parTrans" cxnId="{C16761D8-B53B-44B0-9EDF-F5B962C955E3}">
      <dgm:prSet/>
      <dgm:spPr/>
      <dgm:t>
        <a:bodyPr/>
        <a:lstStyle/>
        <a:p>
          <a:endParaRPr lang="en-US"/>
        </a:p>
      </dgm:t>
    </dgm:pt>
    <dgm:pt modelId="{FE595B01-0AB2-4EDA-9481-A06D3FD5B5A4}" type="sibTrans" cxnId="{C16761D8-B53B-44B0-9EDF-F5B962C955E3}">
      <dgm:prSet/>
      <dgm:spPr/>
      <dgm:t>
        <a:bodyPr/>
        <a:lstStyle/>
        <a:p>
          <a:endParaRPr lang="en-US"/>
        </a:p>
      </dgm:t>
    </dgm:pt>
    <dgm:pt modelId="{18CD6B8F-80BB-41D4-8095-0C44970BA4C8}">
      <dgm:prSet custT="1"/>
      <dgm:spPr/>
      <dgm:t>
        <a:bodyPr/>
        <a:lstStyle/>
        <a:p>
          <a:r>
            <a:rPr lang="en-GB" sz="2800" dirty="0" err="1"/>
            <a:t>PollEverywhere</a:t>
          </a:r>
          <a:endParaRPr lang="en-US" sz="2800" dirty="0"/>
        </a:p>
      </dgm:t>
    </dgm:pt>
    <dgm:pt modelId="{728BBA31-ABBB-4A67-B578-DE209C2583D9}" type="parTrans" cxnId="{E97244E7-AEDE-4647-AF23-9BF8F231474A}">
      <dgm:prSet/>
      <dgm:spPr/>
      <dgm:t>
        <a:bodyPr/>
        <a:lstStyle/>
        <a:p>
          <a:endParaRPr lang="en-US"/>
        </a:p>
      </dgm:t>
    </dgm:pt>
    <dgm:pt modelId="{AB215F31-3CEA-43F9-BBCD-3E0E2E39543F}" type="sibTrans" cxnId="{E97244E7-AEDE-4647-AF23-9BF8F231474A}">
      <dgm:prSet/>
      <dgm:spPr/>
      <dgm:t>
        <a:bodyPr/>
        <a:lstStyle/>
        <a:p>
          <a:endParaRPr lang="en-US"/>
        </a:p>
      </dgm:t>
    </dgm:pt>
    <dgm:pt modelId="{B828451E-F540-4C1C-B322-62C5CE705553}">
      <dgm:prSet custT="1"/>
      <dgm:spPr/>
      <dgm:t>
        <a:bodyPr/>
        <a:lstStyle/>
        <a:p>
          <a:r>
            <a:rPr lang="en-GB" sz="2800" dirty="0"/>
            <a:t>Blackboard online appointment and drop-ins</a:t>
          </a:r>
          <a:endParaRPr lang="en-US" sz="2800" dirty="0"/>
        </a:p>
      </dgm:t>
    </dgm:pt>
    <dgm:pt modelId="{9F9FD105-4B84-4CCF-924D-5BB638BC09BF}" type="parTrans" cxnId="{344AC6F3-E118-445E-AA1C-34B50C63967D}">
      <dgm:prSet/>
      <dgm:spPr/>
      <dgm:t>
        <a:bodyPr/>
        <a:lstStyle/>
        <a:p>
          <a:endParaRPr lang="en-US"/>
        </a:p>
      </dgm:t>
    </dgm:pt>
    <dgm:pt modelId="{737B1D20-4555-4D8F-B15E-72B7DCD12067}" type="sibTrans" cxnId="{344AC6F3-E118-445E-AA1C-34B50C63967D}">
      <dgm:prSet/>
      <dgm:spPr/>
      <dgm:t>
        <a:bodyPr/>
        <a:lstStyle/>
        <a:p>
          <a:endParaRPr lang="en-US"/>
        </a:p>
      </dgm:t>
    </dgm:pt>
    <dgm:pt modelId="{AB91D7C6-FDD4-4EB9-8A04-152506D941EF}" type="pres">
      <dgm:prSet presAssocID="{E51AA099-776B-4E11-BC44-E5F92FC4281A}" presName="linear" presStyleCnt="0">
        <dgm:presLayoutVars>
          <dgm:animLvl val="lvl"/>
          <dgm:resizeHandles val="exact"/>
        </dgm:presLayoutVars>
      </dgm:prSet>
      <dgm:spPr/>
    </dgm:pt>
    <dgm:pt modelId="{C8186E73-6A9A-4B8C-990F-DA63215BB673}" type="pres">
      <dgm:prSet presAssocID="{CBB1D51F-9D74-4AC6-87B1-5A891DAB6471}" presName="parentText" presStyleLbl="node1" presStyleIdx="0" presStyleCnt="8">
        <dgm:presLayoutVars>
          <dgm:chMax val="0"/>
          <dgm:bulletEnabled val="1"/>
        </dgm:presLayoutVars>
      </dgm:prSet>
      <dgm:spPr/>
    </dgm:pt>
    <dgm:pt modelId="{0067FAEE-8EFB-4602-AAA8-1194D91E4969}" type="pres">
      <dgm:prSet presAssocID="{76EE5FF8-D2DF-4373-AD14-E1A802E19CD1}" presName="spacer" presStyleCnt="0"/>
      <dgm:spPr/>
    </dgm:pt>
    <dgm:pt modelId="{43F9E6B8-74CF-4B55-9F51-13242EBE12CB}" type="pres">
      <dgm:prSet presAssocID="{C0AC8C60-92FC-4FE6-B473-2E69219375C0}" presName="parentText" presStyleLbl="node1" presStyleIdx="1" presStyleCnt="8">
        <dgm:presLayoutVars>
          <dgm:chMax val="0"/>
          <dgm:bulletEnabled val="1"/>
        </dgm:presLayoutVars>
      </dgm:prSet>
      <dgm:spPr/>
    </dgm:pt>
    <dgm:pt modelId="{FF4E7D9B-2EA2-4F22-B6A5-A037D9BA0FD1}" type="pres">
      <dgm:prSet presAssocID="{97981B12-2DCB-4C2A-9E35-393C6E4BF715}" presName="spacer" presStyleCnt="0"/>
      <dgm:spPr/>
    </dgm:pt>
    <dgm:pt modelId="{C9A2595E-4948-4483-A57E-F0E394001DC6}" type="pres">
      <dgm:prSet presAssocID="{3D5D4E43-FDEC-4068-BABD-2C6C858ABB99}" presName="parentText" presStyleLbl="node1" presStyleIdx="2" presStyleCnt="8">
        <dgm:presLayoutVars>
          <dgm:chMax val="0"/>
          <dgm:bulletEnabled val="1"/>
        </dgm:presLayoutVars>
      </dgm:prSet>
      <dgm:spPr/>
    </dgm:pt>
    <dgm:pt modelId="{EEA30715-AF74-471E-AE4F-C1A207160846}" type="pres">
      <dgm:prSet presAssocID="{7DB1FDA5-B6D0-470D-A3C7-7C1A8F821404}" presName="spacer" presStyleCnt="0"/>
      <dgm:spPr/>
    </dgm:pt>
    <dgm:pt modelId="{AE7ADB9E-9E48-4387-B886-F6EFFE11BFD5}" type="pres">
      <dgm:prSet presAssocID="{CF8D3EDC-87AB-4920-8D22-B37792FCE044}" presName="parentText" presStyleLbl="node1" presStyleIdx="3" presStyleCnt="8">
        <dgm:presLayoutVars>
          <dgm:chMax val="0"/>
          <dgm:bulletEnabled val="1"/>
        </dgm:presLayoutVars>
      </dgm:prSet>
      <dgm:spPr/>
    </dgm:pt>
    <dgm:pt modelId="{D471503E-102B-4011-A25C-B69196316AFF}" type="pres">
      <dgm:prSet presAssocID="{97E966F3-1484-4928-9B45-746F1CB580A1}" presName="spacer" presStyleCnt="0"/>
      <dgm:spPr/>
    </dgm:pt>
    <dgm:pt modelId="{3E44C4A8-98FD-499C-945E-6549844F0E05}" type="pres">
      <dgm:prSet presAssocID="{7597691F-3CCA-422B-BA88-66B8F20E8D2F}" presName="parentText" presStyleLbl="node1" presStyleIdx="4" presStyleCnt="8">
        <dgm:presLayoutVars>
          <dgm:chMax val="0"/>
          <dgm:bulletEnabled val="1"/>
        </dgm:presLayoutVars>
      </dgm:prSet>
      <dgm:spPr/>
    </dgm:pt>
    <dgm:pt modelId="{D36E0B18-1D9D-4386-88CC-AF951A23672E}" type="pres">
      <dgm:prSet presAssocID="{10C70245-9C61-4298-B0E4-668A127CDE7B}" presName="spacer" presStyleCnt="0"/>
      <dgm:spPr/>
    </dgm:pt>
    <dgm:pt modelId="{2FFD819E-BDF9-4B4C-8A83-E2639AC9E158}" type="pres">
      <dgm:prSet presAssocID="{A5CE9F9F-F198-4456-9C75-564561EC2360}" presName="parentText" presStyleLbl="node1" presStyleIdx="5" presStyleCnt="8">
        <dgm:presLayoutVars>
          <dgm:chMax val="0"/>
          <dgm:bulletEnabled val="1"/>
        </dgm:presLayoutVars>
      </dgm:prSet>
      <dgm:spPr/>
    </dgm:pt>
    <dgm:pt modelId="{F2F351C8-EDC5-4E48-934C-4AA7C66A7F44}" type="pres">
      <dgm:prSet presAssocID="{FE595B01-0AB2-4EDA-9481-A06D3FD5B5A4}" presName="spacer" presStyleCnt="0"/>
      <dgm:spPr/>
    </dgm:pt>
    <dgm:pt modelId="{C69B91D7-DF7A-4B92-AC0E-ACC0AD934369}" type="pres">
      <dgm:prSet presAssocID="{18CD6B8F-80BB-41D4-8095-0C44970BA4C8}" presName="parentText" presStyleLbl="node1" presStyleIdx="6" presStyleCnt="8">
        <dgm:presLayoutVars>
          <dgm:chMax val="0"/>
          <dgm:bulletEnabled val="1"/>
        </dgm:presLayoutVars>
      </dgm:prSet>
      <dgm:spPr/>
    </dgm:pt>
    <dgm:pt modelId="{9CA09197-759A-4695-8865-F56E869F0C53}" type="pres">
      <dgm:prSet presAssocID="{AB215F31-3CEA-43F9-BBCD-3E0E2E39543F}" presName="spacer" presStyleCnt="0"/>
      <dgm:spPr/>
    </dgm:pt>
    <dgm:pt modelId="{20917F97-3D55-43B7-9A6F-B146373A7859}" type="pres">
      <dgm:prSet presAssocID="{B828451E-F540-4C1C-B322-62C5CE705553}" presName="parentText" presStyleLbl="node1" presStyleIdx="7" presStyleCnt="8">
        <dgm:presLayoutVars>
          <dgm:chMax val="0"/>
          <dgm:bulletEnabled val="1"/>
        </dgm:presLayoutVars>
      </dgm:prSet>
      <dgm:spPr/>
    </dgm:pt>
  </dgm:ptLst>
  <dgm:cxnLst>
    <dgm:cxn modelId="{1F78FE41-14D0-4D88-8D2C-5F3BFC3A7821}" type="presOf" srcId="{A5CE9F9F-F198-4456-9C75-564561EC2360}" destId="{2FFD819E-BDF9-4B4C-8A83-E2639AC9E158}" srcOrd="0" destOrd="0" presId="urn:microsoft.com/office/officeart/2005/8/layout/vList2"/>
    <dgm:cxn modelId="{32FFFA4A-688B-470B-975D-02CBFA174243}" type="presOf" srcId="{CF8D3EDC-87AB-4920-8D22-B37792FCE044}" destId="{AE7ADB9E-9E48-4387-B886-F6EFFE11BFD5}" srcOrd="0" destOrd="0" presId="urn:microsoft.com/office/officeart/2005/8/layout/vList2"/>
    <dgm:cxn modelId="{89262970-8276-4F19-AE13-676D1630313A}" type="presOf" srcId="{18CD6B8F-80BB-41D4-8095-0C44970BA4C8}" destId="{C69B91D7-DF7A-4B92-AC0E-ACC0AD934369}" srcOrd="0" destOrd="0" presId="urn:microsoft.com/office/officeart/2005/8/layout/vList2"/>
    <dgm:cxn modelId="{B0FA507A-6325-420A-B277-154635911B58}" type="presOf" srcId="{C0AC8C60-92FC-4FE6-B473-2E69219375C0}" destId="{43F9E6B8-74CF-4B55-9F51-13242EBE12CB}" srcOrd="0" destOrd="0" presId="urn:microsoft.com/office/officeart/2005/8/layout/vList2"/>
    <dgm:cxn modelId="{A9EFD881-CF3A-4025-B0CF-D14557214498}" srcId="{E51AA099-776B-4E11-BC44-E5F92FC4281A}" destId="{7597691F-3CCA-422B-BA88-66B8F20E8D2F}" srcOrd="4" destOrd="0" parTransId="{87D0F61B-30C3-478F-A862-5D4126BD2356}" sibTransId="{10C70245-9C61-4298-B0E4-668A127CDE7B}"/>
    <dgm:cxn modelId="{81CB4984-6B5F-409A-B56A-B864167C4D8A}" type="presOf" srcId="{E51AA099-776B-4E11-BC44-E5F92FC4281A}" destId="{AB91D7C6-FDD4-4EB9-8A04-152506D941EF}" srcOrd="0" destOrd="0" presId="urn:microsoft.com/office/officeart/2005/8/layout/vList2"/>
    <dgm:cxn modelId="{4B9E0C87-D165-4A8B-A2A2-C80EA698B057}" srcId="{E51AA099-776B-4E11-BC44-E5F92FC4281A}" destId="{CBB1D51F-9D74-4AC6-87B1-5A891DAB6471}" srcOrd="0" destOrd="0" parTransId="{732C987D-3A3D-4748-9C88-690C417C61CD}" sibTransId="{76EE5FF8-D2DF-4373-AD14-E1A802E19CD1}"/>
    <dgm:cxn modelId="{DC6C9FA0-C9EC-49FD-8739-75C1428384AC}" srcId="{E51AA099-776B-4E11-BC44-E5F92FC4281A}" destId="{C0AC8C60-92FC-4FE6-B473-2E69219375C0}" srcOrd="1" destOrd="0" parTransId="{DC43C81C-5CEA-41DA-848E-4F5B71BFFE30}" sibTransId="{97981B12-2DCB-4C2A-9E35-393C6E4BF715}"/>
    <dgm:cxn modelId="{8E8531BB-C5D5-49AA-8AA0-5DC51130C6C1}" type="presOf" srcId="{CBB1D51F-9D74-4AC6-87B1-5A891DAB6471}" destId="{C8186E73-6A9A-4B8C-990F-DA63215BB673}" srcOrd="0" destOrd="0" presId="urn:microsoft.com/office/officeart/2005/8/layout/vList2"/>
    <dgm:cxn modelId="{7A6491C6-45DA-476F-A9A6-8A3D10FB0572}" type="presOf" srcId="{3D5D4E43-FDEC-4068-BABD-2C6C858ABB99}" destId="{C9A2595E-4948-4483-A57E-F0E394001DC6}" srcOrd="0" destOrd="0" presId="urn:microsoft.com/office/officeart/2005/8/layout/vList2"/>
    <dgm:cxn modelId="{C16761D8-B53B-44B0-9EDF-F5B962C955E3}" srcId="{E51AA099-776B-4E11-BC44-E5F92FC4281A}" destId="{A5CE9F9F-F198-4456-9C75-564561EC2360}" srcOrd="5" destOrd="0" parTransId="{911FCA8B-49BC-455F-A739-B533CC5991B4}" sibTransId="{FE595B01-0AB2-4EDA-9481-A06D3FD5B5A4}"/>
    <dgm:cxn modelId="{D5DAF3D9-C6B5-4926-9B4C-8E8877CE4D3E}" srcId="{E51AA099-776B-4E11-BC44-E5F92FC4281A}" destId="{CF8D3EDC-87AB-4920-8D22-B37792FCE044}" srcOrd="3" destOrd="0" parTransId="{52A20AED-AD64-482C-861B-525985285FCD}" sibTransId="{97E966F3-1484-4928-9B45-746F1CB580A1}"/>
    <dgm:cxn modelId="{755C77DD-1F30-4773-A52A-5639F6B0E52D}" type="presOf" srcId="{7597691F-3CCA-422B-BA88-66B8F20E8D2F}" destId="{3E44C4A8-98FD-499C-945E-6549844F0E05}" srcOrd="0" destOrd="0" presId="urn:microsoft.com/office/officeart/2005/8/layout/vList2"/>
    <dgm:cxn modelId="{506904E3-9E0B-4699-8112-8F23F2024CC5}" srcId="{E51AA099-776B-4E11-BC44-E5F92FC4281A}" destId="{3D5D4E43-FDEC-4068-BABD-2C6C858ABB99}" srcOrd="2" destOrd="0" parTransId="{528ED8BC-6D74-4C34-8837-8C98FB264B93}" sibTransId="{7DB1FDA5-B6D0-470D-A3C7-7C1A8F821404}"/>
    <dgm:cxn modelId="{E97244E7-AEDE-4647-AF23-9BF8F231474A}" srcId="{E51AA099-776B-4E11-BC44-E5F92FC4281A}" destId="{18CD6B8F-80BB-41D4-8095-0C44970BA4C8}" srcOrd="6" destOrd="0" parTransId="{728BBA31-ABBB-4A67-B578-DE209C2583D9}" sibTransId="{AB215F31-3CEA-43F9-BBCD-3E0E2E39543F}"/>
    <dgm:cxn modelId="{344AC6F3-E118-445E-AA1C-34B50C63967D}" srcId="{E51AA099-776B-4E11-BC44-E5F92FC4281A}" destId="{B828451E-F540-4C1C-B322-62C5CE705553}" srcOrd="7" destOrd="0" parTransId="{9F9FD105-4B84-4CCF-924D-5BB638BC09BF}" sibTransId="{737B1D20-4555-4D8F-B15E-72B7DCD12067}"/>
    <dgm:cxn modelId="{4E8EA8FC-AF0E-475E-AE57-DB496C62061E}" type="presOf" srcId="{B828451E-F540-4C1C-B322-62C5CE705553}" destId="{20917F97-3D55-43B7-9A6F-B146373A7859}" srcOrd="0" destOrd="0" presId="urn:microsoft.com/office/officeart/2005/8/layout/vList2"/>
    <dgm:cxn modelId="{6FC04F27-E532-4042-A230-4DF3029B149E}" type="presParOf" srcId="{AB91D7C6-FDD4-4EB9-8A04-152506D941EF}" destId="{C8186E73-6A9A-4B8C-990F-DA63215BB673}" srcOrd="0" destOrd="0" presId="urn:microsoft.com/office/officeart/2005/8/layout/vList2"/>
    <dgm:cxn modelId="{6C7EE832-26F9-45E9-AFF6-0898775C1E47}" type="presParOf" srcId="{AB91D7C6-FDD4-4EB9-8A04-152506D941EF}" destId="{0067FAEE-8EFB-4602-AAA8-1194D91E4969}" srcOrd="1" destOrd="0" presId="urn:microsoft.com/office/officeart/2005/8/layout/vList2"/>
    <dgm:cxn modelId="{4FE9700C-6462-4589-A68E-923F7B1862D9}" type="presParOf" srcId="{AB91D7C6-FDD4-4EB9-8A04-152506D941EF}" destId="{43F9E6B8-74CF-4B55-9F51-13242EBE12CB}" srcOrd="2" destOrd="0" presId="urn:microsoft.com/office/officeart/2005/8/layout/vList2"/>
    <dgm:cxn modelId="{7AEEB40D-69E9-4533-A6EC-E698C4FE5FD6}" type="presParOf" srcId="{AB91D7C6-FDD4-4EB9-8A04-152506D941EF}" destId="{FF4E7D9B-2EA2-4F22-B6A5-A037D9BA0FD1}" srcOrd="3" destOrd="0" presId="urn:microsoft.com/office/officeart/2005/8/layout/vList2"/>
    <dgm:cxn modelId="{1576271A-44F6-46D3-850E-54BE4FA8EBB5}" type="presParOf" srcId="{AB91D7C6-FDD4-4EB9-8A04-152506D941EF}" destId="{C9A2595E-4948-4483-A57E-F0E394001DC6}" srcOrd="4" destOrd="0" presId="urn:microsoft.com/office/officeart/2005/8/layout/vList2"/>
    <dgm:cxn modelId="{84FC90A9-ADE0-4607-B53D-90D7A800E3FD}" type="presParOf" srcId="{AB91D7C6-FDD4-4EB9-8A04-152506D941EF}" destId="{EEA30715-AF74-471E-AE4F-C1A207160846}" srcOrd="5" destOrd="0" presId="urn:microsoft.com/office/officeart/2005/8/layout/vList2"/>
    <dgm:cxn modelId="{AE8B6F6F-A7BE-4FD8-94A8-2AE0B9F266C5}" type="presParOf" srcId="{AB91D7C6-FDD4-4EB9-8A04-152506D941EF}" destId="{AE7ADB9E-9E48-4387-B886-F6EFFE11BFD5}" srcOrd="6" destOrd="0" presId="urn:microsoft.com/office/officeart/2005/8/layout/vList2"/>
    <dgm:cxn modelId="{3662CA97-E20B-4B84-816A-B52FA0B54385}" type="presParOf" srcId="{AB91D7C6-FDD4-4EB9-8A04-152506D941EF}" destId="{D471503E-102B-4011-A25C-B69196316AFF}" srcOrd="7" destOrd="0" presId="urn:microsoft.com/office/officeart/2005/8/layout/vList2"/>
    <dgm:cxn modelId="{C8A833F4-A86A-4406-A5C8-4F754555654D}" type="presParOf" srcId="{AB91D7C6-FDD4-4EB9-8A04-152506D941EF}" destId="{3E44C4A8-98FD-499C-945E-6549844F0E05}" srcOrd="8" destOrd="0" presId="urn:microsoft.com/office/officeart/2005/8/layout/vList2"/>
    <dgm:cxn modelId="{4FA0317F-85EC-411E-9E70-08603493E434}" type="presParOf" srcId="{AB91D7C6-FDD4-4EB9-8A04-152506D941EF}" destId="{D36E0B18-1D9D-4386-88CC-AF951A23672E}" srcOrd="9" destOrd="0" presId="urn:microsoft.com/office/officeart/2005/8/layout/vList2"/>
    <dgm:cxn modelId="{6C35E7D3-ECEA-4458-A1E4-AE51BEB9FF47}" type="presParOf" srcId="{AB91D7C6-FDD4-4EB9-8A04-152506D941EF}" destId="{2FFD819E-BDF9-4B4C-8A83-E2639AC9E158}" srcOrd="10" destOrd="0" presId="urn:microsoft.com/office/officeart/2005/8/layout/vList2"/>
    <dgm:cxn modelId="{82A0B51E-0586-4069-A8E3-B195CCFA3665}" type="presParOf" srcId="{AB91D7C6-FDD4-4EB9-8A04-152506D941EF}" destId="{F2F351C8-EDC5-4E48-934C-4AA7C66A7F44}" srcOrd="11" destOrd="0" presId="urn:microsoft.com/office/officeart/2005/8/layout/vList2"/>
    <dgm:cxn modelId="{8B92C046-C1D6-49A2-84A6-FA086014EEEB}" type="presParOf" srcId="{AB91D7C6-FDD4-4EB9-8A04-152506D941EF}" destId="{C69B91D7-DF7A-4B92-AC0E-ACC0AD934369}" srcOrd="12" destOrd="0" presId="urn:microsoft.com/office/officeart/2005/8/layout/vList2"/>
    <dgm:cxn modelId="{6D9F8B54-2094-427C-83EB-54B4A2AF73A4}" type="presParOf" srcId="{AB91D7C6-FDD4-4EB9-8A04-152506D941EF}" destId="{9CA09197-759A-4695-8865-F56E869F0C53}" srcOrd="13" destOrd="0" presId="urn:microsoft.com/office/officeart/2005/8/layout/vList2"/>
    <dgm:cxn modelId="{772B64D9-0E6F-4B5E-A474-7EF0622CE713}" type="presParOf" srcId="{AB91D7C6-FDD4-4EB9-8A04-152506D941EF}" destId="{20917F97-3D55-43B7-9A6F-B146373A7859}"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54089D2-24A1-4D87-8EC1-EFAE1927D894}"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CC544919-7CF8-43A7-ABED-E589DE672118}">
      <dgm:prSet custT="1"/>
      <dgm:spPr/>
      <dgm:t>
        <a:bodyPr/>
        <a:lstStyle/>
        <a:p>
          <a:r>
            <a:rPr lang="en-US" sz="2800" dirty="0"/>
            <a:t>INDUCTION PROGRAMME</a:t>
          </a:r>
        </a:p>
      </dgm:t>
    </dgm:pt>
    <dgm:pt modelId="{D5B1A8E7-37CD-4D6D-9D77-732E2FD72AF4}" type="parTrans" cxnId="{528F6DB3-175B-45F0-B37D-0925E8467542}">
      <dgm:prSet/>
      <dgm:spPr/>
      <dgm:t>
        <a:bodyPr/>
        <a:lstStyle/>
        <a:p>
          <a:endParaRPr lang="en-US"/>
        </a:p>
      </dgm:t>
    </dgm:pt>
    <dgm:pt modelId="{C4809D38-96FF-4159-A0D1-63EE75F89514}" type="sibTrans" cxnId="{528F6DB3-175B-45F0-B37D-0925E8467542}">
      <dgm:prSet/>
      <dgm:spPr/>
      <dgm:t>
        <a:bodyPr/>
        <a:lstStyle/>
        <a:p>
          <a:endParaRPr lang="en-US"/>
        </a:p>
      </dgm:t>
    </dgm:pt>
    <dgm:pt modelId="{6C09EF0E-1B01-4A40-966D-7CB1CE2AF8D2}">
      <dgm:prSet custT="1"/>
      <dgm:spPr>
        <a:solidFill>
          <a:srgbClr val="00B050"/>
        </a:solidFill>
      </dgm:spPr>
      <dgm:t>
        <a:bodyPr/>
        <a:lstStyle/>
        <a:p>
          <a:r>
            <a:rPr lang="en-US" sz="2800" dirty="0"/>
            <a:t>RESEARCH SUPPORT</a:t>
          </a:r>
        </a:p>
      </dgm:t>
    </dgm:pt>
    <dgm:pt modelId="{3C1D2115-D101-4412-A194-2298B059BA19}" type="parTrans" cxnId="{BFEFD4B4-EF5C-4E8D-8797-EDABFC3BEA33}">
      <dgm:prSet/>
      <dgm:spPr/>
      <dgm:t>
        <a:bodyPr/>
        <a:lstStyle/>
        <a:p>
          <a:endParaRPr lang="en-US"/>
        </a:p>
      </dgm:t>
    </dgm:pt>
    <dgm:pt modelId="{7E0DA4E5-6336-469D-AA42-8A564FAB2455}" type="sibTrans" cxnId="{BFEFD4B4-EF5C-4E8D-8797-EDABFC3BEA33}">
      <dgm:prSet/>
      <dgm:spPr/>
      <dgm:t>
        <a:bodyPr/>
        <a:lstStyle/>
        <a:p>
          <a:endParaRPr lang="en-US"/>
        </a:p>
      </dgm:t>
    </dgm:pt>
    <dgm:pt modelId="{94EA67E5-ABD0-49FA-85B6-C08D84AB4CA4}">
      <dgm:prSet custT="1"/>
      <dgm:spPr>
        <a:solidFill>
          <a:srgbClr val="00B0F0"/>
        </a:solidFill>
      </dgm:spPr>
      <dgm:t>
        <a:bodyPr/>
        <a:lstStyle/>
        <a:p>
          <a:r>
            <a:rPr lang="en-GB" sz="2800" dirty="0"/>
            <a:t>INFORMATION LITERACY</a:t>
          </a:r>
        </a:p>
      </dgm:t>
    </dgm:pt>
    <dgm:pt modelId="{BCB775B6-EDA3-4CDE-A5F9-536762CF036C}" type="parTrans" cxnId="{A8831DC7-1CD8-4633-A244-1E88A6EA3B17}">
      <dgm:prSet/>
      <dgm:spPr/>
      <dgm:t>
        <a:bodyPr/>
        <a:lstStyle/>
        <a:p>
          <a:endParaRPr lang="en-US"/>
        </a:p>
      </dgm:t>
    </dgm:pt>
    <dgm:pt modelId="{A9FEE5D8-7F1A-40D3-9A45-22FB4219C2EF}" type="sibTrans" cxnId="{A8831DC7-1CD8-4633-A244-1E88A6EA3B17}">
      <dgm:prSet/>
      <dgm:spPr/>
      <dgm:t>
        <a:bodyPr/>
        <a:lstStyle/>
        <a:p>
          <a:endParaRPr lang="en-US"/>
        </a:p>
      </dgm:t>
    </dgm:pt>
    <dgm:pt modelId="{47FFB5A1-77D7-4BBA-A8F8-3E8AC0CB0A3B}">
      <dgm:prSet custT="1"/>
      <dgm:spPr/>
      <dgm:t>
        <a:bodyPr/>
        <a:lstStyle/>
        <a:p>
          <a:r>
            <a:rPr lang="en-GB" sz="2800" dirty="0"/>
            <a:t>DIGITAL SKILLS TRAINING</a:t>
          </a:r>
          <a:endParaRPr lang="en-US" sz="2800" dirty="0"/>
        </a:p>
      </dgm:t>
    </dgm:pt>
    <dgm:pt modelId="{D1837C53-490B-48E0-9C81-DD2AAE3C7F39}" type="parTrans" cxnId="{B57E0E1C-53F1-4864-A901-22CA470EDEC2}">
      <dgm:prSet/>
      <dgm:spPr/>
      <dgm:t>
        <a:bodyPr/>
        <a:lstStyle/>
        <a:p>
          <a:endParaRPr lang="en-US"/>
        </a:p>
      </dgm:t>
    </dgm:pt>
    <dgm:pt modelId="{FE0F3433-1EF2-4542-86F4-5DAB70E2C80C}" type="sibTrans" cxnId="{B57E0E1C-53F1-4864-A901-22CA470EDEC2}">
      <dgm:prSet/>
      <dgm:spPr/>
      <dgm:t>
        <a:bodyPr/>
        <a:lstStyle/>
        <a:p>
          <a:endParaRPr lang="en-US"/>
        </a:p>
      </dgm:t>
    </dgm:pt>
    <dgm:pt modelId="{1BBF3E4F-B4D1-4C49-B7D9-D45276226BB1}">
      <dgm:prSet custT="1"/>
      <dgm:spPr/>
      <dgm:t>
        <a:bodyPr/>
        <a:lstStyle/>
        <a:p>
          <a:r>
            <a:rPr lang="en-US" sz="2800" dirty="0"/>
            <a:t>LIFE-LONG LEARNING</a:t>
          </a:r>
        </a:p>
      </dgm:t>
    </dgm:pt>
    <dgm:pt modelId="{7D8D5559-4C81-4FA8-84CE-84C284AB4ABA}" type="parTrans" cxnId="{D1CBF5AF-6EF0-428A-B014-5D2FBC3EF963}">
      <dgm:prSet/>
      <dgm:spPr/>
      <dgm:t>
        <a:bodyPr/>
        <a:lstStyle/>
        <a:p>
          <a:endParaRPr lang="en-US"/>
        </a:p>
      </dgm:t>
    </dgm:pt>
    <dgm:pt modelId="{E2A5B5EF-2F11-4DF5-9818-7185CD27E751}" type="sibTrans" cxnId="{D1CBF5AF-6EF0-428A-B014-5D2FBC3EF963}">
      <dgm:prSet/>
      <dgm:spPr/>
      <dgm:t>
        <a:bodyPr/>
        <a:lstStyle/>
        <a:p>
          <a:endParaRPr lang="en-US"/>
        </a:p>
      </dgm:t>
    </dgm:pt>
    <dgm:pt modelId="{BF37FDFE-00A2-4579-9D82-6FA71D26D06A}">
      <dgm:prSet custT="1"/>
      <dgm:spPr/>
      <dgm:t>
        <a:bodyPr/>
        <a:lstStyle/>
        <a:p>
          <a:r>
            <a:rPr lang="en-GB" sz="2800" dirty="0"/>
            <a:t>EMPLOYABILITY SKILLS</a:t>
          </a:r>
          <a:endParaRPr lang="en-US" sz="4100" dirty="0"/>
        </a:p>
      </dgm:t>
    </dgm:pt>
    <dgm:pt modelId="{ADE8B29F-59A1-4D34-BADF-B6DDBF998241}" type="parTrans" cxnId="{FA9D8E8C-F8C6-4CAC-AB4D-1CD312F95324}">
      <dgm:prSet/>
      <dgm:spPr/>
      <dgm:t>
        <a:bodyPr/>
        <a:lstStyle/>
        <a:p>
          <a:endParaRPr lang="en-US"/>
        </a:p>
      </dgm:t>
    </dgm:pt>
    <dgm:pt modelId="{FE844782-FFC1-415F-B6EC-D3EE99CD5EAF}" type="sibTrans" cxnId="{FA9D8E8C-F8C6-4CAC-AB4D-1CD312F95324}">
      <dgm:prSet/>
      <dgm:spPr/>
      <dgm:t>
        <a:bodyPr/>
        <a:lstStyle/>
        <a:p>
          <a:endParaRPr lang="en-US"/>
        </a:p>
      </dgm:t>
    </dgm:pt>
    <dgm:pt modelId="{4C33B3B4-4845-4327-88CB-EF23EDE0D647}">
      <dgm:prSet custT="1"/>
      <dgm:spPr/>
      <dgm:t>
        <a:bodyPr/>
        <a:lstStyle/>
        <a:p>
          <a:r>
            <a:rPr lang="en-GB" sz="2800" dirty="0"/>
            <a:t>HOLISTIC ROLE</a:t>
          </a:r>
          <a:endParaRPr lang="en-US" sz="4100" dirty="0"/>
        </a:p>
      </dgm:t>
    </dgm:pt>
    <dgm:pt modelId="{6728C9EB-F21C-4445-B2F2-37E48A0DD305}" type="parTrans" cxnId="{6136BF63-B047-44CC-A1F4-30EF4C385BA9}">
      <dgm:prSet/>
      <dgm:spPr/>
      <dgm:t>
        <a:bodyPr/>
        <a:lstStyle/>
        <a:p>
          <a:endParaRPr lang="en-GB"/>
        </a:p>
      </dgm:t>
    </dgm:pt>
    <dgm:pt modelId="{D6972FB2-4163-4D43-B0B8-9A6D289C6F1F}" type="sibTrans" cxnId="{6136BF63-B047-44CC-A1F4-30EF4C385BA9}">
      <dgm:prSet/>
      <dgm:spPr/>
      <dgm:t>
        <a:bodyPr/>
        <a:lstStyle/>
        <a:p>
          <a:endParaRPr lang="en-GB"/>
        </a:p>
      </dgm:t>
    </dgm:pt>
    <dgm:pt modelId="{B61E167E-4FEB-49FF-AD55-D9044BB07D29}">
      <dgm:prSet custT="1"/>
      <dgm:spPr/>
      <dgm:t>
        <a:bodyPr/>
        <a:lstStyle/>
        <a:p>
          <a:r>
            <a:rPr lang="en-GB" sz="2800" dirty="0"/>
            <a:t>LIBRARIAN ROLE</a:t>
          </a:r>
        </a:p>
        <a:p>
          <a:endParaRPr lang="en-US" sz="4100" dirty="0"/>
        </a:p>
      </dgm:t>
    </dgm:pt>
    <dgm:pt modelId="{19BB81BA-773F-4E62-8360-C9AEC5409AD2}" type="parTrans" cxnId="{30962350-1282-4868-A2B3-D53512CB4D94}">
      <dgm:prSet/>
      <dgm:spPr/>
      <dgm:t>
        <a:bodyPr/>
        <a:lstStyle/>
        <a:p>
          <a:endParaRPr lang="en-GB"/>
        </a:p>
      </dgm:t>
    </dgm:pt>
    <dgm:pt modelId="{5AA167AC-AE51-40A4-AB18-7519B0C78469}" type="sibTrans" cxnId="{30962350-1282-4868-A2B3-D53512CB4D94}">
      <dgm:prSet/>
      <dgm:spPr/>
      <dgm:t>
        <a:bodyPr/>
        <a:lstStyle/>
        <a:p>
          <a:endParaRPr lang="en-GB"/>
        </a:p>
      </dgm:t>
    </dgm:pt>
    <dgm:pt modelId="{06808028-5C50-44A7-BA8A-32565ADA80EF}" type="pres">
      <dgm:prSet presAssocID="{354089D2-24A1-4D87-8EC1-EFAE1927D894}" presName="diagram" presStyleCnt="0">
        <dgm:presLayoutVars>
          <dgm:dir/>
          <dgm:resizeHandles val="exact"/>
        </dgm:presLayoutVars>
      </dgm:prSet>
      <dgm:spPr/>
    </dgm:pt>
    <dgm:pt modelId="{C62B5AEB-BB07-4B3A-8CAF-F536AA50BD86}" type="pres">
      <dgm:prSet presAssocID="{CC544919-7CF8-43A7-ABED-E589DE672118}" presName="node" presStyleLbl="node1" presStyleIdx="0" presStyleCnt="8">
        <dgm:presLayoutVars>
          <dgm:bulletEnabled val="1"/>
        </dgm:presLayoutVars>
      </dgm:prSet>
      <dgm:spPr/>
    </dgm:pt>
    <dgm:pt modelId="{126555AB-DBC8-4926-9014-12E862384C8C}" type="pres">
      <dgm:prSet presAssocID="{C4809D38-96FF-4159-A0D1-63EE75F89514}" presName="sibTrans" presStyleCnt="0"/>
      <dgm:spPr/>
    </dgm:pt>
    <dgm:pt modelId="{E7107850-4A8A-42C2-8A0A-953884A421EF}" type="pres">
      <dgm:prSet presAssocID="{6C09EF0E-1B01-4A40-966D-7CB1CE2AF8D2}" presName="node" presStyleLbl="node1" presStyleIdx="1" presStyleCnt="8">
        <dgm:presLayoutVars>
          <dgm:bulletEnabled val="1"/>
        </dgm:presLayoutVars>
      </dgm:prSet>
      <dgm:spPr/>
    </dgm:pt>
    <dgm:pt modelId="{A1F2BF1B-CDE0-4B8C-908C-B9D14AF1FC7F}" type="pres">
      <dgm:prSet presAssocID="{7E0DA4E5-6336-469D-AA42-8A564FAB2455}" presName="sibTrans" presStyleCnt="0"/>
      <dgm:spPr/>
    </dgm:pt>
    <dgm:pt modelId="{DFEA4037-90BB-41A5-9F75-624EBF7BD194}" type="pres">
      <dgm:prSet presAssocID="{94EA67E5-ABD0-49FA-85B6-C08D84AB4CA4}" presName="node" presStyleLbl="node1" presStyleIdx="2" presStyleCnt="8">
        <dgm:presLayoutVars>
          <dgm:bulletEnabled val="1"/>
        </dgm:presLayoutVars>
      </dgm:prSet>
      <dgm:spPr/>
    </dgm:pt>
    <dgm:pt modelId="{31D8E793-E6E9-4EE7-BEB5-5D351245C68D}" type="pres">
      <dgm:prSet presAssocID="{A9FEE5D8-7F1A-40D3-9A45-22FB4219C2EF}" presName="sibTrans" presStyleCnt="0"/>
      <dgm:spPr/>
    </dgm:pt>
    <dgm:pt modelId="{72093E3B-E079-4EE7-89C0-80C4E17D55C6}" type="pres">
      <dgm:prSet presAssocID="{47FFB5A1-77D7-4BBA-A8F8-3E8AC0CB0A3B}" presName="node" presStyleLbl="node1" presStyleIdx="3" presStyleCnt="8">
        <dgm:presLayoutVars>
          <dgm:bulletEnabled val="1"/>
        </dgm:presLayoutVars>
      </dgm:prSet>
      <dgm:spPr/>
    </dgm:pt>
    <dgm:pt modelId="{9194F3AC-4A3D-437A-872B-9D501A03481D}" type="pres">
      <dgm:prSet presAssocID="{FE0F3433-1EF2-4542-86F4-5DAB70E2C80C}" presName="sibTrans" presStyleCnt="0"/>
      <dgm:spPr/>
    </dgm:pt>
    <dgm:pt modelId="{F58D5F8E-D639-4F90-B417-68DD8BD08A5A}" type="pres">
      <dgm:prSet presAssocID="{1BBF3E4F-B4D1-4C49-B7D9-D45276226BB1}" presName="node" presStyleLbl="node1" presStyleIdx="4" presStyleCnt="8">
        <dgm:presLayoutVars>
          <dgm:bulletEnabled val="1"/>
        </dgm:presLayoutVars>
      </dgm:prSet>
      <dgm:spPr/>
    </dgm:pt>
    <dgm:pt modelId="{F547BE87-0985-4F5F-8903-D184DE9ADB3E}" type="pres">
      <dgm:prSet presAssocID="{E2A5B5EF-2F11-4DF5-9818-7185CD27E751}" presName="sibTrans" presStyleCnt="0"/>
      <dgm:spPr/>
    </dgm:pt>
    <dgm:pt modelId="{CC64AC16-9E52-4011-AAE6-283967AC45A1}" type="pres">
      <dgm:prSet presAssocID="{BF37FDFE-00A2-4579-9D82-6FA71D26D06A}" presName="node" presStyleLbl="node1" presStyleIdx="5" presStyleCnt="8">
        <dgm:presLayoutVars>
          <dgm:bulletEnabled val="1"/>
        </dgm:presLayoutVars>
      </dgm:prSet>
      <dgm:spPr/>
    </dgm:pt>
    <dgm:pt modelId="{082E108B-BD8E-4623-A74A-136E045B591B}" type="pres">
      <dgm:prSet presAssocID="{FE844782-FFC1-415F-B6EC-D3EE99CD5EAF}" presName="sibTrans" presStyleCnt="0"/>
      <dgm:spPr/>
    </dgm:pt>
    <dgm:pt modelId="{B38D0C28-DC32-4773-9FC6-0F9638388B18}" type="pres">
      <dgm:prSet presAssocID="{4C33B3B4-4845-4327-88CB-EF23EDE0D647}" presName="node" presStyleLbl="node1" presStyleIdx="6" presStyleCnt="8">
        <dgm:presLayoutVars>
          <dgm:bulletEnabled val="1"/>
        </dgm:presLayoutVars>
      </dgm:prSet>
      <dgm:spPr/>
    </dgm:pt>
    <dgm:pt modelId="{480B18DD-57CD-4B8F-AB8B-7FB91B399662}" type="pres">
      <dgm:prSet presAssocID="{D6972FB2-4163-4D43-B0B8-9A6D289C6F1F}" presName="sibTrans" presStyleCnt="0"/>
      <dgm:spPr/>
    </dgm:pt>
    <dgm:pt modelId="{B2F3A43B-8A32-41DF-B623-B5C542E28AA8}" type="pres">
      <dgm:prSet presAssocID="{B61E167E-4FEB-49FF-AD55-D9044BB07D29}" presName="node" presStyleLbl="node1" presStyleIdx="7" presStyleCnt="8">
        <dgm:presLayoutVars>
          <dgm:bulletEnabled val="1"/>
        </dgm:presLayoutVars>
      </dgm:prSet>
      <dgm:spPr/>
    </dgm:pt>
  </dgm:ptLst>
  <dgm:cxnLst>
    <dgm:cxn modelId="{A9314D07-CCD2-4F4B-8847-80DEAC3565FA}" type="presOf" srcId="{1BBF3E4F-B4D1-4C49-B7D9-D45276226BB1}" destId="{F58D5F8E-D639-4F90-B417-68DD8BD08A5A}" srcOrd="0" destOrd="0" presId="urn:microsoft.com/office/officeart/2005/8/layout/default"/>
    <dgm:cxn modelId="{86362712-9530-45F5-B241-6E141D127574}" type="presOf" srcId="{94EA67E5-ABD0-49FA-85B6-C08D84AB4CA4}" destId="{DFEA4037-90BB-41A5-9F75-624EBF7BD194}" srcOrd="0" destOrd="0" presId="urn:microsoft.com/office/officeart/2005/8/layout/default"/>
    <dgm:cxn modelId="{B57E0E1C-53F1-4864-A901-22CA470EDEC2}" srcId="{354089D2-24A1-4D87-8EC1-EFAE1927D894}" destId="{47FFB5A1-77D7-4BBA-A8F8-3E8AC0CB0A3B}" srcOrd="3" destOrd="0" parTransId="{D1837C53-490B-48E0-9C81-DD2AAE3C7F39}" sibTransId="{FE0F3433-1EF2-4542-86F4-5DAB70E2C80C}"/>
    <dgm:cxn modelId="{BEEF3A2A-A9C3-4CC2-B1F5-DF4DD26B5419}" type="presOf" srcId="{354089D2-24A1-4D87-8EC1-EFAE1927D894}" destId="{06808028-5C50-44A7-BA8A-32565ADA80EF}" srcOrd="0" destOrd="0" presId="urn:microsoft.com/office/officeart/2005/8/layout/default"/>
    <dgm:cxn modelId="{6136BF63-B047-44CC-A1F4-30EF4C385BA9}" srcId="{354089D2-24A1-4D87-8EC1-EFAE1927D894}" destId="{4C33B3B4-4845-4327-88CB-EF23EDE0D647}" srcOrd="6" destOrd="0" parTransId="{6728C9EB-F21C-4445-B2F2-37E48A0DD305}" sibTransId="{D6972FB2-4163-4D43-B0B8-9A6D289C6F1F}"/>
    <dgm:cxn modelId="{1A30646E-455B-4843-944E-2FC1713AA38F}" type="presOf" srcId="{4C33B3B4-4845-4327-88CB-EF23EDE0D647}" destId="{B38D0C28-DC32-4773-9FC6-0F9638388B18}" srcOrd="0" destOrd="0" presId="urn:microsoft.com/office/officeart/2005/8/layout/default"/>
    <dgm:cxn modelId="{30962350-1282-4868-A2B3-D53512CB4D94}" srcId="{354089D2-24A1-4D87-8EC1-EFAE1927D894}" destId="{B61E167E-4FEB-49FF-AD55-D9044BB07D29}" srcOrd="7" destOrd="0" parTransId="{19BB81BA-773F-4E62-8360-C9AEC5409AD2}" sibTransId="{5AA167AC-AE51-40A4-AB18-7519B0C78469}"/>
    <dgm:cxn modelId="{FA9D8E8C-F8C6-4CAC-AB4D-1CD312F95324}" srcId="{354089D2-24A1-4D87-8EC1-EFAE1927D894}" destId="{BF37FDFE-00A2-4579-9D82-6FA71D26D06A}" srcOrd="5" destOrd="0" parTransId="{ADE8B29F-59A1-4D34-BADF-B6DDBF998241}" sibTransId="{FE844782-FFC1-415F-B6EC-D3EE99CD5EAF}"/>
    <dgm:cxn modelId="{4726FE9E-5244-4322-8E8D-0ECD00C87E0A}" type="presOf" srcId="{B61E167E-4FEB-49FF-AD55-D9044BB07D29}" destId="{B2F3A43B-8A32-41DF-B623-B5C542E28AA8}" srcOrd="0" destOrd="0" presId="urn:microsoft.com/office/officeart/2005/8/layout/default"/>
    <dgm:cxn modelId="{D1CBF5AF-6EF0-428A-B014-5D2FBC3EF963}" srcId="{354089D2-24A1-4D87-8EC1-EFAE1927D894}" destId="{1BBF3E4F-B4D1-4C49-B7D9-D45276226BB1}" srcOrd="4" destOrd="0" parTransId="{7D8D5559-4C81-4FA8-84CE-84C284AB4ABA}" sibTransId="{E2A5B5EF-2F11-4DF5-9818-7185CD27E751}"/>
    <dgm:cxn modelId="{528F6DB3-175B-45F0-B37D-0925E8467542}" srcId="{354089D2-24A1-4D87-8EC1-EFAE1927D894}" destId="{CC544919-7CF8-43A7-ABED-E589DE672118}" srcOrd="0" destOrd="0" parTransId="{D5B1A8E7-37CD-4D6D-9D77-732E2FD72AF4}" sibTransId="{C4809D38-96FF-4159-A0D1-63EE75F89514}"/>
    <dgm:cxn modelId="{BFEFD4B4-EF5C-4E8D-8797-EDABFC3BEA33}" srcId="{354089D2-24A1-4D87-8EC1-EFAE1927D894}" destId="{6C09EF0E-1B01-4A40-966D-7CB1CE2AF8D2}" srcOrd="1" destOrd="0" parTransId="{3C1D2115-D101-4412-A194-2298B059BA19}" sibTransId="{7E0DA4E5-6336-469D-AA42-8A564FAB2455}"/>
    <dgm:cxn modelId="{78016DBB-3ABB-4A2C-A204-972DC6B1AD5C}" type="presOf" srcId="{6C09EF0E-1B01-4A40-966D-7CB1CE2AF8D2}" destId="{E7107850-4A8A-42C2-8A0A-953884A421EF}" srcOrd="0" destOrd="0" presId="urn:microsoft.com/office/officeart/2005/8/layout/default"/>
    <dgm:cxn modelId="{A8831DC7-1CD8-4633-A244-1E88A6EA3B17}" srcId="{354089D2-24A1-4D87-8EC1-EFAE1927D894}" destId="{94EA67E5-ABD0-49FA-85B6-C08D84AB4CA4}" srcOrd="2" destOrd="0" parTransId="{BCB775B6-EDA3-4CDE-A5F9-536762CF036C}" sibTransId="{A9FEE5D8-7F1A-40D3-9A45-22FB4219C2EF}"/>
    <dgm:cxn modelId="{3E832FC7-058E-44AB-B9AF-68A569D04926}" type="presOf" srcId="{47FFB5A1-77D7-4BBA-A8F8-3E8AC0CB0A3B}" destId="{72093E3B-E079-4EE7-89C0-80C4E17D55C6}" srcOrd="0" destOrd="0" presId="urn:microsoft.com/office/officeart/2005/8/layout/default"/>
    <dgm:cxn modelId="{D5E8FCCD-1371-4BAB-90A1-576B9A5C1430}" type="presOf" srcId="{BF37FDFE-00A2-4579-9D82-6FA71D26D06A}" destId="{CC64AC16-9E52-4011-AAE6-283967AC45A1}" srcOrd="0" destOrd="0" presId="urn:microsoft.com/office/officeart/2005/8/layout/default"/>
    <dgm:cxn modelId="{8F779DD3-730C-4877-BB3D-2CA8D47F5DC5}" type="presOf" srcId="{CC544919-7CF8-43A7-ABED-E589DE672118}" destId="{C62B5AEB-BB07-4B3A-8CAF-F536AA50BD86}" srcOrd="0" destOrd="0" presId="urn:microsoft.com/office/officeart/2005/8/layout/default"/>
    <dgm:cxn modelId="{647D8148-0686-4F36-8CC2-1555FE6578ED}" type="presParOf" srcId="{06808028-5C50-44A7-BA8A-32565ADA80EF}" destId="{C62B5AEB-BB07-4B3A-8CAF-F536AA50BD86}" srcOrd="0" destOrd="0" presId="urn:microsoft.com/office/officeart/2005/8/layout/default"/>
    <dgm:cxn modelId="{EB686268-3863-4060-A06A-F50C9F0B207D}" type="presParOf" srcId="{06808028-5C50-44A7-BA8A-32565ADA80EF}" destId="{126555AB-DBC8-4926-9014-12E862384C8C}" srcOrd="1" destOrd="0" presId="urn:microsoft.com/office/officeart/2005/8/layout/default"/>
    <dgm:cxn modelId="{22E145C6-F490-477B-A9E4-63CFBFE41B5B}" type="presParOf" srcId="{06808028-5C50-44A7-BA8A-32565ADA80EF}" destId="{E7107850-4A8A-42C2-8A0A-953884A421EF}" srcOrd="2" destOrd="0" presId="urn:microsoft.com/office/officeart/2005/8/layout/default"/>
    <dgm:cxn modelId="{AECA48A4-3F34-49EF-88F2-90F83196C192}" type="presParOf" srcId="{06808028-5C50-44A7-BA8A-32565ADA80EF}" destId="{A1F2BF1B-CDE0-4B8C-908C-B9D14AF1FC7F}" srcOrd="3" destOrd="0" presId="urn:microsoft.com/office/officeart/2005/8/layout/default"/>
    <dgm:cxn modelId="{AA745DB9-28A7-49B1-AEDA-FCB6DC460B17}" type="presParOf" srcId="{06808028-5C50-44A7-BA8A-32565ADA80EF}" destId="{DFEA4037-90BB-41A5-9F75-624EBF7BD194}" srcOrd="4" destOrd="0" presId="urn:microsoft.com/office/officeart/2005/8/layout/default"/>
    <dgm:cxn modelId="{ABDCC2F4-BFF9-449F-9E8D-03231FD7C01F}" type="presParOf" srcId="{06808028-5C50-44A7-BA8A-32565ADA80EF}" destId="{31D8E793-E6E9-4EE7-BEB5-5D351245C68D}" srcOrd="5" destOrd="0" presId="urn:microsoft.com/office/officeart/2005/8/layout/default"/>
    <dgm:cxn modelId="{8A0F630C-B1E5-40F2-9190-4783AD6CE11A}" type="presParOf" srcId="{06808028-5C50-44A7-BA8A-32565ADA80EF}" destId="{72093E3B-E079-4EE7-89C0-80C4E17D55C6}" srcOrd="6" destOrd="0" presId="urn:microsoft.com/office/officeart/2005/8/layout/default"/>
    <dgm:cxn modelId="{3F8585B8-B5BF-454D-B672-099090A3D83F}" type="presParOf" srcId="{06808028-5C50-44A7-BA8A-32565ADA80EF}" destId="{9194F3AC-4A3D-437A-872B-9D501A03481D}" srcOrd="7" destOrd="0" presId="urn:microsoft.com/office/officeart/2005/8/layout/default"/>
    <dgm:cxn modelId="{02572437-0B12-4BE6-9B24-D881B46C1CF1}" type="presParOf" srcId="{06808028-5C50-44A7-BA8A-32565ADA80EF}" destId="{F58D5F8E-D639-4F90-B417-68DD8BD08A5A}" srcOrd="8" destOrd="0" presId="urn:microsoft.com/office/officeart/2005/8/layout/default"/>
    <dgm:cxn modelId="{B37D02C4-184B-460B-8363-2BD3E55451B3}" type="presParOf" srcId="{06808028-5C50-44A7-BA8A-32565ADA80EF}" destId="{F547BE87-0985-4F5F-8903-D184DE9ADB3E}" srcOrd="9" destOrd="0" presId="urn:microsoft.com/office/officeart/2005/8/layout/default"/>
    <dgm:cxn modelId="{4FBE93EC-1023-48F2-9094-ECB41E0722A3}" type="presParOf" srcId="{06808028-5C50-44A7-BA8A-32565ADA80EF}" destId="{CC64AC16-9E52-4011-AAE6-283967AC45A1}" srcOrd="10" destOrd="0" presId="urn:microsoft.com/office/officeart/2005/8/layout/default"/>
    <dgm:cxn modelId="{E00C910A-CE0D-4C6E-8F92-364EE2CB0A98}" type="presParOf" srcId="{06808028-5C50-44A7-BA8A-32565ADA80EF}" destId="{082E108B-BD8E-4623-A74A-136E045B591B}" srcOrd="11" destOrd="0" presId="urn:microsoft.com/office/officeart/2005/8/layout/default"/>
    <dgm:cxn modelId="{45E3C984-BC9F-4F00-A1D7-24B02471B4AA}" type="presParOf" srcId="{06808028-5C50-44A7-BA8A-32565ADA80EF}" destId="{B38D0C28-DC32-4773-9FC6-0F9638388B18}" srcOrd="12" destOrd="0" presId="urn:microsoft.com/office/officeart/2005/8/layout/default"/>
    <dgm:cxn modelId="{2B6FE238-50D3-4454-98DB-BE87AA27C16E}" type="presParOf" srcId="{06808028-5C50-44A7-BA8A-32565ADA80EF}" destId="{480B18DD-57CD-4B8F-AB8B-7FB91B399662}" srcOrd="13" destOrd="0" presId="urn:microsoft.com/office/officeart/2005/8/layout/default"/>
    <dgm:cxn modelId="{AC6E0507-3DBE-4F7D-A961-4487B823EF08}" type="presParOf" srcId="{06808028-5C50-44A7-BA8A-32565ADA80EF}" destId="{B2F3A43B-8A32-41DF-B623-B5C542E28AA8}"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61AF0-1549-4C98-BEC4-40F6232E4448}">
      <dsp:nvSpPr>
        <dsp:cNvPr id="0" name=""/>
        <dsp:cNvSpPr/>
      </dsp:nvSpPr>
      <dsp:spPr>
        <a:xfrm>
          <a:off x="802297" y="2079"/>
          <a:ext cx="2411968" cy="125659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Job descriptions</a:t>
          </a:r>
          <a:endParaRPr lang="en-US" sz="2400" kern="1200" dirty="0">
            <a:solidFill>
              <a:prstClr val="white"/>
            </a:solidFill>
            <a:latin typeface="Calibri" panose="020F0502020204030204"/>
            <a:ea typeface="+mn-ea"/>
            <a:cs typeface="+mn-cs"/>
          </a:endParaRPr>
        </a:p>
      </dsp:txBody>
      <dsp:txXfrm>
        <a:off x="802297" y="2079"/>
        <a:ext cx="2411968" cy="1256593"/>
      </dsp:txXfrm>
    </dsp:sp>
    <dsp:sp modelId="{FBAECDEF-A09F-4495-8A3D-ACF2637A3CEA}">
      <dsp:nvSpPr>
        <dsp:cNvPr id="0" name=""/>
        <dsp:cNvSpPr/>
      </dsp:nvSpPr>
      <dsp:spPr>
        <a:xfrm>
          <a:off x="3357622" y="59832"/>
          <a:ext cx="2094322" cy="125659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Careers fairs</a:t>
          </a:r>
          <a:endParaRPr lang="en-US" sz="2400" kern="1200" dirty="0">
            <a:solidFill>
              <a:prstClr val="white"/>
            </a:solidFill>
            <a:latin typeface="Calibri" panose="020F0502020204030204"/>
            <a:ea typeface="+mn-ea"/>
            <a:cs typeface="+mn-cs"/>
          </a:endParaRPr>
        </a:p>
      </dsp:txBody>
      <dsp:txXfrm>
        <a:off x="3357622" y="59832"/>
        <a:ext cx="2094322" cy="1256593"/>
      </dsp:txXfrm>
    </dsp:sp>
    <dsp:sp modelId="{3BE76EC0-0C4E-4EB1-8E01-C517B90719F7}">
      <dsp:nvSpPr>
        <dsp:cNvPr id="0" name=""/>
        <dsp:cNvSpPr/>
      </dsp:nvSpPr>
      <dsp:spPr>
        <a:xfrm>
          <a:off x="5727453" y="2079"/>
          <a:ext cx="2094322" cy="125659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Commercial awareness</a:t>
          </a:r>
          <a:endParaRPr lang="en-US" sz="2400" kern="1200" dirty="0">
            <a:solidFill>
              <a:prstClr val="white"/>
            </a:solidFill>
            <a:latin typeface="Calibri" panose="020F0502020204030204"/>
            <a:ea typeface="+mn-ea"/>
            <a:cs typeface="+mn-cs"/>
          </a:endParaRPr>
        </a:p>
      </dsp:txBody>
      <dsp:txXfrm>
        <a:off x="5727453" y="2079"/>
        <a:ext cx="2094322" cy="1256593"/>
      </dsp:txXfrm>
    </dsp:sp>
    <dsp:sp modelId="{852FA6CC-9B43-487C-9FC8-0B6DA64E39D0}">
      <dsp:nvSpPr>
        <dsp:cNvPr id="0" name=""/>
        <dsp:cNvSpPr/>
      </dsp:nvSpPr>
      <dsp:spPr>
        <a:xfrm>
          <a:off x="8008904" y="59832"/>
          <a:ext cx="2094322" cy="125659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News</a:t>
          </a:r>
          <a:endParaRPr lang="en-US" sz="2400" kern="1200" dirty="0">
            <a:solidFill>
              <a:prstClr val="white"/>
            </a:solidFill>
            <a:latin typeface="Calibri" panose="020F0502020204030204"/>
            <a:ea typeface="+mn-ea"/>
            <a:cs typeface="+mn-cs"/>
          </a:endParaRPr>
        </a:p>
      </dsp:txBody>
      <dsp:txXfrm>
        <a:off x="8008904" y="59832"/>
        <a:ext cx="2094322" cy="1256593"/>
      </dsp:txXfrm>
    </dsp:sp>
    <dsp:sp modelId="{C622FEA7-B999-471F-8789-9B52C712FA57}">
      <dsp:nvSpPr>
        <dsp:cNvPr id="0" name=""/>
        <dsp:cNvSpPr/>
      </dsp:nvSpPr>
      <dsp:spPr>
        <a:xfrm>
          <a:off x="961120" y="1468105"/>
          <a:ext cx="2094322" cy="125659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Relevant work experience</a:t>
          </a:r>
          <a:endParaRPr lang="en-US" sz="2400" kern="1200" dirty="0">
            <a:solidFill>
              <a:prstClr val="white"/>
            </a:solidFill>
            <a:latin typeface="Calibri" panose="020F0502020204030204"/>
            <a:ea typeface="+mn-ea"/>
            <a:cs typeface="+mn-cs"/>
          </a:endParaRPr>
        </a:p>
      </dsp:txBody>
      <dsp:txXfrm>
        <a:off x="961120" y="1468105"/>
        <a:ext cx="2094322" cy="1256593"/>
      </dsp:txXfrm>
    </dsp:sp>
    <dsp:sp modelId="{7DE99F15-8EF6-4AEE-9E73-FDBA5D3151BF}">
      <dsp:nvSpPr>
        <dsp:cNvPr id="0" name=""/>
        <dsp:cNvSpPr/>
      </dsp:nvSpPr>
      <dsp:spPr>
        <a:xfrm>
          <a:off x="3264875" y="1468105"/>
          <a:ext cx="2094322" cy="125659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Networking </a:t>
          </a:r>
          <a:endParaRPr lang="en-US" sz="2400" kern="1200" dirty="0">
            <a:solidFill>
              <a:prstClr val="white"/>
            </a:solidFill>
            <a:latin typeface="Calibri" panose="020F0502020204030204"/>
            <a:ea typeface="+mn-ea"/>
            <a:cs typeface="+mn-cs"/>
          </a:endParaRPr>
        </a:p>
      </dsp:txBody>
      <dsp:txXfrm>
        <a:off x="3264875" y="1468105"/>
        <a:ext cx="2094322" cy="1256593"/>
      </dsp:txXfrm>
    </dsp:sp>
    <dsp:sp modelId="{9EDE65D3-2E25-4276-8BDE-904FE47CA56D}">
      <dsp:nvSpPr>
        <dsp:cNvPr id="0" name=""/>
        <dsp:cNvSpPr/>
      </dsp:nvSpPr>
      <dsp:spPr>
        <a:xfrm>
          <a:off x="5568630" y="1468105"/>
          <a:ext cx="2094322" cy="125659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Voluntary work</a:t>
          </a:r>
          <a:endParaRPr lang="en-US" sz="2400" kern="1200" dirty="0">
            <a:solidFill>
              <a:prstClr val="white"/>
            </a:solidFill>
            <a:latin typeface="Calibri" panose="020F0502020204030204"/>
            <a:ea typeface="+mn-ea"/>
            <a:cs typeface="+mn-cs"/>
          </a:endParaRPr>
        </a:p>
      </dsp:txBody>
      <dsp:txXfrm>
        <a:off x="5568630" y="1468105"/>
        <a:ext cx="2094322" cy="1256593"/>
      </dsp:txXfrm>
    </dsp:sp>
    <dsp:sp modelId="{32129FF9-4C13-4CD9-B14A-57AB1B910664}">
      <dsp:nvSpPr>
        <dsp:cNvPr id="0" name=""/>
        <dsp:cNvSpPr/>
      </dsp:nvSpPr>
      <dsp:spPr>
        <a:xfrm>
          <a:off x="7872385" y="1468105"/>
          <a:ext cx="2094322" cy="125659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800100">
            <a:lnSpc>
              <a:spcPct val="90000"/>
            </a:lnSpc>
            <a:spcBef>
              <a:spcPct val="0"/>
            </a:spcBef>
            <a:spcAft>
              <a:spcPct val="35000"/>
            </a:spcAft>
            <a:buNone/>
          </a:pPr>
          <a:r>
            <a:rPr lang="en-GB" sz="2400" kern="1200" dirty="0">
              <a:solidFill>
                <a:prstClr val="white"/>
              </a:solidFill>
              <a:latin typeface="Calibri" panose="020F0502020204030204"/>
              <a:ea typeface="+mn-ea"/>
              <a:cs typeface="+mn-cs"/>
            </a:rPr>
            <a:t>Government or professional bodies reports</a:t>
          </a:r>
          <a:endParaRPr lang="en-US" sz="2400" kern="1200" dirty="0">
            <a:solidFill>
              <a:prstClr val="white"/>
            </a:solidFill>
            <a:latin typeface="Calibri" panose="020F0502020204030204"/>
            <a:ea typeface="+mn-ea"/>
            <a:cs typeface="+mn-cs"/>
          </a:endParaRPr>
        </a:p>
      </dsp:txBody>
      <dsp:txXfrm>
        <a:off x="7872385" y="1468105"/>
        <a:ext cx="2094322" cy="1256593"/>
      </dsp:txXfrm>
    </dsp:sp>
    <dsp:sp modelId="{75801A9E-F28C-4898-939A-78FBB526D4E9}">
      <dsp:nvSpPr>
        <dsp:cNvPr id="0" name=""/>
        <dsp:cNvSpPr/>
      </dsp:nvSpPr>
      <dsp:spPr>
        <a:xfrm>
          <a:off x="3264875" y="2934131"/>
          <a:ext cx="2094322" cy="125659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National Careers Service</a:t>
          </a:r>
          <a:endParaRPr lang="en-US" sz="2500" kern="1200" dirty="0"/>
        </a:p>
      </dsp:txBody>
      <dsp:txXfrm>
        <a:off x="3264875" y="2934131"/>
        <a:ext cx="2094322" cy="1256593"/>
      </dsp:txXfrm>
    </dsp:sp>
    <dsp:sp modelId="{8CDF8E02-06B1-448D-8218-51579AEE9E9F}">
      <dsp:nvSpPr>
        <dsp:cNvPr id="0" name=""/>
        <dsp:cNvSpPr/>
      </dsp:nvSpPr>
      <dsp:spPr>
        <a:xfrm>
          <a:off x="5568630" y="2934131"/>
          <a:ext cx="2094322" cy="125659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a:t>Skills Bootcamps</a:t>
          </a:r>
          <a:endParaRPr lang="en-US" sz="2500" kern="1200"/>
        </a:p>
      </dsp:txBody>
      <dsp:txXfrm>
        <a:off x="5568630" y="2934131"/>
        <a:ext cx="2094322" cy="12565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EEFD7-B246-458B-AD10-897380C9483A}">
      <dsp:nvSpPr>
        <dsp:cNvPr id="0" name=""/>
        <dsp:cNvSpPr/>
      </dsp:nvSpPr>
      <dsp:spPr>
        <a:xfrm>
          <a:off x="2979304" y="3717965"/>
          <a:ext cx="2741200" cy="1644720"/>
        </a:xfrm>
        <a:prstGeom prst="rect">
          <a:avLst/>
        </a:prstGeom>
        <a:solidFill>
          <a:srgbClr val="FF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Active learning skills and strategies</a:t>
          </a:r>
          <a:endParaRPr lang="en-US" sz="3300" kern="1200" dirty="0"/>
        </a:p>
      </dsp:txBody>
      <dsp:txXfrm>
        <a:off x="2979304" y="3717965"/>
        <a:ext cx="2741200" cy="1644720"/>
      </dsp:txXfrm>
    </dsp:sp>
    <dsp:sp modelId="{D281A0BE-7EB8-4201-ADFA-0CEDDED68722}">
      <dsp:nvSpPr>
        <dsp:cNvPr id="0" name=""/>
        <dsp:cNvSpPr/>
      </dsp:nvSpPr>
      <dsp:spPr>
        <a:xfrm>
          <a:off x="3027659" y="128461"/>
          <a:ext cx="2741200" cy="1644720"/>
        </a:xfrm>
        <a:prstGeom prst="rect">
          <a:avLst/>
        </a:prstGeom>
        <a:solidFill>
          <a:srgbClr val="008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Interpersonal skills</a:t>
          </a:r>
          <a:endParaRPr lang="en-US" sz="3300" kern="1200" dirty="0"/>
        </a:p>
      </dsp:txBody>
      <dsp:txXfrm>
        <a:off x="3027659" y="128461"/>
        <a:ext cx="2741200" cy="1644720"/>
      </dsp:txXfrm>
    </dsp:sp>
    <dsp:sp modelId="{FFD3EBD4-AA0D-4093-890E-B8C6CA9ACF05}">
      <dsp:nvSpPr>
        <dsp:cNvPr id="0" name=""/>
        <dsp:cNvSpPr/>
      </dsp:nvSpPr>
      <dsp:spPr>
        <a:xfrm>
          <a:off x="90189" y="1920839"/>
          <a:ext cx="2741200" cy="164472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Digital fluency</a:t>
          </a:r>
          <a:endParaRPr lang="en-US" sz="3300" kern="1200" dirty="0"/>
        </a:p>
      </dsp:txBody>
      <dsp:txXfrm>
        <a:off x="90189" y="1920839"/>
        <a:ext cx="2741200" cy="1644720"/>
      </dsp:txXfrm>
    </dsp:sp>
    <dsp:sp modelId="{6A8D63B1-5B35-4F17-A753-E2FAF064538E}">
      <dsp:nvSpPr>
        <dsp:cNvPr id="0" name=""/>
        <dsp:cNvSpPr/>
      </dsp:nvSpPr>
      <dsp:spPr>
        <a:xfrm>
          <a:off x="2998493" y="1920839"/>
          <a:ext cx="2741200" cy="164472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Research and using information</a:t>
          </a:r>
          <a:endParaRPr lang="en-US" sz="3300" kern="1200" dirty="0"/>
        </a:p>
      </dsp:txBody>
      <dsp:txXfrm>
        <a:off x="2998493" y="1920839"/>
        <a:ext cx="2741200" cy="1644720"/>
      </dsp:txXfrm>
    </dsp:sp>
    <dsp:sp modelId="{49A602B5-ECCD-41BF-99A1-8280A69E99FF}">
      <dsp:nvSpPr>
        <dsp:cNvPr id="0" name=""/>
        <dsp:cNvSpPr/>
      </dsp:nvSpPr>
      <dsp:spPr>
        <a:xfrm>
          <a:off x="60995" y="3742477"/>
          <a:ext cx="2741200" cy="1644720"/>
        </a:xfrm>
        <a:prstGeom prst="rect">
          <a:avLst/>
        </a:prstGeom>
        <a:solidFill>
          <a:srgbClr val="9900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Critical thinking</a:t>
          </a:r>
          <a:endParaRPr lang="en-US" sz="3300" kern="1200" dirty="0"/>
        </a:p>
      </dsp:txBody>
      <dsp:txXfrm>
        <a:off x="60995" y="3742477"/>
        <a:ext cx="2741200" cy="1644720"/>
      </dsp:txXfrm>
    </dsp:sp>
    <dsp:sp modelId="{1D03D32C-A87D-4925-9083-954448B982F2}">
      <dsp:nvSpPr>
        <dsp:cNvPr id="0" name=""/>
        <dsp:cNvSpPr/>
      </dsp:nvSpPr>
      <dsp:spPr>
        <a:xfrm>
          <a:off x="126455" y="136181"/>
          <a:ext cx="2741200" cy="164472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Adaptability, flexibility, creativity</a:t>
          </a:r>
          <a:endParaRPr lang="en-US" sz="3300" kern="1200" dirty="0"/>
        </a:p>
      </dsp:txBody>
      <dsp:txXfrm>
        <a:off x="126455" y="136181"/>
        <a:ext cx="2741200" cy="16447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EEFD7-B246-458B-AD10-897380C9483A}">
      <dsp:nvSpPr>
        <dsp:cNvPr id="0" name=""/>
        <dsp:cNvSpPr/>
      </dsp:nvSpPr>
      <dsp:spPr>
        <a:xfrm>
          <a:off x="2979304" y="3717965"/>
          <a:ext cx="2741200" cy="1644720"/>
        </a:xfrm>
        <a:prstGeom prst="rect">
          <a:avLst/>
        </a:prstGeom>
        <a:solidFill>
          <a:srgbClr val="FF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Institutional repository</a:t>
          </a:r>
          <a:endParaRPr lang="en-US" sz="2400" kern="1200" dirty="0"/>
        </a:p>
      </dsp:txBody>
      <dsp:txXfrm>
        <a:off x="2979304" y="3717965"/>
        <a:ext cx="2741200" cy="1644720"/>
      </dsp:txXfrm>
    </dsp:sp>
    <dsp:sp modelId="{D281A0BE-7EB8-4201-ADFA-0CEDDED68722}">
      <dsp:nvSpPr>
        <dsp:cNvPr id="0" name=""/>
        <dsp:cNvSpPr/>
      </dsp:nvSpPr>
      <dsp:spPr>
        <a:xfrm>
          <a:off x="3027659" y="128461"/>
          <a:ext cx="2741200" cy="1644720"/>
        </a:xfrm>
        <a:prstGeom prst="rect">
          <a:avLst/>
        </a:prstGeom>
        <a:solidFill>
          <a:srgbClr val="008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Information literacy  sessions</a:t>
          </a:r>
          <a:endParaRPr lang="en-US" sz="2400" kern="1200" dirty="0"/>
        </a:p>
      </dsp:txBody>
      <dsp:txXfrm>
        <a:off x="3027659" y="128461"/>
        <a:ext cx="2741200" cy="1644720"/>
      </dsp:txXfrm>
    </dsp:sp>
    <dsp:sp modelId="{FFD3EBD4-AA0D-4093-890E-B8C6CA9ACF05}">
      <dsp:nvSpPr>
        <dsp:cNvPr id="0" name=""/>
        <dsp:cNvSpPr/>
      </dsp:nvSpPr>
      <dsp:spPr>
        <a:xfrm>
          <a:off x="90189" y="1920839"/>
          <a:ext cx="2741200" cy="164472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Digital collections; Blended learning</a:t>
          </a:r>
          <a:endParaRPr lang="en-US" sz="2400" kern="1200" dirty="0"/>
        </a:p>
      </dsp:txBody>
      <dsp:txXfrm>
        <a:off x="90189" y="1920839"/>
        <a:ext cx="2741200" cy="1644720"/>
      </dsp:txXfrm>
    </dsp:sp>
    <dsp:sp modelId="{6A8D63B1-5B35-4F17-A753-E2FAF064538E}">
      <dsp:nvSpPr>
        <dsp:cNvPr id="0" name=""/>
        <dsp:cNvSpPr/>
      </dsp:nvSpPr>
      <dsp:spPr>
        <a:xfrm>
          <a:off x="2998493" y="1920839"/>
          <a:ext cx="2741200" cy="164472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Open access publishing </a:t>
          </a:r>
          <a:endParaRPr lang="en-US" sz="2400" kern="1200" dirty="0"/>
        </a:p>
      </dsp:txBody>
      <dsp:txXfrm>
        <a:off x="2998493" y="1920839"/>
        <a:ext cx="2741200" cy="1644720"/>
      </dsp:txXfrm>
    </dsp:sp>
    <dsp:sp modelId="{49A602B5-ECCD-41BF-99A1-8280A69E99FF}">
      <dsp:nvSpPr>
        <dsp:cNvPr id="0" name=""/>
        <dsp:cNvSpPr/>
      </dsp:nvSpPr>
      <dsp:spPr>
        <a:xfrm>
          <a:off x="60995" y="3742477"/>
          <a:ext cx="2741200" cy="1644720"/>
        </a:xfrm>
        <a:prstGeom prst="rect">
          <a:avLst/>
        </a:prstGeom>
        <a:solidFill>
          <a:srgbClr val="9900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Academic writing </a:t>
          </a:r>
          <a:endParaRPr lang="en-US" sz="2400" kern="1200" dirty="0"/>
        </a:p>
      </dsp:txBody>
      <dsp:txXfrm>
        <a:off x="60995" y="3742477"/>
        <a:ext cx="2741200" cy="1644720"/>
      </dsp:txXfrm>
    </dsp:sp>
    <dsp:sp modelId="{1D03D32C-A87D-4925-9083-954448B982F2}">
      <dsp:nvSpPr>
        <dsp:cNvPr id="0" name=""/>
        <dsp:cNvSpPr/>
      </dsp:nvSpPr>
      <dsp:spPr>
        <a:xfrm>
          <a:off x="126455" y="136181"/>
          <a:ext cx="2741200" cy="164472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Adaptability through  collaborative spaces and remote environments </a:t>
          </a:r>
          <a:endParaRPr lang="en-US" sz="2400" kern="1200" dirty="0"/>
        </a:p>
      </dsp:txBody>
      <dsp:txXfrm>
        <a:off x="126455" y="136181"/>
        <a:ext cx="2741200" cy="16447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B5AEB-BB07-4B3A-8CAF-F536AA50BD86}">
      <dsp:nvSpPr>
        <dsp:cNvPr id="0" name=""/>
        <dsp:cNvSpPr/>
      </dsp:nvSpPr>
      <dsp:spPr>
        <a:xfrm>
          <a:off x="930572" y="3032"/>
          <a:ext cx="2833338" cy="170000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Introduction sessions at the beginning of students’ journey</a:t>
          </a:r>
          <a:endParaRPr lang="en-US" sz="2400" kern="1200" dirty="0"/>
        </a:p>
      </dsp:txBody>
      <dsp:txXfrm>
        <a:off x="930572" y="3032"/>
        <a:ext cx="2833338" cy="1700003"/>
      </dsp:txXfrm>
    </dsp:sp>
    <dsp:sp modelId="{E7107850-4A8A-42C2-8A0A-953884A421EF}">
      <dsp:nvSpPr>
        <dsp:cNvPr id="0" name=""/>
        <dsp:cNvSpPr/>
      </dsp:nvSpPr>
      <dsp:spPr>
        <a:xfrm>
          <a:off x="4047245" y="3032"/>
          <a:ext cx="2833338" cy="1700003"/>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Embedded IL sessions across all levels</a:t>
          </a:r>
          <a:endParaRPr lang="en-US" sz="2400" kern="1200" dirty="0"/>
        </a:p>
      </dsp:txBody>
      <dsp:txXfrm>
        <a:off x="4047245" y="3032"/>
        <a:ext cx="2833338" cy="1700003"/>
      </dsp:txXfrm>
    </dsp:sp>
    <dsp:sp modelId="{DFEA4037-90BB-41A5-9F75-624EBF7BD194}">
      <dsp:nvSpPr>
        <dsp:cNvPr id="0" name=""/>
        <dsp:cNvSpPr/>
      </dsp:nvSpPr>
      <dsp:spPr>
        <a:xfrm>
          <a:off x="7163917" y="3032"/>
          <a:ext cx="2833338" cy="1700003"/>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Group Workshops/</a:t>
          </a:r>
        </a:p>
        <a:p>
          <a:pPr marL="0" lvl="0" indent="0" algn="ctr" defTabSz="1066800">
            <a:lnSpc>
              <a:spcPct val="90000"/>
            </a:lnSpc>
            <a:spcBef>
              <a:spcPct val="0"/>
            </a:spcBef>
            <a:spcAft>
              <a:spcPct val="35000"/>
            </a:spcAft>
            <a:buNone/>
          </a:pPr>
          <a:r>
            <a:rPr lang="en-GB" sz="2400" kern="1200" dirty="0"/>
            <a:t>Interactive sessions</a:t>
          </a:r>
          <a:endParaRPr lang="en-US" sz="2400" kern="1200" dirty="0"/>
        </a:p>
      </dsp:txBody>
      <dsp:txXfrm>
        <a:off x="7163917" y="3032"/>
        <a:ext cx="2833338" cy="1700003"/>
      </dsp:txXfrm>
    </dsp:sp>
    <dsp:sp modelId="{72093E3B-E079-4EE7-89C0-80C4E17D55C6}">
      <dsp:nvSpPr>
        <dsp:cNvPr id="0" name=""/>
        <dsp:cNvSpPr/>
      </dsp:nvSpPr>
      <dsp:spPr>
        <a:xfrm>
          <a:off x="930572" y="1986369"/>
          <a:ext cx="2833338" cy="1700003"/>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Focussed information </a:t>
          </a:r>
        </a:p>
        <a:p>
          <a:pPr marL="0" lvl="0" indent="0" algn="ctr" defTabSz="1066800">
            <a:lnSpc>
              <a:spcPct val="90000"/>
            </a:lnSpc>
            <a:spcBef>
              <a:spcPct val="0"/>
            </a:spcBef>
            <a:spcAft>
              <a:spcPct val="35000"/>
            </a:spcAft>
            <a:buNone/>
          </a:pPr>
          <a:r>
            <a:rPr lang="en-GB" sz="2400" kern="1200" dirty="0"/>
            <a:t>One-to-one appointments</a:t>
          </a:r>
          <a:endParaRPr lang="en-US" sz="2400" kern="1200" dirty="0"/>
        </a:p>
      </dsp:txBody>
      <dsp:txXfrm>
        <a:off x="930572" y="1986369"/>
        <a:ext cx="2833338" cy="1700003"/>
      </dsp:txXfrm>
    </dsp:sp>
    <dsp:sp modelId="{F58D5F8E-D639-4F90-B417-68DD8BD08A5A}">
      <dsp:nvSpPr>
        <dsp:cNvPr id="0" name=""/>
        <dsp:cNvSpPr/>
      </dsp:nvSpPr>
      <dsp:spPr>
        <a:xfrm>
          <a:off x="4047245" y="1986369"/>
          <a:ext cx="2833338" cy="1700003"/>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Joint workshops </a:t>
          </a:r>
          <a:endParaRPr lang="en-US" sz="2400" kern="1200" dirty="0"/>
        </a:p>
      </dsp:txBody>
      <dsp:txXfrm>
        <a:off x="4047245" y="1986369"/>
        <a:ext cx="2833338" cy="1700003"/>
      </dsp:txXfrm>
    </dsp:sp>
    <dsp:sp modelId="{CC64AC16-9E52-4011-AAE6-283967AC45A1}">
      <dsp:nvSpPr>
        <dsp:cNvPr id="0" name=""/>
        <dsp:cNvSpPr/>
      </dsp:nvSpPr>
      <dsp:spPr>
        <a:xfrm>
          <a:off x="7163917" y="1986369"/>
          <a:ext cx="2833338" cy="170000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Drop-ins</a:t>
          </a:r>
        </a:p>
        <a:p>
          <a:pPr marL="0" lvl="0" indent="0" algn="ctr" defTabSz="1066800">
            <a:lnSpc>
              <a:spcPct val="90000"/>
            </a:lnSpc>
            <a:spcBef>
              <a:spcPct val="0"/>
            </a:spcBef>
            <a:spcAft>
              <a:spcPct val="35000"/>
            </a:spcAft>
            <a:buNone/>
          </a:pPr>
          <a:endParaRPr lang="en-US" sz="2400" kern="1200" dirty="0"/>
        </a:p>
      </dsp:txBody>
      <dsp:txXfrm>
        <a:off x="7163917" y="1986369"/>
        <a:ext cx="2833338" cy="17000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186E73-6A9A-4B8C-990F-DA63215BB673}">
      <dsp:nvSpPr>
        <dsp:cNvPr id="0" name=""/>
        <dsp:cNvSpPr/>
      </dsp:nvSpPr>
      <dsp:spPr>
        <a:xfrm>
          <a:off x="0" y="3242"/>
          <a:ext cx="6263640" cy="67951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Use of library databases</a:t>
          </a:r>
          <a:endParaRPr lang="en-US" sz="2800" kern="1200" dirty="0"/>
        </a:p>
      </dsp:txBody>
      <dsp:txXfrm>
        <a:off x="33171" y="36413"/>
        <a:ext cx="6197298" cy="613169"/>
      </dsp:txXfrm>
    </dsp:sp>
    <dsp:sp modelId="{43F9E6B8-74CF-4B55-9F51-13242EBE12CB}">
      <dsp:nvSpPr>
        <dsp:cNvPr id="0" name=""/>
        <dsp:cNvSpPr/>
      </dsp:nvSpPr>
      <dsp:spPr>
        <a:xfrm>
          <a:off x="0" y="691626"/>
          <a:ext cx="6263640" cy="679511"/>
        </a:xfrm>
        <a:prstGeom prst="roundRect">
          <a:avLst/>
        </a:prstGeom>
        <a:solidFill>
          <a:schemeClr val="accent5">
            <a:hueOff val="-965506"/>
            <a:satOff val="-2488"/>
            <a:lumOff val="-16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Use of </a:t>
          </a:r>
          <a:r>
            <a:rPr lang="en-GB" sz="2800" kern="1200" dirty="0" err="1"/>
            <a:t>LibSearch</a:t>
          </a:r>
          <a:r>
            <a:rPr lang="en-GB" sz="2800" kern="1200" dirty="0"/>
            <a:t> (discovery tool) and website</a:t>
          </a:r>
          <a:endParaRPr lang="en-US" sz="2800" kern="1200" dirty="0"/>
        </a:p>
      </dsp:txBody>
      <dsp:txXfrm>
        <a:off x="33171" y="724797"/>
        <a:ext cx="6197298" cy="613169"/>
      </dsp:txXfrm>
    </dsp:sp>
    <dsp:sp modelId="{C9A2595E-4948-4483-A57E-F0E394001DC6}">
      <dsp:nvSpPr>
        <dsp:cNvPr id="0" name=""/>
        <dsp:cNvSpPr/>
      </dsp:nvSpPr>
      <dsp:spPr>
        <a:xfrm>
          <a:off x="0" y="1380011"/>
          <a:ext cx="6263640" cy="679511"/>
        </a:xfrm>
        <a:prstGeom prst="roundRect">
          <a:avLst/>
        </a:prstGeom>
        <a:solidFill>
          <a:schemeClr val="accent5">
            <a:hueOff val="-1931012"/>
            <a:satOff val="-4977"/>
            <a:lumOff val="-33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Use of </a:t>
          </a:r>
          <a:r>
            <a:rPr lang="en-GB" sz="2800" kern="1200" dirty="0" err="1"/>
            <a:t>Refworks</a:t>
          </a:r>
          <a:r>
            <a:rPr lang="en-GB" sz="2800" kern="1200" dirty="0"/>
            <a:t> (referencing management software)</a:t>
          </a:r>
          <a:endParaRPr lang="en-US" sz="2800" kern="1200" dirty="0"/>
        </a:p>
      </dsp:txBody>
      <dsp:txXfrm>
        <a:off x="33171" y="1413182"/>
        <a:ext cx="6197298" cy="613169"/>
      </dsp:txXfrm>
    </dsp:sp>
    <dsp:sp modelId="{AE7ADB9E-9E48-4387-B886-F6EFFE11BFD5}">
      <dsp:nvSpPr>
        <dsp:cNvPr id="0" name=""/>
        <dsp:cNvSpPr/>
      </dsp:nvSpPr>
      <dsp:spPr>
        <a:xfrm>
          <a:off x="0" y="2068396"/>
          <a:ext cx="6263640" cy="679511"/>
        </a:xfrm>
        <a:prstGeom prst="roundRect">
          <a:avLst/>
        </a:prstGeom>
        <a:solidFill>
          <a:schemeClr val="accent5">
            <a:hueOff val="-2896518"/>
            <a:satOff val="-7465"/>
            <a:lumOff val="-50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Library apps</a:t>
          </a:r>
          <a:endParaRPr lang="en-US" sz="2800" kern="1200" dirty="0"/>
        </a:p>
      </dsp:txBody>
      <dsp:txXfrm>
        <a:off x="33171" y="2101567"/>
        <a:ext cx="6197298" cy="613169"/>
      </dsp:txXfrm>
    </dsp:sp>
    <dsp:sp modelId="{3E44C4A8-98FD-499C-945E-6549844F0E05}">
      <dsp:nvSpPr>
        <dsp:cNvPr id="0" name=""/>
        <dsp:cNvSpPr/>
      </dsp:nvSpPr>
      <dsp:spPr>
        <a:xfrm>
          <a:off x="0" y="2756780"/>
          <a:ext cx="6263640" cy="679511"/>
        </a:xfrm>
        <a:prstGeom prst="roundRect">
          <a:avLst/>
        </a:prstGeom>
        <a:solidFill>
          <a:schemeClr val="accent5">
            <a:hueOff val="-3862025"/>
            <a:satOff val="-9954"/>
            <a:lumOff val="-6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24/7 </a:t>
          </a:r>
          <a:r>
            <a:rPr lang="en-GB" sz="2800" kern="1200" dirty="0" err="1"/>
            <a:t>Libchat</a:t>
          </a:r>
          <a:endParaRPr lang="en-US" sz="2800" kern="1200" dirty="0"/>
        </a:p>
      </dsp:txBody>
      <dsp:txXfrm>
        <a:off x="33171" y="2789951"/>
        <a:ext cx="6197298" cy="613169"/>
      </dsp:txXfrm>
    </dsp:sp>
    <dsp:sp modelId="{2FFD819E-BDF9-4B4C-8A83-E2639AC9E158}">
      <dsp:nvSpPr>
        <dsp:cNvPr id="0" name=""/>
        <dsp:cNvSpPr/>
      </dsp:nvSpPr>
      <dsp:spPr>
        <a:xfrm>
          <a:off x="0" y="3445165"/>
          <a:ext cx="6263640" cy="679511"/>
        </a:xfrm>
        <a:prstGeom prst="roundRect">
          <a:avLst/>
        </a:prstGeom>
        <a:solidFill>
          <a:schemeClr val="accent5">
            <a:hueOff val="-4827531"/>
            <a:satOff val="-12442"/>
            <a:lumOff val="-84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Self issue machines</a:t>
          </a:r>
          <a:endParaRPr lang="en-US" sz="2800" kern="1200" dirty="0"/>
        </a:p>
      </dsp:txBody>
      <dsp:txXfrm>
        <a:off x="33171" y="3478336"/>
        <a:ext cx="6197298" cy="613169"/>
      </dsp:txXfrm>
    </dsp:sp>
    <dsp:sp modelId="{C69B91D7-DF7A-4B92-AC0E-ACC0AD934369}">
      <dsp:nvSpPr>
        <dsp:cNvPr id="0" name=""/>
        <dsp:cNvSpPr/>
      </dsp:nvSpPr>
      <dsp:spPr>
        <a:xfrm>
          <a:off x="0" y="4133550"/>
          <a:ext cx="6263640" cy="679511"/>
        </a:xfrm>
        <a:prstGeom prst="roundRect">
          <a:avLst/>
        </a:prstGeom>
        <a:solidFill>
          <a:schemeClr val="accent5">
            <a:hueOff val="-5793037"/>
            <a:satOff val="-14931"/>
            <a:lumOff val="-100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err="1"/>
            <a:t>PollEverywhere</a:t>
          </a:r>
          <a:endParaRPr lang="en-US" sz="2800" kern="1200" dirty="0"/>
        </a:p>
      </dsp:txBody>
      <dsp:txXfrm>
        <a:off x="33171" y="4166721"/>
        <a:ext cx="6197298" cy="613169"/>
      </dsp:txXfrm>
    </dsp:sp>
    <dsp:sp modelId="{20917F97-3D55-43B7-9A6F-B146373A7859}">
      <dsp:nvSpPr>
        <dsp:cNvPr id="0" name=""/>
        <dsp:cNvSpPr/>
      </dsp:nvSpPr>
      <dsp:spPr>
        <a:xfrm>
          <a:off x="0" y="4821934"/>
          <a:ext cx="6263640" cy="67951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Blackboard online appointment and drop-ins</a:t>
          </a:r>
          <a:endParaRPr lang="en-US" sz="2800" kern="1200" dirty="0"/>
        </a:p>
      </dsp:txBody>
      <dsp:txXfrm>
        <a:off x="33171" y="4855105"/>
        <a:ext cx="6197298" cy="6131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B5AEB-BB07-4B3A-8CAF-F536AA50BD86}">
      <dsp:nvSpPr>
        <dsp:cNvPr id="0" name=""/>
        <dsp:cNvSpPr/>
      </dsp:nvSpPr>
      <dsp:spPr>
        <a:xfrm>
          <a:off x="3201" y="193789"/>
          <a:ext cx="2539866" cy="152391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INDUCTION PROGRAMME</a:t>
          </a:r>
        </a:p>
      </dsp:txBody>
      <dsp:txXfrm>
        <a:off x="3201" y="193789"/>
        <a:ext cx="2539866" cy="1523919"/>
      </dsp:txXfrm>
    </dsp:sp>
    <dsp:sp modelId="{E7107850-4A8A-42C2-8A0A-953884A421EF}">
      <dsp:nvSpPr>
        <dsp:cNvPr id="0" name=""/>
        <dsp:cNvSpPr/>
      </dsp:nvSpPr>
      <dsp:spPr>
        <a:xfrm>
          <a:off x="2797054" y="193789"/>
          <a:ext cx="2539866" cy="1523919"/>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RESEARCH SUPPORT</a:t>
          </a:r>
        </a:p>
      </dsp:txBody>
      <dsp:txXfrm>
        <a:off x="2797054" y="193789"/>
        <a:ext cx="2539866" cy="1523919"/>
      </dsp:txXfrm>
    </dsp:sp>
    <dsp:sp modelId="{DFEA4037-90BB-41A5-9F75-624EBF7BD194}">
      <dsp:nvSpPr>
        <dsp:cNvPr id="0" name=""/>
        <dsp:cNvSpPr/>
      </dsp:nvSpPr>
      <dsp:spPr>
        <a:xfrm>
          <a:off x="5590907" y="193789"/>
          <a:ext cx="2539866" cy="1523919"/>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INFORMATION LITERACY</a:t>
          </a:r>
        </a:p>
      </dsp:txBody>
      <dsp:txXfrm>
        <a:off x="5590907" y="193789"/>
        <a:ext cx="2539866" cy="1523919"/>
      </dsp:txXfrm>
    </dsp:sp>
    <dsp:sp modelId="{72093E3B-E079-4EE7-89C0-80C4E17D55C6}">
      <dsp:nvSpPr>
        <dsp:cNvPr id="0" name=""/>
        <dsp:cNvSpPr/>
      </dsp:nvSpPr>
      <dsp:spPr>
        <a:xfrm>
          <a:off x="8384760" y="193789"/>
          <a:ext cx="2539866" cy="1523919"/>
        </a:xfrm>
        <a:prstGeom prst="rect">
          <a:avLst/>
        </a:prstGeom>
        <a:solidFill>
          <a:schemeClr val="accent2">
            <a:hueOff val="-623727"/>
            <a:satOff val="-35969"/>
            <a:lumOff val="3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DIGITAL SKILLS TRAINING</a:t>
          </a:r>
          <a:endParaRPr lang="en-US" sz="2800" kern="1200" dirty="0"/>
        </a:p>
      </dsp:txBody>
      <dsp:txXfrm>
        <a:off x="8384760" y="193789"/>
        <a:ext cx="2539866" cy="1523919"/>
      </dsp:txXfrm>
    </dsp:sp>
    <dsp:sp modelId="{F58D5F8E-D639-4F90-B417-68DD8BD08A5A}">
      <dsp:nvSpPr>
        <dsp:cNvPr id="0" name=""/>
        <dsp:cNvSpPr/>
      </dsp:nvSpPr>
      <dsp:spPr>
        <a:xfrm>
          <a:off x="3201" y="1971695"/>
          <a:ext cx="2539866" cy="1523919"/>
        </a:xfrm>
        <a:prstGeom prst="rect">
          <a:avLst/>
        </a:prstGeom>
        <a:solidFill>
          <a:schemeClr val="accent2">
            <a:hueOff val="-831636"/>
            <a:satOff val="-47959"/>
            <a:lumOff val="49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LIFE-LONG LEARNING</a:t>
          </a:r>
        </a:p>
      </dsp:txBody>
      <dsp:txXfrm>
        <a:off x="3201" y="1971695"/>
        <a:ext cx="2539866" cy="1523919"/>
      </dsp:txXfrm>
    </dsp:sp>
    <dsp:sp modelId="{CC64AC16-9E52-4011-AAE6-283967AC45A1}">
      <dsp:nvSpPr>
        <dsp:cNvPr id="0" name=""/>
        <dsp:cNvSpPr/>
      </dsp:nvSpPr>
      <dsp:spPr>
        <a:xfrm>
          <a:off x="2797054" y="1971695"/>
          <a:ext cx="2539866" cy="1523919"/>
        </a:xfrm>
        <a:prstGeom prst="rect">
          <a:avLst/>
        </a:prstGeom>
        <a:solidFill>
          <a:schemeClr val="accent2">
            <a:hueOff val="-1039545"/>
            <a:satOff val="-59949"/>
            <a:lumOff val="61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EMPLOYABILITY SKILLS</a:t>
          </a:r>
          <a:endParaRPr lang="en-US" sz="4100" kern="1200" dirty="0"/>
        </a:p>
      </dsp:txBody>
      <dsp:txXfrm>
        <a:off x="2797054" y="1971695"/>
        <a:ext cx="2539866" cy="1523919"/>
      </dsp:txXfrm>
    </dsp:sp>
    <dsp:sp modelId="{B38D0C28-DC32-4773-9FC6-0F9638388B18}">
      <dsp:nvSpPr>
        <dsp:cNvPr id="0" name=""/>
        <dsp:cNvSpPr/>
      </dsp:nvSpPr>
      <dsp:spPr>
        <a:xfrm>
          <a:off x="5590907" y="1971695"/>
          <a:ext cx="2539866" cy="1523919"/>
        </a:xfrm>
        <a:prstGeom prst="rect">
          <a:avLst/>
        </a:prstGeom>
        <a:solidFill>
          <a:schemeClr val="accent2">
            <a:hueOff val="-1247454"/>
            <a:satOff val="-71938"/>
            <a:lumOff val="73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HOLISTIC ROLE</a:t>
          </a:r>
          <a:endParaRPr lang="en-US" sz="4100" kern="1200" dirty="0"/>
        </a:p>
      </dsp:txBody>
      <dsp:txXfrm>
        <a:off x="5590907" y="1971695"/>
        <a:ext cx="2539866" cy="1523919"/>
      </dsp:txXfrm>
    </dsp:sp>
    <dsp:sp modelId="{B2F3A43B-8A32-41DF-B623-B5C542E28AA8}">
      <dsp:nvSpPr>
        <dsp:cNvPr id="0" name=""/>
        <dsp:cNvSpPr/>
      </dsp:nvSpPr>
      <dsp:spPr>
        <a:xfrm>
          <a:off x="8384760" y="1971695"/>
          <a:ext cx="2539866" cy="1523919"/>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LIBRARIAN ROLE</a:t>
          </a:r>
        </a:p>
        <a:p>
          <a:pPr marL="0" lvl="0" indent="0" algn="ctr" defTabSz="1244600">
            <a:lnSpc>
              <a:spcPct val="90000"/>
            </a:lnSpc>
            <a:spcBef>
              <a:spcPct val="0"/>
            </a:spcBef>
            <a:spcAft>
              <a:spcPct val="35000"/>
            </a:spcAft>
            <a:buNone/>
          </a:pPr>
          <a:endParaRPr lang="en-US" sz="4100" kern="1200" dirty="0"/>
        </a:p>
      </dsp:txBody>
      <dsp:txXfrm>
        <a:off x="8384760" y="1971695"/>
        <a:ext cx="2539866" cy="152391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11F7FCD3-7305-411E-BFF4-6276FC3B2D51}" type="datetimeFigureOut">
              <a:rPr lang="en-GB" smtClean="0"/>
              <a:t>11/07/2022</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DA9D5577-1B7D-46B9-A825-593C5EDFFFBE}" type="slidenum">
              <a:rPr lang="en-GB" smtClean="0"/>
              <a:t>‹#›</a:t>
            </a:fld>
            <a:endParaRPr lang="en-GB"/>
          </a:p>
        </p:txBody>
      </p:sp>
    </p:spTree>
    <p:extLst>
      <p:ext uri="{BB962C8B-B14F-4D97-AF65-F5344CB8AC3E}">
        <p14:creationId xmlns:p14="http://schemas.microsoft.com/office/powerpoint/2010/main" val="210544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Top 10 skills, creativity</a:t>
            </a:r>
          </a:p>
        </p:txBody>
      </p:sp>
      <p:sp>
        <p:nvSpPr>
          <p:cNvPr id="4" name="Slide Number Placeholder 3"/>
          <p:cNvSpPr>
            <a:spLocks noGrp="1"/>
          </p:cNvSpPr>
          <p:nvPr>
            <p:ph type="sldNum" sz="quarter" idx="5"/>
          </p:nvPr>
        </p:nvSpPr>
        <p:spPr/>
        <p:txBody>
          <a:bodyPr/>
          <a:lstStyle/>
          <a:p>
            <a:fld id="{DA9D5577-1B7D-46B9-A825-593C5EDFFFBE}" type="slidenum">
              <a:rPr lang="en-GB" smtClean="0"/>
              <a:t>6</a:t>
            </a:fld>
            <a:endParaRPr lang="en-GB"/>
          </a:p>
        </p:txBody>
      </p:sp>
    </p:spTree>
    <p:extLst>
      <p:ext uri="{BB962C8B-B14F-4D97-AF65-F5344CB8AC3E}">
        <p14:creationId xmlns:p14="http://schemas.microsoft.com/office/powerpoint/2010/main" val="3545407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76F4FDCD-C87C-434B-9E82-0286890FAE4E}" type="datetime1">
              <a:rPr lang="en-US" smtClean="0"/>
              <a:t>7/11/2022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r>
              <a:rPr lang="en-US"/>
              <a:t>Created 15/06/2022</a:t>
            </a:r>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1261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544474F5-84EF-4158-9EE7-173C4954E4A5}" type="datetime1">
              <a:rPr lang="en-US" smtClean="0"/>
              <a:t>7/11/2022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r>
              <a:rPr lang="en-US"/>
              <a:t>Created 15/06/2022</a:t>
            </a:r>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71134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A9EBA9E3-0FBF-42C9-BAAD-680F9D32316C}" type="datetime1">
              <a:rPr lang="en-US" smtClean="0"/>
              <a:t>7/11/2022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r>
              <a:rPr lang="en-US"/>
              <a:t>Created 15/06/2022</a:t>
            </a:r>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29385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559E7CC-9D12-4849-A13B-DFBDFC9AC4CA}" type="datetime1">
              <a:rPr lang="en-US" smtClean="0"/>
              <a:t>7/11/2022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r>
              <a:rPr lang="en-US"/>
              <a:t>Created 15/06/2022</a:t>
            </a:r>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3872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7CD45FE-B7D0-9E4F-82D9-9092A959B20F}"/>
              </a:ext>
            </a:extLst>
          </p:cNvPr>
          <p:cNvSpPr>
            <a:spLocks noGrp="1"/>
          </p:cNvSpPr>
          <p:nvPr>
            <p:ph type="sldNum" sz="quarter" idx="10"/>
          </p:nvPr>
        </p:nvSpPr>
        <p:spPr/>
        <p:txBody>
          <a:bodyPr/>
          <a:lstStyle/>
          <a:p>
            <a:fld id="{8E7B9059-5C44-B042-9E21-3D8C513EB0EA}" type="slidenum">
              <a:rPr lang="en-US" smtClean="0"/>
              <a:pPr/>
              <a:t>‹#›</a:t>
            </a:fld>
            <a:endParaRPr lang="en-US"/>
          </a:p>
        </p:txBody>
      </p:sp>
      <p:sp>
        <p:nvSpPr>
          <p:cNvPr id="4" name="Footer Placeholder 3">
            <a:extLst>
              <a:ext uri="{FF2B5EF4-FFF2-40B4-BE49-F238E27FC236}">
                <a16:creationId xmlns:a16="http://schemas.microsoft.com/office/drawing/2014/main" id="{918B0AFF-57DA-BC4A-9E94-22C59504528A}"/>
              </a:ext>
            </a:extLst>
          </p:cNvPr>
          <p:cNvSpPr>
            <a:spLocks noGrp="1"/>
          </p:cNvSpPr>
          <p:nvPr>
            <p:ph type="ftr" sz="quarter" idx="11"/>
          </p:nvPr>
        </p:nvSpPr>
        <p:spPr/>
        <p:txBody>
          <a:bodyPr/>
          <a:lstStyle/>
          <a:p>
            <a:pPr marL="0" indent="0" algn="l">
              <a:buFont typeface="Arial" panose="020B0604020202020204" pitchFamily="34" charset="0"/>
              <a:buNone/>
            </a:pPr>
            <a:r>
              <a:rPr lang="en-US"/>
              <a:t>Created 15/06/2022</a:t>
            </a:r>
          </a:p>
        </p:txBody>
      </p:sp>
      <p:pic>
        <p:nvPicPr>
          <p:cNvPr id="7" name="Picture 6">
            <a:extLst>
              <a:ext uri="{FF2B5EF4-FFF2-40B4-BE49-F238E27FC236}">
                <a16:creationId xmlns:a16="http://schemas.microsoft.com/office/drawing/2014/main" id="{FF12963D-5C4E-8745-A2C7-95E81C54B73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2284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A615198-666B-5742-BE7C-B31575A27E93}"/>
              </a:ext>
            </a:extLst>
          </p:cNvPr>
          <p:cNvSpPr>
            <a:spLocks noGrp="1"/>
          </p:cNvSpPr>
          <p:nvPr>
            <p:ph idx="1" hasCustomPrompt="1"/>
          </p:nvPr>
        </p:nvSpPr>
        <p:spPr>
          <a:xfrm>
            <a:off x="1056216" y="2804586"/>
            <a:ext cx="10297584" cy="2397335"/>
          </a:xfrm>
          <a:prstGeom prst="rect">
            <a:avLst/>
          </a:prstGeom>
        </p:spPr>
        <p:txBody>
          <a:bodyPr vert="horz" lIns="91440" tIns="45720" rIns="91440" bIns="45720" numCol="2" spcCol="180000" rtlCol="0">
            <a:normAutofit/>
          </a:bodyPr>
          <a:lstStyle>
            <a:lvl1pPr marL="0" marR="0" indent="0" algn="l" defTabSz="1219170" rtl="0" eaLnBrk="1" fontAlgn="auto" latinLnBrk="0" hangingPunct="1">
              <a:lnSpc>
                <a:spcPct val="90000"/>
              </a:lnSpc>
              <a:spcBef>
                <a:spcPts val="1333"/>
              </a:spcBef>
              <a:spcAft>
                <a:spcPts val="0"/>
              </a:spcAft>
              <a:buClrTx/>
              <a:buSzTx/>
              <a:buFont typeface="Arial" panose="020B0604020202020204" pitchFamily="34" charset="0"/>
              <a:buNone/>
              <a:tabLst/>
              <a:defRPr sz="2133"/>
            </a:lvl1pPr>
            <a:lvl5pPr>
              <a:defRPr sz="2133" b="0" i="0">
                <a:latin typeface="Arial" panose="020B0604020202020204" pitchFamily="34" charset="0"/>
                <a:cs typeface="Arial" panose="020B0604020202020204" pitchFamily="34" charset="0"/>
              </a:defRPr>
            </a:lvl5pPr>
          </a:lstStyle>
          <a:p>
            <a:r>
              <a:rPr lang="en-US" sz="2133" b="0" i="0">
                <a:latin typeface="Arial" panose="020B0604020202020204" pitchFamily="34" charset="0"/>
                <a:cs typeface="Arial" panose="020B0604020202020204" pitchFamily="34" charset="0"/>
              </a:rPr>
              <a:t>Text body</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one</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two </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three</a:t>
            </a:r>
          </a:p>
          <a:p>
            <a:pPr marL="380990" indent="-380990">
              <a:buFont typeface="Arial" panose="020B0604020202020204" pitchFamily="34" charset="0"/>
              <a:buChar char="•"/>
            </a:pPr>
            <a:endParaRPr lang="en-US" sz="2133" b="0" i="0">
              <a:latin typeface="Arial" panose="020B0604020202020204" pitchFamily="34" charset="0"/>
              <a:cs typeface="Arial" panose="020B0604020202020204" pitchFamily="34" charset="0"/>
            </a:endParaRPr>
          </a:p>
          <a:p>
            <a:pPr marL="380990" indent="-380990">
              <a:buFont typeface="Arial" panose="020B0604020202020204" pitchFamily="34" charset="0"/>
              <a:buChar char="•"/>
            </a:pPr>
            <a:endParaRPr lang="en-US" sz="2133" b="0" i="0">
              <a:latin typeface="Arial" panose="020B0604020202020204" pitchFamily="34" charset="0"/>
              <a:cs typeface="Arial" panose="020B0604020202020204" pitchFamily="34" charset="0"/>
            </a:endParaRPr>
          </a:p>
          <a:p>
            <a:pPr marL="380990" indent="-380990">
              <a:buFont typeface="Arial" panose="020B0604020202020204" pitchFamily="34" charset="0"/>
              <a:buChar char="•"/>
            </a:pPr>
            <a:endParaRPr lang="en-US" sz="2133" b="0" i="0">
              <a:latin typeface="Arial" panose="020B0604020202020204" pitchFamily="34" charset="0"/>
              <a:cs typeface="Arial" panose="020B0604020202020204" pitchFamily="34" charset="0"/>
            </a:endParaRP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four</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five </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six</a:t>
            </a:r>
          </a:p>
          <a:p>
            <a:pPr marL="380990" indent="-380990">
              <a:buFont typeface="Arial" panose="020B0604020202020204" pitchFamily="34" charset="0"/>
              <a:buChar char="•"/>
            </a:pPr>
            <a:endParaRPr lang="en-US" sz="2133" b="0" i="0">
              <a:latin typeface="Arial" panose="020B0604020202020204" pitchFamily="34" charset="0"/>
              <a:cs typeface="Arial" panose="020B0604020202020204" pitchFamily="34" charset="0"/>
            </a:endParaRPr>
          </a:p>
          <a:p>
            <a:pPr lvl="4"/>
            <a:endParaRPr lang="en-US"/>
          </a:p>
        </p:txBody>
      </p:sp>
      <p:sp>
        <p:nvSpPr>
          <p:cNvPr id="9" name="Slide Number Placeholder 5">
            <a:extLst>
              <a:ext uri="{FF2B5EF4-FFF2-40B4-BE49-F238E27FC236}">
                <a16:creationId xmlns:a16="http://schemas.microsoft.com/office/drawing/2014/main" id="{A2049ED8-641B-364C-8FE6-280985E05D1D}"/>
              </a:ext>
            </a:extLst>
          </p:cNvPr>
          <p:cNvSpPr>
            <a:spLocks noGrp="1"/>
          </p:cNvSpPr>
          <p:nvPr>
            <p:ph type="sldNum" sz="quarter" idx="4"/>
          </p:nvPr>
        </p:nvSpPr>
        <p:spPr>
          <a:xfrm>
            <a:off x="8305801" y="6356938"/>
            <a:ext cx="2829983" cy="365125"/>
          </a:xfrm>
          <a:prstGeom prst="rect">
            <a:avLst/>
          </a:prstGeom>
        </p:spPr>
        <p:txBody>
          <a:bodyPr vert="horz" lIns="0" tIns="45720" rIns="0" bIns="45720" rtlCol="0" anchor="ctr"/>
          <a:lstStyle>
            <a:lvl1pPr algn="r">
              <a:defRPr sz="1200" b="0" i="0">
                <a:solidFill>
                  <a:schemeClr val="tx2"/>
                </a:solidFill>
                <a:latin typeface="Arial" panose="020B0604020202020204" pitchFamily="34" charset="0"/>
                <a:cs typeface="Arial" panose="020B0604020202020204" pitchFamily="34" charset="0"/>
              </a:defRPr>
            </a:lvl1pPr>
          </a:lstStyle>
          <a:p>
            <a:fld id="{8E7B9059-5C44-B042-9E21-3D8C513EB0EA}" type="slidenum">
              <a:rPr lang="en-US" smtClean="0"/>
              <a:pPr/>
              <a:t>‹#›</a:t>
            </a:fld>
            <a:endParaRPr lang="en-US"/>
          </a:p>
        </p:txBody>
      </p:sp>
      <p:sp>
        <p:nvSpPr>
          <p:cNvPr id="10" name="Footer Placeholder 4">
            <a:extLst>
              <a:ext uri="{FF2B5EF4-FFF2-40B4-BE49-F238E27FC236}">
                <a16:creationId xmlns:a16="http://schemas.microsoft.com/office/drawing/2014/main" id="{CB468BB8-5B82-B544-887B-3B5A0558F32F}"/>
              </a:ext>
            </a:extLst>
          </p:cNvPr>
          <p:cNvSpPr>
            <a:spLocks noGrp="1"/>
          </p:cNvSpPr>
          <p:nvPr>
            <p:ph type="ftr" sz="quarter" idx="3"/>
          </p:nvPr>
        </p:nvSpPr>
        <p:spPr>
          <a:xfrm>
            <a:off x="1065312" y="6356351"/>
            <a:ext cx="7088089" cy="366183"/>
          </a:xfrm>
          <a:prstGeom prst="rect">
            <a:avLst/>
          </a:prstGeom>
        </p:spPr>
        <p:txBody>
          <a:bodyPr vert="horz" lIns="0" tIns="45720" rIns="0" bIns="45720" rtlCol="0" anchor="ctr"/>
          <a:lstStyle>
            <a:lvl1pPr marL="228594" indent="-228594" algn="ctr">
              <a:buFont typeface="Arial" panose="020B0604020202020204" pitchFamily="34" charset="0"/>
              <a:buChar char="•"/>
              <a:defRPr sz="1200" b="0" i="0">
                <a:solidFill>
                  <a:schemeClr val="tx2"/>
                </a:solidFill>
                <a:latin typeface="Arial" panose="020B0604020202020204" pitchFamily="34" charset="0"/>
                <a:cs typeface="Arial" panose="020B0604020202020204" pitchFamily="34" charset="0"/>
              </a:defRPr>
            </a:lvl1pPr>
          </a:lstStyle>
          <a:p>
            <a:pPr marL="0" indent="0" algn="l">
              <a:buFont typeface="Arial" panose="020B0604020202020204" pitchFamily="34" charset="0"/>
              <a:buNone/>
            </a:pPr>
            <a:r>
              <a:rPr lang="en-US"/>
              <a:t>Created 15/06/2022</a:t>
            </a:r>
          </a:p>
        </p:txBody>
      </p:sp>
      <p:sp>
        <p:nvSpPr>
          <p:cNvPr id="7" name="Text Placeholder 3">
            <a:extLst>
              <a:ext uri="{FF2B5EF4-FFF2-40B4-BE49-F238E27FC236}">
                <a16:creationId xmlns:a16="http://schemas.microsoft.com/office/drawing/2014/main" id="{DADA13E7-8FF3-FA40-AC2B-A2D0318E4D02}"/>
              </a:ext>
            </a:extLst>
          </p:cNvPr>
          <p:cNvSpPr>
            <a:spLocks noGrp="1"/>
          </p:cNvSpPr>
          <p:nvPr>
            <p:ph type="body" sz="quarter" idx="10" hasCustomPrompt="1"/>
          </p:nvPr>
        </p:nvSpPr>
        <p:spPr>
          <a:xfrm>
            <a:off x="1056218" y="1869863"/>
            <a:ext cx="10297583" cy="778124"/>
          </a:xfrm>
          <a:prstGeom prst="rect">
            <a:avLst/>
          </a:prstGeom>
        </p:spPr>
        <p:txBody>
          <a:bodyPr/>
          <a:lstStyle>
            <a:lvl1pPr marL="0" indent="0">
              <a:buNone/>
              <a:defRPr sz="4267" b="1" i="1">
                <a:solidFill>
                  <a:srgbClr val="005F9F"/>
                </a:solidFill>
                <a:latin typeface="Arial" panose="020B0604020202020204" pitchFamily="34" charset="0"/>
                <a:cs typeface="Arial" panose="020B0604020202020204" pitchFamily="34" charset="0"/>
              </a:defRPr>
            </a:lvl1pPr>
          </a:lstStyle>
          <a:p>
            <a:pPr lvl="0"/>
            <a:r>
              <a:rPr lang="en-GB"/>
              <a:t>Heading here</a:t>
            </a:r>
          </a:p>
        </p:txBody>
      </p:sp>
    </p:spTree>
    <p:extLst>
      <p:ext uri="{BB962C8B-B14F-4D97-AF65-F5344CB8AC3E}">
        <p14:creationId xmlns:p14="http://schemas.microsoft.com/office/powerpoint/2010/main" val="1597931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A615198-666B-5742-BE7C-B31575A27E93}"/>
              </a:ext>
            </a:extLst>
          </p:cNvPr>
          <p:cNvSpPr>
            <a:spLocks noGrp="1"/>
          </p:cNvSpPr>
          <p:nvPr>
            <p:ph idx="1" hasCustomPrompt="1"/>
          </p:nvPr>
        </p:nvSpPr>
        <p:spPr>
          <a:xfrm>
            <a:off x="1056216" y="2804585"/>
            <a:ext cx="10297584" cy="3371849"/>
          </a:xfrm>
          <a:prstGeom prst="rect">
            <a:avLst/>
          </a:prstGeom>
        </p:spPr>
        <p:txBody>
          <a:bodyPr vert="horz" lIns="91440" tIns="45720" rIns="91440" bIns="45720" numCol="2" spcCol="180000" rtlCol="0">
            <a:normAutofit/>
          </a:bodyPr>
          <a:lstStyle>
            <a:lvl1pPr marL="0" marR="0" indent="0" algn="l" defTabSz="1219170" rtl="0" eaLnBrk="1" fontAlgn="auto" latinLnBrk="0" hangingPunct="1">
              <a:lnSpc>
                <a:spcPct val="100000"/>
              </a:lnSpc>
              <a:spcBef>
                <a:spcPts val="0"/>
              </a:spcBef>
              <a:spcAft>
                <a:spcPts val="0"/>
              </a:spcAft>
              <a:buClrTx/>
              <a:buSzTx/>
              <a:buFontTx/>
              <a:buNone/>
              <a:tabLst/>
              <a:defRPr sz="2133"/>
            </a:lvl1pPr>
            <a:lvl5pPr marL="2438339" indent="0">
              <a:buNone/>
              <a:defRPr sz="2133" b="0" i="0">
                <a:latin typeface="Arial" panose="020B0604020202020204" pitchFamily="34" charset="0"/>
                <a:cs typeface="Arial" panose="020B0604020202020204" pitchFamily="34" charset="0"/>
              </a:defRPr>
            </a:lvl5p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2133" b="0" i="0">
                <a:latin typeface="Arial" panose="020B0604020202020204" pitchFamily="34" charset="0"/>
                <a:cs typeface="Arial" panose="020B0604020202020204" pitchFamily="34" charset="0"/>
              </a:rPr>
              <a:t>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a:t>
            </a:r>
          </a:p>
        </p:txBody>
      </p:sp>
      <p:sp>
        <p:nvSpPr>
          <p:cNvPr id="9" name="Slide Number Placeholder 5">
            <a:extLst>
              <a:ext uri="{FF2B5EF4-FFF2-40B4-BE49-F238E27FC236}">
                <a16:creationId xmlns:a16="http://schemas.microsoft.com/office/drawing/2014/main" id="{A2049ED8-641B-364C-8FE6-280985E05D1D}"/>
              </a:ext>
            </a:extLst>
          </p:cNvPr>
          <p:cNvSpPr>
            <a:spLocks noGrp="1"/>
          </p:cNvSpPr>
          <p:nvPr>
            <p:ph type="sldNum" sz="quarter" idx="4"/>
          </p:nvPr>
        </p:nvSpPr>
        <p:spPr>
          <a:xfrm>
            <a:off x="8305801" y="6356938"/>
            <a:ext cx="2829983" cy="365125"/>
          </a:xfrm>
          <a:prstGeom prst="rect">
            <a:avLst/>
          </a:prstGeom>
        </p:spPr>
        <p:txBody>
          <a:bodyPr vert="horz" lIns="0" tIns="45720" rIns="0" bIns="45720" rtlCol="0" anchor="ctr"/>
          <a:lstStyle>
            <a:lvl1pPr algn="r">
              <a:defRPr sz="1200" b="0" i="0">
                <a:solidFill>
                  <a:schemeClr val="tx2"/>
                </a:solidFill>
                <a:latin typeface="Arial" panose="020B0604020202020204" pitchFamily="34" charset="0"/>
                <a:cs typeface="Arial" panose="020B0604020202020204" pitchFamily="34" charset="0"/>
              </a:defRPr>
            </a:lvl1pPr>
          </a:lstStyle>
          <a:p>
            <a:fld id="{8E7B9059-5C44-B042-9E21-3D8C513EB0EA}" type="slidenum">
              <a:rPr lang="en-US" smtClean="0"/>
              <a:pPr/>
              <a:t>‹#›</a:t>
            </a:fld>
            <a:endParaRPr lang="en-US"/>
          </a:p>
        </p:txBody>
      </p:sp>
      <p:sp>
        <p:nvSpPr>
          <p:cNvPr id="10" name="Footer Placeholder 4">
            <a:extLst>
              <a:ext uri="{FF2B5EF4-FFF2-40B4-BE49-F238E27FC236}">
                <a16:creationId xmlns:a16="http://schemas.microsoft.com/office/drawing/2014/main" id="{CB468BB8-5B82-B544-887B-3B5A0558F32F}"/>
              </a:ext>
            </a:extLst>
          </p:cNvPr>
          <p:cNvSpPr>
            <a:spLocks noGrp="1"/>
          </p:cNvSpPr>
          <p:nvPr>
            <p:ph type="ftr" sz="quarter" idx="3"/>
          </p:nvPr>
        </p:nvSpPr>
        <p:spPr>
          <a:xfrm>
            <a:off x="1065312" y="6356351"/>
            <a:ext cx="7088089" cy="366183"/>
          </a:xfrm>
          <a:prstGeom prst="rect">
            <a:avLst/>
          </a:prstGeom>
        </p:spPr>
        <p:txBody>
          <a:bodyPr vert="horz" lIns="0" tIns="45720" rIns="0" bIns="45720" rtlCol="0" anchor="ctr"/>
          <a:lstStyle>
            <a:lvl1pPr marL="228594" indent="-228594" algn="ctr">
              <a:buFont typeface="Arial" panose="020B0604020202020204" pitchFamily="34" charset="0"/>
              <a:buChar char="•"/>
              <a:defRPr sz="1200" b="0" i="0">
                <a:solidFill>
                  <a:schemeClr val="tx2"/>
                </a:solidFill>
                <a:latin typeface="Arial" panose="020B0604020202020204" pitchFamily="34" charset="0"/>
                <a:cs typeface="Arial" panose="020B0604020202020204" pitchFamily="34" charset="0"/>
              </a:defRPr>
            </a:lvl1pPr>
          </a:lstStyle>
          <a:p>
            <a:pPr marL="0" indent="0" algn="l">
              <a:buFont typeface="Arial" panose="020B0604020202020204" pitchFamily="34" charset="0"/>
              <a:buNone/>
            </a:pPr>
            <a:r>
              <a:rPr lang="en-US"/>
              <a:t>Created 15/06/2022</a:t>
            </a:r>
          </a:p>
        </p:txBody>
      </p:sp>
      <p:sp>
        <p:nvSpPr>
          <p:cNvPr id="7" name="Text Placeholder 3">
            <a:extLst>
              <a:ext uri="{FF2B5EF4-FFF2-40B4-BE49-F238E27FC236}">
                <a16:creationId xmlns:a16="http://schemas.microsoft.com/office/drawing/2014/main" id="{2F38B62D-23CE-8747-BB4F-4F58CCC653E1}"/>
              </a:ext>
            </a:extLst>
          </p:cNvPr>
          <p:cNvSpPr>
            <a:spLocks noGrp="1"/>
          </p:cNvSpPr>
          <p:nvPr>
            <p:ph type="body" sz="quarter" idx="10" hasCustomPrompt="1"/>
          </p:nvPr>
        </p:nvSpPr>
        <p:spPr>
          <a:xfrm>
            <a:off x="1056218" y="1869863"/>
            <a:ext cx="10297583" cy="778124"/>
          </a:xfrm>
          <a:prstGeom prst="rect">
            <a:avLst/>
          </a:prstGeom>
        </p:spPr>
        <p:txBody>
          <a:bodyPr/>
          <a:lstStyle>
            <a:lvl1pPr marL="0" indent="0">
              <a:buNone/>
              <a:defRPr sz="4267" b="1" i="1">
                <a:solidFill>
                  <a:srgbClr val="005F9F"/>
                </a:solidFill>
                <a:latin typeface="Arial" panose="020B0604020202020204" pitchFamily="34" charset="0"/>
                <a:cs typeface="Arial" panose="020B0604020202020204" pitchFamily="34" charset="0"/>
              </a:defRPr>
            </a:lvl1pPr>
          </a:lstStyle>
          <a:p>
            <a:pPr lvl="0"/>
            <a:r>
              <a:rPr lang="en-GB"/>
              <a:t>Heading here</a:t>
            </a:r>
          </a:p>
        </p:txBody>
      </p:sp>
    </p:spTree>
    <p:extLst>
      <p:ext uri="{BB962C8B-B14F-4D97-AF65-F5344CB8AC3E}">
        <p14:creationId xmlns:p14="http://schemas.microsoft.com/office/powerpoint/2010/main" val="376428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EF721-4590-4641-BD20-387E8BAD76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6CACDC4-1E60-4214-913C-E0DD5F4E5F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A4A9D3-DF64-4BEE-AE94-CDB80DB5F95B}"/>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5" name="Footer Placeholder 4">
            <a:extLst>
              <a:ext uri="{FF2B5EF4-FFF2-40B4-BE49-F238E27FC236}">
                <a16:creationId xmlns:a16="http://schemas.microsoft.com/office/drawing/2014/main" id="{13456015-AE16-4859-9037-5620C85880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BEB2A5-16F4-460B-82F8-1A3360D5A7A8}"/>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35022900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6D55D-BB6D-4161-ACFF-BD594B1A0C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387CDA-9368-4479-9994-B8E1A925E2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6A789C-8149-44EC-AB37-415C12370658}"/>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5" name="Footer Placeholder 4">
            <a:extLst>
              <a:ext uri="{FF2B5EF4-FFF2-40B4-BE49-F238E27FC236}">
                <a16:creationId xmlns:a16="http://schemas.microsoft.com/office/drawing/2014/main" id="{E82BB56E-459C-42B4-9C47-EDC19280F2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BD437F-4A14-4BFC-8253-E2D1CD37F046}"/>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222818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D7FDF-606A-4D01-AE10-43D2581302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36A5155-C7E7-41DB-A2E7-CC1785CCCA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55B85-390F-477E-8817-B10E3E2583ED}"/>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5" name="Footer Placeholder 4">
            <a:extLst>
              <a:ext uri="{FF2B5EF4-FFF2-40B4-BE49-F238E27FC236}">
                <a16:creationId xmlns:a16="http://schemas.microsoft.com/office/drawing/2014/main" id="{8368E87A-F17C-4442-8EE9-1A961D5599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FB7325-10E2-4914-B5DD-0D181FE4DF13}"/>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6336649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5A25-B26B-4724-AB34-896AF74C59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316643-3DB6-455C-A189-EBE7C87376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D10B5C-44A4-43AF-B9D1-F288758978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AEB5CAC-311D-4E7D-B281-D67638257BE5}"/>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6" name="Footer Placeholder 5">
            <a:extLst>
              <a:ext uri="{FF2B5EF4-FFF2-40B4-BE49-F238E27FC236}">
                <a16:creationId xmlns:a16="http://schemas.microsoft.com/office/drawing/2014/main" id="{88113354-145B-495B-A69A-8A4F18E766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5FCF42-758F-49C8-845A-03AEE2C378C9}"/>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94467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8EAC1FE8-FB86-4A4D-AA63-9320B1DF0BCC}" type="datetime1">
              <a:rPr lang="en-US" smtClean="0"/>
              <a:t>7/11/2022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r>
              <a:rPr lang="en-US"/>
              <a:t>Created 15/06/2022</a:t>
            </a:r>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00611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8ED03-B0DD-491B-9008-194A2BB28AE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9C7998-FD35-4B13-88B2-75CD385937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BE6335-AAA9-4E77-A188-6E68B159FC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C2EA8CB-D1C0-4C36-B5F4-C24D366817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9E4AADB-CFC9-42B0-BBEF-CEF5E5019F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7C8035E-B03B-452C-8DEA-A3E242B2ECA6}"/>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8" name="Footer Placeholder 7">
            <a:extLst>
              <a:ext uri="{FF2B5EF4-FFF2-40B4-BE49-F238E27FC236}">
                <a16:creationId xmlns:a16="http://schemas.microsoft.com/office/drawing/2014/main" id="{D4B6646F-F045-452B-83EC-B4CA8EC4C9C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2B45ABF-F1D5-47FE-A12E-792CC19A0496}"/>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36643482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D8764-6B00-4CF0-B3E1-0A9E4AD4C7D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C70AA6A-E206-404C-A7EB-73FE64C88104}"/>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4" name="Footer Placeholder 3">
            <a:extLst>
              <a:ext uri="{FF2B5EF4-FFF2-40B4-BE49-F238E27FC236}">
                <a16:creationId xmlns:a16="http://schemas.microsoft.com/office/drawing/2014/main" id="{9504ACD1-2B5F-48F3-8A9A-B165BFE303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74BAE1-9013-4C4A-A61A-662EE7FA36D2}"/>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165554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76AE2A-605C-4A32-8704-346BFE0FB0EF}"/>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3" name="Footer Placeholder 2">
            <a:extLst>
              <a:ext uri="{FF2B5EF4-FFF2-40B4-BE49-F238E27FC236}">
                <a16:creationId xmlns:a16="http://schemas.microsoft.com/office/drawing/2014/main" id="{4B7D3082-7077-49B4-8750-532147E2A95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660D0F9-5501-472E-8B56-48C7585FBF38}"/>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58504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4DD1E-A596-4616-99E8-1ACE77C44D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6569922-EEB6-4845-9B29-B0C26A6B0E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7A95F61-A707-42AC-95DD-9743F47F9A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405D10-3907-4834-B27B-02348DAF7F0B}"/>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6" name="Footer Placeholder 5">
            <a:extLst>
              <a:ext uri="{FF2B5EF4-FFF2-40B4-BE49-F238E27FC236}">
                <a16:creationId xmlns:a16="http://schemas.microsoft.com/office/drawing/2014/main" id="{B2EBE128-9630-490E-94D6-D9BF8E6C70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16D509-5871-4491-8B5B-D55A66FC8DF9}"/>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2666364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385C0-0123-4746-BF10-202FCF3E62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FFB4402-04CF-4C6F-888F-6699B26564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2DC2DD5-2113-4C31-8BEE-2BE4DBFE61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265E27-8EE6-4106-A391-EF6982A75647}"/>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6" name="Footer Placeholder 5">
            <a:extLst>
              <a:ext uri="{FF2B5EF4-FFF2-40B4-BE49-F238E27FC236}">
                <a16:creationId xmlns:a16="http://schemas.microsoft.com/office/drawing/2014/main" id="{E6083141-D3CF-4E3E-B8FB-2CD637C810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9C774C-1532-4B4C-98C5-A06E04AE9107}"/>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34078856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E2A17-992E-46CD-9B6B-719D708352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CE7416-741C-4AA2-A030-5685450B5D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4C7C41-70E5-47D9-8624-5F8692F3F580}"/>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5" name="Footer Placeholder 4">
            <a:extLst>
              <a:ext uri="{FF2B5EF4-FFF2-40B4-BE49-F238E27FC236}">
                <a16:creationId xmlns:a16="http://schemas.microsoft.com/office/drawing/2014/main" id="{1225037A-BAC0-4923-9AE2-3B8B123FEF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A0790E-B35F-4ED3-8884-B21F16CAF127}"/>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27127679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A8A04-B394-471B-B473-482CFFDEE34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311F92-D5CB-4ED8-A079-C48561818F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A77FC2-AC68-422C-83AB-32F159732DDE}"/>
              </a:ext>
            </a:extLst>
          </p:cNvPr>
          <p:cNvSpPr>
            <a:spLocks noGrp="1"/>
          </p:cNvSpPr>
          <p:nvPr>
            <p:ph type="dt" sz="half" idx="10"/>
          </p:nvPr>
        </p:nvSpPr>
        <p:spPr/>
        <p:txBody>
          <a:bodyPr/>
          <a:lstStyle/>
          <a:p>
            <a:fld id="{D96A0B5A-4711-42FC-92E2-9BE1A607B3BA}" type="datetimeFigureOut">
              <a:rPr lang="en-GB" smtClean="0"/>
              <a:t>11/07/2022</a:t>
            </a:fld>
            <a:endParaRPr lang="en-GB"/>
          </a:p>
        </p:txBody>
      </p:sp>
      <p:sp>
        <p:nvSpPr>
          <p:cNvPr id="5" name="Footer Placeholder 4">
            <a:extLst>
              <a:ext uri="{FF2B5EF4-FFF2-40B4-BE49-F238E27FC236}">
                <a16:creationId xmlns:a16="http://schemas.microsoft.com/office/drawing/2014/main" id="{E0F56418-2F55-487A-A0B6-36EC5979E8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0E51EB-885B-4045-81BC-E4A428EBC056}"/>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4196413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913696CC-A4DA-4815-8CA4-BBDD54F6F0D4}" type="datetime1">
              <a:rPr lang="en-US" smtClean="0"/>
              <a:t>7/11/2022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r>
              <a:rPr lang="en-US"/>
              <a:t>Created 15/06/2022</a:t>
            </a:r>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06130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FF6DA5E0-A6A3-436C-9DFF-BBAEC1D16723}" type="datetime1">
              <a:rPr lang="en-US" smtClean="0"/>
              <a:t>7/11/2022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r>
              <a:rPr lang="en-US"/>
              <a:t>Created 15/06/2022</a:t>
            </a:r>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3222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E91FB869-5FF2-4C43-B2BF-6C089668643A}" type="datetime1">
              <a:rPr lang="en-US" smtClean="0"/>
              <a:t>7/11/2022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r>
              <a:rPr lang="en-US"/>
              <a:t>Created 15/06/2022</a:t>
            </a:r>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55244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86A4C0E3-D7A5-4251-A475-7B6B577B7470}" type="datetime1">
              <a:rPr lang="en-US" smtClean="0"/>
              <a:t>7/11/2022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r>
              <a:rPr lang="en-US"/>
              <a:t>Created 15/06/2022</a:t>
            </a:r>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62292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7D130D7-0B81-4FEE-8246-1F8497E2089F}" type="datetime1">
              <a:rPr lang="en-US" smtClean="0"/>
              <a:t>7/11/2022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r>
              <a:rPr lang="en-US"/>
              <a:t>Created 15/06/2022</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70345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F4B6DA2F-DE5B-4DFE-84E5-055500F99F4E}" type="datetime1">
              <a:rPr lang="en-US" smtClean="0"/>
              <a:t>7/11/2022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r>
              <a:rPr lang="en-US"/>
              <a:t>Created 15/06/2022</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53929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ADDBE2C9-EDDA-4C13-BA53-018363BF4A6E}" type="datetime1">
              <a:rPr lang="en-US" smtClean="0"/>
              <a:t>7/11/2022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r>
              <a:rPr lang="en-US"/>
              <a:t>Created 15/06/2022</a:t>
            </a:r>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29312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E03AC-5378-493C-B798-904D1ED39ED5}" type="datetime1">
              <a:rPr lang="en-US" smtClean="0"/>
              <a:t>7/11/2022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Created 15/06/2022</a:t>
            </a:r>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3744778150"/>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24" r:id="rId6"/>
    <p:sldLayoutId id="2147483719" r:id="rId7"/>
    <p:sldLayoutId id="2147483720" r:id="rId8"/>
    <p:sldLayoutId id="2147483721" r:id="rId9"/>
    <p:sldLayoutId id="2147483722" r:id="rId10"/>
    <p:sldLayoutId id="2147483723" r:id="rId11"/>
    <p:sldLayoutId id="2147483725" r:id="rId12"/>
  </p:sldLayoutIdLst>
  <p:hf hdr="0" ftr="0" dt="0"/>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5">
            <a:extLst>
              <a:ext uri="{FF2B5EF4-FFF2-40B4-BE49-F238E27FC236}">
                <a16:creationId xmlns:a16="http://schemas.microsoft.com/office/drawing/2014/main" id="{3136E45F-65D5-3B42-8DE8-F8B5010473BE}"/>
              </a:ext>
            </a:extLst>
          </p:cNvPr>
          <p:cNvSpPr>
            <a:spLocks noGrp="1"/>
          </p:cNvSpPr>
          <p:nvPr>
            <p:ph type="sldNum" sz="quarter" idx="4"/>
          </p:nvPr>
        </p:nvSpPr>
        <p:spPr>
          <a:xfrm>
            <a:off x="8305801" y="6356938"/>
            <a:ext cx="2829983" cy="365125"/>
          </a:xfrm>
          <a:prstGeom prst="rect">
            <a:avLst/>
          </a:prstGeom>
        </p:spPr>
        <p:txBody>
          <a:bodyPr vert="horz" lIns="0" tIns="45720" rIns="0" bIns="45720" rtlCol="0" anchor="ctr"/>
          <a:lstStyle>
            <a:lvl1pPr algn="r">
              <a:defRPr sz="1200" b="0" i="0">
                <a:solidFill>
                  <a:schemeClr val="tx2"/>
                </a:solidFill>
                <a:latin typeface="Arial" panose="020B0604020202020204" pitchFamily="34" charset="0"/>
                <a:cs typeface="Arial" panose="020B0604020202020204" pitchFamily="34" charset="0"/>
              </a:defRPr>
            </a:lvl1pPr>
          </a:lstStyle>
          <a:p>
            <a:fld id="{8E7B9059-5C44-B042-9E21-3D8C513EB0EA}" type="slidenum">
              <a:rPr lang="en-US" smtClean="0"/>
              <a:pPr/>
              <a:t>‹#›</a:t>
            </a:fld>
            <a:endParaRPr lang="en-US"/>
          </a:p>
        </p:txBody>
      </p:sp>
      <p:sp>
        <p:nvSpPr>
          <p:cNvPr id="13" name="Footer Placeholder 4">
            <a:extLst>
              <a:ext uri="{FF2B5EF4-FFF2-40B4-BE49-F238E27FC236}">
                <a16:creationId xmlns:a16="http://schemas.microsoft.com/office/drawing/2014/main" id="{ABD9CB9E-68D2-234C-A189-FE9A0D296697}"/>
              </a:ext>
            </a:extLst>
          </p:cNvPr>
          <p:cNvSpPr>
            <a:spLocks noGrp="1"/>
          </p:cNvSpPr>
          <p:nvPr>
            <p:ph type="ftr" sz="quarter" idx="3"/>
          </p:nvPr>
        </p:nvSpPr>
        <p:spPr>
          <a:xfrm>
            <a:off x="1065312" y="6356351"/>
            <a:ext cx="7088089" cy="366183"/>
          </a:xfrm>
          <a:prstGeom prst="rect">
            <a:avLst/>
          </a:prstGeom>
        </p:spPr>
        <p:txBody>
          <a:bodyPr vert="horz" lIns="0" tIns="45720" rIns="0" bIns="45720" rtlCol="0" anchor="ctr"/>
          <a:lstStyle>
            <a:lvl1pPr marL="228594" indent="-228594" algn="ctr">
              <a:buFont typeface="Arial" panose="020B0604020202020204" pitchFamily="34" charset="0"/>
              <a:buChar char="•"/>
              <a:defRPr sz="1200" b="0" i="0">
                <a:solidFill>
                  <a:schemeClr val="tx2"/>
                </a:solidFill>
                <a:latin typeface="Arial" panose="020B0604020202020204" pitchFamily="34" charset="0"/>
                <a:cs typeface="Arial" panose="020B0604020202020204" pitchFamily="34" charset="0"/>
              </a:defRPr>
            </a:lvl1pPr>
          </a:lstStyle>
          <a:p>
            <a:pPr marL="0" indent="0" algn="l">
              <a:buFont typeface="Arial" panose="020B0604020202020204" pitchFamily="34" charset="0"/>
              <a:buNone/>
            </a:pPr>
            <a:r>
              <a:rPr lang="en-US"/>
              <a:t>Created 15/06/2022</a:t>
            </a:r>
          </a:p>
        </p:txBody>
      </p:sp>
      <p:cxnSp>
        <p:nvCxnSpPr>
          <p:cNvPr id="3" name="Straight Connector 2">
            <a:extLst>
              <a:ext uri="{FF2B5EF4-FFF2-40B4-BE49-F238E27FC236}">
                <a16:creationId xmlns:a16="http://schemas.microsoft.com/office/drawing/2014/main" id="{05116B4C-3B88-1143-9D0E-172F0824BDF9}"/>
              </a:ext>
            </a:extLst>
          </p:cNvPr>
          <p:cNvCxnSpPr/>
          <p:nvPr userDrawn="1"/>
        </p:nvCxnSpPr>
        <p:spPr>
          <a:xfrm>
            <a:off x="1056641" y="6136640"/>
            <a:ext cx="10079143" cy="0"/>
          </a:xfrm>
          <a:prstGeom prst="line">
            <a:avLst/>
          </a:prstGeom>
          <a:ln>
            <a:solidFill>
              <a:schemeClr val="tx2"/>
            </a:solidFill>
          </a:ln>
        </p:spPr>
        <p:style>
          <a:lnRef idx="2">
            <a:schemeClr val="accent6"/>
          </a:lnRef>
          <a:fillRef idx="0">
            <a:schemeClr val="accent6"/>
          </a:fillRef>
          <a:effectRef idx="1">
            <a:schemeClr val="accent6"/>
          </a:effectRef>
          <a:fontRef idx="minor">
            <a:schemeClr val="tx1"/>
          </a:fontRef>
        </p:style>
      </p:cxnSp>
      <p:pic>
        <p:nvPicPr>
          <p:cNvPr id="7" name="Picture 6">
            <a:extLst>
              <a:ext uri="{FF2B5EF4-FFF2-40B4-BE49-F238E27FC236}">
                <a16:creationId xmlns:a16="http://schemas.microsoft.com/office/drawing/2014/main" id="{363E8C57-D5D2-594D-AA59-6696BF2759DA}"/>
              </a:ext>
            </a:extLst>
          </p:cNvPr>
          <p:cNvPicPr>
            <a:picLocks noChangeAspect="1"/>
          </p:cNvPicPr>
          <p:nvPr userDrawn="1"/>
        </p:nvPicPr>
        <p:blipFill>
          <a:blip r:embed="rId5"/>
          <a:stretch>
            <a:fillRect/>
          </a:stretch>
        </p:blipFill>
        <p:spPr>
          <a:xfrm>
            <a:off x="-67734" y="-38947"/>
            <a:ext cx="4071217" cy="1583251"/>
          </a:xfrm>
          <a:prstGeom prst="rect">
            <a:avLst/>
          </a:prstGeom>
        </p:spPr>
      </p:pic>
    </p:spTree>
    <p:extLst>
      <p:ext uri="{BB962C8B-B14F-4D97-AF65-F5344CB8AC3E}">
        <p14:creationId xmlns:p14="http://schemas.microsoft.com/office/powerpoint/2010/main" val="1477823003"/>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767">
          <p15:clr>
            <a:srgbClr val="F26B43"/>
          </p15:clr>
        </p15:guide>
        <p15:guide id="2" pos="6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2BB333-A023-4BF2-8307-C9D2DA297C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04505C-8EF7-4638-8EE9-E0A773EC19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44ED19-19C7-418C-99D3-D24B12A33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0B5A-4711-42FC-92E2-9BE1A607B3BA}" type="datetimeFigureOut">
              <a:rPr lang="en-GB" smtClean="0"/>
              <a:t>11/07/2022</a:t>
            </a:fld>
            <a:endParaRPr lang="en-GB"/>
          </a:p>
        </p:txBody>
      </p:sp>
      <p:sp>
        <p:nvSpPr>
          <p:cNvPr id="5" name="Footer Placeholder 4">
            <a:extLst>
              <a:ext uri="{FF2B5EF4-FFF2-40B4-BE49-F238E27FC236}">
                <a16:creationId xmlns:a16="http://schemas.microsoft.com/office/drawing/2014/main" id="{6097ECE2-7565-4AB1-9A2A-5D7D867A74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F9E16F-F927-437C-8C79-6B40F3BE25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10B06-101E-4779-906D-BEB5F1D414BA}" type="slidenum">
              <a:rPr lang="en-GB" smtClean="0"/>
              <a:t>‹#›</a:t>
            </a:fld>
            <a:endParaRPr lang="en-GB"/>
          </a:p>
        </p:txBody>
      </p:sp>
    </p:spTree>
    <p:extLst>
      <p:ext uri="{BB962C8B-B14F-4D97-AF65-F5344CB8AC3E}">
        <p14:creationId xmlns:p14="http://schemas.microsoft.com/office/powerpoint/2010/main" val="2035719644"/>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hyperlink" Target="https://www.cilip.org.uk/page/InformationLiteracydefinition" TargetMode="External"/><Relationship Id="rId2" Type="http://schemas.openxmlformats.org/officeDocument/2006/relationships/hyperlink" Target="https://www.cbi.org.uk/media/1914/cbi-skills-framework.pdf" TargetMode="External"/><Relationship Id="rId1" Type="http://schemas.openxmlformats.org/officeDocument/2006/relationships/slideLayout" Target="../slideLayouts/slideLayout17.xml"/><Relationship Id="rId6" Type="http://schemas.openxmlformats.org/officeDocument/2006/relationships/hyperlink" Target="https://en.unesco.org/news/digital-skills-critical-jobs-and-social-inclusion" TargetMode="External"/><Relationship Id="rId5" Type="http://schemas.openxmlformats.org/officeDocument/2006/relationships/hyperlink" Target="https://www.ed.ac.uk/files/atoms/files/hea-learning-employability_series_one.pdf" TargetMode="External"/><Relationship Id="rId4" Type="http://schemas.openxmlformats.org/officeDocument/2006/relationships/hyperlink" Target="https://www.cbi.org.uk/media/2960/cbi_work-readines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3.weforum.org/docs/WEF_FOJ_Executive_Summary_Jobs.pdf" TargetMode="External"/><Relationship Id="rId2" Type="http://schemas.openxmlformats.org/officeDocument/2006/relationships/hyperlink" Target="https://unesdoc.unesco.org/ark:/48223/pf0000379707"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UWL FESTIVAL OF TEACHING AND LEARNING</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a:xfrm>
            <a:off x="838200" y="1825624"/>
            <a:ext cx="10515600" cy="4102565"/>
          </a:xfrm>
        </p:spPr>
        <p:txBody>
          <a:bodyPr>
            <a:normAutofit/>
          </a:bodyPr>
          <a:lstStyle/>
          <a:p>
            <a:pPr marL="0" indent="0" algn="ctr">
              <a:buNone/>
            </a:pPr>
            <a:r>
              <a:rPr kumimoji="0" lang="en-US" sz="4400" b="1" i="0" u="none" strike="noStrike" kern="1200" cap="none" spc="0" normalizeH="0" baseline="0" noProof="0" dirty="0">
                <a:ln>
                  <a:noFill/>
                </a:ln>
                <a:solidFill>
                  <a:srgbClr val="002060"/>
                </a:solidFill>
                <a:effectLst/>
                <a:uLnTx/>
                <a:uFillTx/>
                <a:latin typeface="Calibri" panose="020F0502020204030204" pitchFamily="34" charset="0"/>
                <a:ea typeface="Tahoma" panose="020B0604030504040204" pitchFamily="34" charset="0"/>
                <a:cs typeface="Calibri" panose="020F0502020204030204" pitchFamily="34" charset="0"/>
              </a:rPr>
              <a:t>The academic library’s contribution </a:t>
            </a:r>
            <a:br>
              <a:rPr kumimoji="0" lang="en-US" sz="4400" b="1" i="0" u="none" strike="noStrike" kern="1200" cap="none" spc="0" normalizeH="0" baseline="0" noProof="0" dirty="0">
                <a:ln>
                  <a:noFill/>
                </a:ln>
                <a:solidFill>
                  <a:srgbClr val="002060"/>
                </a:solidFill>
                <a:effectLst/>
                <a:uLnTx/>
                <a:uFillTx/>
                <a:latin typeface="Calibri" panose="020F0502020204030204" pitchFamily="34" charset="0"/>
                <a:ea typeface="Tahoma" panose="020B0604030504040204" pitchFamily="34" charset="0"/>
                <a:cs typeface="Calibri" panose="020F0502020204030204" pitchFamily="34" charset="0"/>
              </a:rPr>
            </a:br>
            <a:r>
              <a:rPr kumimoji="0" lang="en-US" sz="4400" b="1" i="0" u="none" strike="noStrike" kern="1200" cap="none" spc="0" normalizeH="0" baseline="0" noProof="0" dirty="0">
                <a:ln>
                  <a:noFill/>
                </a:ln>
                <a:solidFill>
                  <a:srgbClr val="002060"/>
                </a:solidFill>
                <a:effectLst/>
                <a:uLnTx/>
                <a:uFillTx/>
                <a:latin typeface="Calibri" panose="020F0502020204030204" pitchFamily="34" charset="0"/>
                <a:ea typeface="Tahoma" panose="020B0604030504040204" pitchFamily="34" charset="0"/>
                <a:cs typeface="Calibri" panose="020F0502020204030204" pitchFamily="34" charset="0"/>
              </a:rPr>
              <a:t>to creating employable graduates</a:t>
            </a:r>
          </a:p>
          <a:p>
            <a:pPr marL="0" indent="0" algn="ctr">
              <a:buNone/>
            </a:pPr>
            <a:endParaRPr lang="en-US" sz="2400" b="1" dirty="0">
              <a:solidFill>
                <a:srgbClr val="002060"/>
              </a:solidFill>
              <a:latin typeface="Calibri" panose="020F0502020204030204" pitchFamily="34" charset="0"/>
              <a:ea typeface="Tahoma" panose="020B0604030504040204" pitchFamily="34" charset="0"/>
              <a:cs typeface="Calibri" panose="020F0502020204030204" pitchFamily="34" charset="0"/>
            </a:endParaRPr>
          </a:p>
          <a:p>
            <a:pPr marL="0" indent="0" algn="ctr">
              <a:buNone/>
            </a:pPr>
            <a:r>
              <a:rPr lang="en-US" sz="2400" b="1" dirty="0">
                <a:solidFill>
                  <a:srgbClr val="002060"/>
                </a:solidFill>
                <a:latin typeface="Calibri" panose="020F0502020204030204" pitchFamily="34" charset="0"/>
                <a:ea typeface="Tahoma" panose="020B0604030504040204" pitchFamily="34" charset="0"/>
                <a:cs typeface="Calibri" panose="020F0502020204030204" pitchFamily="34" charset="0"/>
              </a:rPr>
              <a:t>Dr Janice Fernandes</a:t>
            </a:r>
          </a:p>
          <a:p>
            <a:pPr marL="0" indent="0" algn="ctr">
              <a:buNone/>
            </a:pPr>
            <a:r>
              <a:rPr lang="en-US" sz="2400" b="1" dirty="0">
                <a:solidFill>
                  <a:srgbClr val="002060"/>
                </a:solidFill>
                <a:latin typeface="Calibri" panose="020F0502020204030204" pitchFamily="34" charset="0"/>
                <a:ea typeface="Tahoma" panose="020B0604030504040204" pitchFamily="34" charset="0"/>
                <a:cs typeface="Calibri" panose="020F0502020204030204" pitchFamily="34" charset="0"/>
              </a:rPr>
              <a:t>Subject librarian - LCM</a:t>
            </a:r>
          </a:p>
          <a:p>
            <a:pPr marL="0" indent="0" algn="ctr">
              <a:buNone/>
            </a:pPr>
            <a:r>
              <a:rPr lang="en-US" sz="2400" b="1" dirty="0">
                <a:solidFill>
                  <a:srgbClr val="002060"/>
                </a:solidFill>
                <a:latin typeface="Calibri" panose="020F0502020204030204" pitchFamily="34" charset="0"/>
                <a:ea typeface="Tahoma" panose="020B0604030504040204" pitchFamily="34" charset="0"/>
                <a:cs typeface="Calibri" panose="020F0502020204030204" pitchFamily="34" charset="0"/>
              </a:rPr>
              <a:t> &amp; </a:t>
            </a:r>
          </a:p>
          <a:p>
            <a:pPr marL="0" indent="0" algn="ctr">
              <a:buNone/>
            </a:pPr>
            <a:r>
              <a:rPr lang="en-US" sz="2400" b="1" dirty="0">
                <a:solidFill>
                  <a:srgbClr val="002060"/>
                </a:solidFill>
                <a:latin typeface="Calibri" panose="020F0502020204030204" pitchFamily="34" charset="0"/>
                <a:ea typeface="Tahoma" panose="020B0604030504040204" pitchFamily="34" charset="0"/>
                <a:cs typeface="Calibri" panose="020F0502020204030204" pitchFamily="34" charset="0"/>
              </a:rPr>
              <a:t>Anna Lazarczyk</a:t>
            </a:r>
          </a:p>
          <a:p>
            <a:pPr marL="0" indent="0" algn="ctr">
              <a:buNone/>
            </a:pPr>
            <a:r>
              <a:rPr lang="en-US" sz="2400" b="1" dirty="0">
                <a:solidFill>
                  <a:srgbClr val="002060"/>
                </a:solidFill>
                <a:latin typeface="Calibri" panose="020F0502020204030204" pitchFamily="34" charset="0"/>
                <a:ea typeface="Tahoma" panose="020B0604030504040204" pitchFamily="34" charset="0"/>
                <a:cs typeface="Calibri" panose="020F0502020204030204" pitchFamily="34" charset="0"/>
              </a:rPr>
              <a:t>Subject librarian - SHSS</a:t>
            </a:r>
          </a:p>
          <a:p>
            <a:pPr marL="0" indent="0" algn="ctr">
              <a:buNone/>
            </a:pPr>
            <a:endParaRPr kumimoji="0" lang="en-US" sz="4400" b="1" i="0" u="none" strike="noStrike" kern="1200" cap="none" spc="0" normalizeH="0" baseline="0" noProof="0" dirty="0">
              <a:ln>
                <a:noFill/>
              </a:ln>
              <a:solidFill>
                <a:srgbClr val="002060"/>
              </a:solidFill>
              <a:effectLst/>
              <a:uLnTx/>
              <a:uFillTx/>
              <a:latin typeface="Calibri" panose="020F0502020204030204" pitchFamily="34" charset="0"/>
              <a:ea typeface="Tahoma" panose="020B0604030504040204" pitchFamily="34" charset="0"/>
              <a:cs typeface="Calibri" panose="020F0502020204030204" pitchFamily="34" charset="0"/>
            </a:endParaRPr>
          </a:p>
          <a:p>
            <a:pPr marL="0" indent="0" algn="ctr">
              <a:buNone/>
            </a:pPr>
            <a:endParaRPr lang="en-US" sz="4400" b="1" dirty="0">
              <a:solidFill>
                <a:srgbClr val="002060"/>
              </a:solidFill>
              <a:latin typeface="Calibri" panose="020F0502020204030204" pitchFamily="34" charset="0"/>
              <a:ea typeface="Tahoma" panose="020B0604030504040204" pitchFamily="34" charset="0"/>
              <a:cs typeface="Calibri" panose="020F0502020204030204" pitchFamily="34" charset="0"/>
            </a:endParaRPr>
          </a:p>
          <a:p>
            <a:pPr marL="0" indent="0" algn="ctr">
              <a:buNone/>
            </a:pPr>
            <a:endParaRPr lang="en-GB" dirty="0"/>
          </a:p>
        </p:txBody>
      </p:sp>
    </p:spTree>
    <p:extLst>
      <p:ext uri="{BB962C8B-B14F-4D97-AF65-F5344CB8AC3E}">
        <p14:creationId xmlns:p14="http://schemas.microsoft.com/office/powerpoint/2010/main" val="41775634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7CDB33-E586-4135-A55D-14ED46635E7C}"/>
              </a:ext>
            </a:extLst>
          </p:cNvPr>
          <p:cNvSpPr>
            <a:spLocks noGrp="1"/>
          </p:cNvSpPr>
          <p:nvPr>
            <p:ph type="title"/>
          </p:nvPr>
        </p:nvSpPr>
        <p:spPr>
          <a:xfrm>
            <a:off x="1314824" y="735106"/>
            <a:ext cx="9757367" cy="2928470"/>
          </a:xfrm>
        </p:spPr>
        <p:txBody>
          <a:bodyPr vert="horz" lIns="91440" tIns="45720" rIns="91440" bIns="45720" rtlCol="0" anchor="b">
            <a:normAutofit/>
          </a:bodyPr>
          <a:lstStyle/>
          <a:p>
            <a:r>
              <a:rPr lang="en-US" sz="4400" kern="1200" dirty="0">
                <a:solidFill>
                  <a:srgbClr val="FFFFFF"/>
                </a:solidFill>
                <a:latin typeface="+mj-lt"/>
                <a:ea typeface="+mj-ea"/>
                <a:cs typeface="+mj-cs"/>
              </a:rPr>
              <a:t>“Employability skills development is most effective when embedded within the degree </a:t>
            </a:r>
            <a:r>
              <a:rPr lang="en-US" sz="4400" kern="1200" dirty="0" err="1">
                <a:solidFill>
                  <a:srgbClr val="FFFFFF"/>
                </a:solidFill>
                <a:latin typeface="+mj-lt"/>
                <a:ea typeface="+mj-ea"/>
                <a:cs typeface="+mj-cs"/>
              </a:rPr>
              <a:t>programme</a:t>
            </a:r>
            <a:r>
              <a:rPr lang="en-US" sz="4400" kern="1200" dirty="0">
                <a:solidFill>
                  <a:srgbClr val="FFFFFF"/>
                </a:solidFill>
                <a:latin typeface="+mj-lt"/>
                <a:ea typeface="+mj-ea"/>
                <a:cs typeface="+mj-cs"/>
              </a:rPr>
              <a:t>” (</a:t>
            </a:r>
            <a:r>
              <a:rPr lang="en-US" sz="4400" kern="1200" dirty="0" err="1">
                <a:solidFill>
                  <a:srgbClr val="FFFFFF"/>
                </a:solidFill>
                <a:latin typeface="+mj-lt"/>
                <a:ea typeface="+mj-ea"/>
                <a:cs typeface="+mj-cs"/>
              </a:rPr>
              <a:t>Wakeham</a:t>
            </a:r>
            <a:r>
              <a:rPr lang="en-US" sz="4400" kern="1200" dirty="0">
                <a:solidFill>
                  <a:srgbClr val="FFFFFF"/>
                </a:solidFill>
                <a:latin typeface="+mj-lt"/>
                <a:ea typeface="+mj-ea"/>
                <a:cs typeface="+mj-cs"/>
              </a:rPr>
              <a:t>, 2017)</a:t>
            </a:r>
            <a:br>
              <a:rPr lang="en-US" sz="4400" kern="1200" dirty="0">
                <a:solidFill>
                  <a:srgbClr val="FFFFFF"/>
                </a:solidFill>
                <a:latin typeface="+mj-lt"/>
                <a:ea typeface="+mj-ea"/>
                <a:cs typeface="+mj-cs"/>
              </a:rPr>
            </a:br>
            <a:endParaRPr lang="en-US" sz="4400" kern="1200" dirty="0">
              <a:solidFill>
                <a:srgbClr val="FFFFFF"/>
              </a:solidFill>
              <a:latin typeface="+mj-lt"/>
              <a:ea typeface="+mj-ea"/>
              <a:cs typeface="+mj-cs"/>
            </a:endParaRPr>
          </a:p>
        </p:txBody>
      </p:sp>
      <p:pic>
        <p:nvPicPr>
          <p:cNvPr id="7" name="Picture 6">
            <a:extLst>
              <a:ext uri="{FF2B5EF4-FFF2-40B4-BE49-F238E27FC236}">
                <a16:creationId xmlns:a16="http://schemas.microsoft.com/office/drawing/2014/main" id="{A17739B8-3DD2-4163-8CBA-41E95A2B3964}"/>
              </a:ext>
            </a:extLst>
          </p:cNvPr>
          <p:cNvPicPr>
            <a:picLocks noChangeAspect="1"/>
          </p:cNvPicPr>
          <p:nvPr/>
        </p:nvPicPr>
        <p:blipFill>
          <a:blip r:embed="rId2"/>
          <a:stretch>
            <a:fillRect/>
          </a:stretch>
        </p:blipFill>
        <p:spPr>
          <a:xfrm>
            <a:off x="4528930" y="3419135"/>
            <a:ext cx="2548979" cy="3088582"/>
          </a:xfrm>
          <a:prstGeom prst="rect">
            <a:avLst/>
          </a:prstGeom>
        </p:spPr>
      </p:pic>
    </p:spTree>
    <p:extLst>
      <p:ext uri="{BB962C8B-B14F-4D97-AF65-F5344CB8AC3E}">
        <p14:creationId xmlns:p14="http://schemas.microsoft.com/office/powerpoint/2010/main" val="3796194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15B4418-BDD1-4EBE-AE7F-45F40768F175}"/>
              </a:ext>
            </a:extLst>
          </p:cNvPr>
          <p:cNvSpPr>
            <a:spLocks noGrp="1"/>
          </p:cNvSpPr>
          <p:nvPr>
            <p:ph type="title"/>
          </p:nvPr>
        </p:nvSpPr>
        <p:spPr>
          <a:xfrm>
            <a:off x="277534" y="1250994"/>
            <a:ext cx="3482748" cy="1472368"/>
          </a:xfrm>
        </p:spPr>
        <p:txBody>
          <a:bodyPr anchor="b">
            <a:noAutofit/>
          </a:bodyPr>
          <a:lstStyle/>
          <a:p>
            <a:r>
              <a:rPr lang="en-GB" sz="2800" b="1" dirty="0">
                <a:solidFill>
                  <a:srgbClr val="FFFFFF"/>
                </a:solidFill>
                <a:latin typeface="+mn-lt"/>
              </a:rPr>
              <a:t>SCENARIO 1</a:t>
            </a:r>
            <a:br>
              <a:rPr lang="en-GB" sz="2800" b="1" dirty="0">
                <a:solidFill>
                  <a:srgbClr val="FFFFFF"/>
                </a:solidFill>
                <a:latin typeface="+mn-lt"/>
              </a:rPr>
            </a:br>
            <a:br>
              <a:rPr lang="en-GB" sz="2800" b="1" dirty="0">
                <a:solidFill>
                  <a:srgbClr val="FFFFFF"/>
                </a:solidFill>
                <a:latin typeface="+mn-lt"/>
              </a:rPr>
            </a:br>
            <a:r>
              <a:rPr lang="en-GB" sz="2800" b="1" dirty="0">
                <a:solidFill>
                  <a:srgbClr val="FFFFFF"/>
                </a:solidFill>
                <a:latin typeface="+mn-lt"/>
              </a:rPr>
              <a:t>Academic Writing  and Digital Skills course (L3) </a:t>
            </a:r>
            <a:endParaRPr lang="en-GB" sz="2800" dirty="0">
              <a:solidFill>
                <a:srgbClr val="FFFFFF"/>
              </a:solidFill>
              <a:latin typeface="+mn-lt"/>
            </a:endParaRPr>
          </a:p>
        </p:txBody>
      </p:sp>
      <p:graphicFrame>
        <p:nvGraphicFramePr>
          <p:cNvPr id="5" name="Table 5">
            <a:extLst>
              <a:ext uri="{FF2B5EF4-FFF2-40B4-BE49-F238E27FC236}">
                <a16:creationId xmlns:a16="http://schemas.microsoft.com/office/drawing/2014/main" id="{82687C3E-0722-4C75-91B0-3130D43BCABD}"/>
              </a:ext>
            </a:extLst>
          </p:cNvPr>
          <p:cNvGraphicFramePr>
            <a:graphicFrameLocks noGrp="1"/>
          </p:cNvGraphicFramePr>
          <p:nvPr/>
        </p:nvGraphicFramePr>
        <p:xfrm>
          <a:off x="4785575" y="939136"/>
          <a:ext cx="6655619" cy="4959448"/>
        </p:xfrm>
        <a:graphic>
          <a:graphicData uri="http://schemas.openxmlformats.org/drawingml/2006/table">
            <a:tbl>
              <a:tblPr firstRow="1" bandRow="1">
                <a:tableStyleId>{5C22544A-7EE6-4342-B048-85BDC9FD1C3A}</a:tableStyleId>
              </a:tblPr>
              <a:tblGrid>
                <a:gridCol w="2001202">
                  <a:extLst>
                    <a:ext uri="{9D8B030D-6E8A-4147-A177-3AD203B41FA5}">
                      <a16:colId xmlns:a16="http://schemas.microsoft.com/office/drawing/2014/main" val="3311523202"/>
                    </a:ext>
                  </a:extLst>
                </a:gridCol>
                <a:gridCol w="4654417">
                  <a:extLst>
                    <a:ext uri="{9D8B030D-6E8A-4147-A177-3AD203B41FA5}">
                      <a16:colId xmlns:a16="http://schemas.microsoft.com/office/drawing/2014/main" val="3988283806"/>
                    </a:ext>
                  </a:extLst>
                </a:gridCol>
              </a:tblGrid>
              <a:tr h="997180">
                <a:tc>
                  <a:txBody>
                    <a:bodyPr/>
                    <a:lstStyle/>
                    <a:p>
                      <a:r>
                        <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rPr>
                        <a:t>Learning Outcomes</a:t>
                      </a:r>
                      <a:endParaRPr lang="en-GB" b="0" dirty="0">
                        <a:solidFill>
                          <a:schemeClr val="tx1"/>
                        </a:solidFill>
                      </a:endParaRPr>
                    </a:p>
                  </a:txBody>
                  <a:tcPr>
                    <a:solidFill>
                      <a:schemeClr val="accent1">
                        <a:lumMod val="20000"/>
                        <a:lumOff val="80000"/>
                      </a:schemeClr>
                    </a:solidFill>
                  </a:tcPr>
                </a:tc>
                <a:tc>
                  <a:txBody>
                    <a:bodyPr/>
                    <a:lstStyle/>
                    <a:p>
                      <a:r>
                        <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rPr>
                        <a:t>strengthens academic language skills and employability skills</a:t>
                      </a:r>
                    </a:p>
                    <a:p>
                      <a:endParaRPr lang="en-GB" b="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919272125"/>
                  </a:ext>
                </a:extLst>
              </a:tr>
              <a:tr h="698026">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Duration </a:t>
                      </a:r>
                      <a:endParaRPr lang="en-GB" dirty="0"/>
                    </a:p>
                  </a:txBody>
                  <a:tcPr>
                    <a:solidFill>
                      <a:schemeClr val="accent1">
                        <a:lumMod val="20000"/>
                        <a:lumOff val="80000"/>
                      </a:schemeClr>
                    </a:solidFill>
                  </a:tcPr>
                </a:tc>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one semester/one academic year</a:t>
                      </a:r>
                    </a:p>
                    <a:p>
                      <a:endParaRPr lang="en-GB" dirty="0"/>
                    </a:p>
                  </a:txBody>
                  <a:tcPr>
                    <a:solidFill>
                      <a:schemeClr val="accent1">
                        <a:lumMod val="20000"/>
                        <a:lumOff val="80000"/>
                      </a:schemeClr>
                    </a:solidFill>
                  </a:tcPr>
                </a:tc>
                <a:extLst>
                  <a:ext uri="{0D108BD9-81ED-4DB2-BD59-A6C34878D82A}">
                    <a16:rowId xmlns:a16="http://schemas.microsoft.com/office/drawing/2014/main" val="3456917533"/>
                  </a:ext>
                </a:extLst>
              </a:tr>
              <a:tr h="1070445">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Course Team</a:t>
                      </a:r>
                      <a:endParaRPr lang="en-GB" dirty="0"/>
                    </a:p>
                  </a:txBody>
                  <a:tcPr>
                    <a:solidFill>
                      <a:schemeClr val="accent1">
                        <a:lumMod val="20000"/>
                        <a:lumOff val="80000"/>
                      </a:schemeClr>
                    </a:solidFill>
                  </a:tcPr>
                </a:tc>
                <a:tc>
                  <a:txBody>
                    <a:bodyPr/>
                    <a:lstStyle/>
                    <a:p>
                      <a:pPr marL="0" indent="0">
                        <a:lnSpc>
                          <a:spcPct val="110000"/>
                        </a:lnSpc>
                        <a:spcBef>
                          <a:spcPts val="0"/>
                        </a:spcBef>
                        <a:buNone/>
                      </a:pPr>
                      <a:r>
                        <a:rPr lang="en-GB" sz="1800" dirty="0">
                          <a:latin typeface="Tahoma" panose="020B0604030504040204" pitchFamily="34" charset="0"/>
                          <a:ea typeface="Tahoma" panose="020B0604030504040204" pitchFamily="34" charset="0"/>
                          <a:cs typeface="Tahoma" panose="020B0604030504040204" pitchFamily="34" charset="0"/>
                        </a:rPr>
                        <a:t>English language lecturers, Library, Study skills, Careers, Expert Academy, I.T. </a:t>
                      </a:r>
                    </a:p>
                    <a:p>
                      <a:pPr marL="0" indent="0">
                        <a:lnSpc>
                          <a:spcPct val="110000"/>
                        </a:lnSpc>
                        <a:spcBef>
                          <a:spcPts val="0"/>
                        </a:spcBef>
                        <a:buNone/>
                      </a:pPr>
                      <a:endParaRPr lang="en-GB" dirty="0"/>
                    </a:p>
                  </a:txBody>
                  <a:tcPr>
                    <a:solidFill>
                      <a:schemeClr val="accent1">
                        <a:lumMod val="20000"/>
                        <a:lumOff val="80000"/>
                      </a:schemeClr>
                    </a:solidFill>
                  </a:tcPr>
                </a:tc>
                <a:extLst>
                  <a:ext uri="{0D108BD9-81ED-4DB2-BD59-A6C34878D82A}">
                    <a16:rowId xmlns:a16="http://schemas.microsoft.com/office/drawing/2014/main" val="879636611"/>
                  </a:ext>
                </a:extLst>
              </a:tr>
              <a:tr h="2193797">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Skills taught and learned</a:t>
                      </a:r>
                      <a:endParaRPr lang="en-GB" dirty="0"/>
                    </a:p>
                  </a:txBody>
                  <a:tcPr>
                    <a:solidFill>
                      <a:schemeClr val="accent1">
                        <a:lumMod val="20000"/>
                        <a:lumOff val="80000"/>
                      </a:schemeClr>
                    </a:solidFill>
                  </a:tcPr>
                </a:tc>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academic writing, critical reading and thinking, research and using information, referencing, </a:t>
                      </a:r>
                    </a:p>
                    <a:p>
                      <a:r>
                        <a:rPr lang="en-GB" sz="1800" dirty="0">
                          <a:latin typeface="Tahoma" panose="020B0604030504040204" pitchFamily="34" charset="0"/>
                          <a:ea typeface="Tahoma" panose="020B0604030504040204" pitchFamily="34" charset="0"/>
                          <a:cs typeface="Tahoma" panose="020B0604030504040204" pitchFamily="34" charset="0"/>
                        </a:rPr>
                        <a:t>Use of Blackboard and library databases, Microsoft Suite, presentation and communication skills</a:t>
                      </a:r>
                    </a:p>
                    <a:p>
                      <a:endParaRPr lang="en-GB" dirty="0"/>
                    </a:p>
                  </a:txBody>
                  <a:tcPr>
                    <a:solidFill>
                      <a:schemeClr val="accent1">
                        <a:lumMod val="20000"/>
                        <a:lumOff val="80000"/>
                      </a:schemeClr>
                    </a:solidFill>
                  </a:tcPr>
                </a:tc>
                <a:extLst>
                  <a:ext uri="{0D108BD9-81ED-4DB2-BD59-A6C34878D82A}">
                    <a16:rowId xmlns:a16="http://schemas.microsoft.com/office/drawing/2014/main" val="2139785582"/>
                  </a:ext>
                </a:extLst>
              </a:tr>
            </a:tbl>
          </a:graphicData>
        </a:graphic>
      </p:graphicFrame>
    </p:spTree>
    <p:extLst>
      <p:ext uri="{BB962C8B-B14F-4D97-AF65-F5344CB8AC3E}">
        <p14:creationId xmlns:p14="http://schemas.microsoft.com/office/powerpoint/2010/main" val="1215573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15B4418-BDD1-4EBE-AE7F-45F40768F175}"/>
              </a:ext>
            </a:extLst>
          </p:cNvPr>
          <p:cNvSpPr>
            <a:spLocks noGrp="1"/>
          </p:cNvSpPr>
          <p:nvPr>
            <p:ph type="title"/>
          </p:nvPr>
        </p:nvSpPr>
        <p:spPr>
          <a:xfrm>
            <a:off x="490660" y="939136"/>
            <a:ext cx="3056495" cy="1472368"/>
          </a:xfrm>
        </p:spPr>
        <p:txBody>
          <a:bodyPr anchor="b">
            <a:noAutofit/>
          </a:bodyPr>
          <a:lstStyle/>
          <a:p>
            <a:r>
              <a:rPr lang="en-GB" sz="2800" b="1" dirty="0">
                <a:solidFill>
                  <a:srgbClr val="FFFFFF"/>
                </a:solidFill>
                <a:latin typeface="+mn-lt"/>
              </a:rPr>
              <a:t>SCENARIO 2</a:t>
            </a:r>
            <a:br>
              <a:rPr lang="en-GB" sz="2800" b="1" dirty="0">
                <a:solidFill>
                  <a:srgbClr val="FFFFFF"/>
                </a:solidFill>
                <a:latin typeface="+mn-lt"/>
              </a:rPr>
            </a:br>
            <a:br>
              <a:rPr lang="en-GB" sz="2800" b="1" dirty="0">
                <a:solidFill>
                  <a:srgbClr val="FFFFFF"/>
                </a:solidFill>
                <a:latin typeface="+mn-lt"/>
              </a:rPr>
            </a:br>
            <a:r>
              <a:rPr lang="en-GB" sz="2800" b="1" dirty="0">
                <a:solidFill>
                  <a:srgbClr val="FFFFFF"/>
                </a:solidFill>
                <a:latin typeface="+mn-lt"/>
              </a:rPr>
              <a:t>Library led projects and job placements  (L5) </a:t>
            </a:r>
            <a:endParaRPr lang="en-GB" sz="2800" dirty="0">
              <a:solidFill>
                <a:srgbClr val="FFFFFF"/>
              </a:solidFill>
              <a:latin typeface="+mn-lt"/>
            </a:endParaRPr>
          </a:p>
        </p:txBody>
      </p:sp>
      <p:graphicFrame>
        <p:nvGraphicFramePr>
          <p:cNvPr id="5" name="Table 5">
            <a:extLst>
              <a:ext uri="{FF2B5EF4-FFF2-40B4-BE49-F238E27FC236}">
                <a16:creationId xmlns:a16="http://schemas.microsoft.com/office/drawing/2014/main" id="{82687C3E-0722-4C75-91B0-3130D43BCABD}"/>
              </a:ext>
            </a:extLst>
          </p:cNvPr>
          <p:cNvGraphicFramePr>
            <a:graphicFrameLocks noGrp="1"/>
          </p:cNvGraphicFramePr>
          <p:nvPr>
            <p:extLst>
              <p:ext uri="{D42A27DB-BD31-4B8C-83A1-F6EECF244321}">
                <p14:modId xmlns:p14="http://schemas.microsoft.com/office/powerpoint/2010/main" val="2908023023"/>
              </p:ext>
            </p:extLst>
          </p:nvPr>
        </p:nvGraphicFramePr>
        <p:xfrm>
          <a:off x="4785575" y="371395"/>
          <a:ext cx="6655619" cy="6370797"/>
        </p:xfrm>
        <a:graphic>
          <a:graphicData uri="http://schemas.openxmlformats.org/drawingml/2006/table">
            <a:tbl>
              <a:tblPr firstRow="1" bandRow="1">
                <a:tableStyleId>{5C22544A-7EE6-4342-B048-85BDC9FD1C3A}</a:tableStyleId>
              </a:tblPr>
              <a:tblGrid>
                <a:gridCol w="2001202">
                  <a:extLst>
                    <a:ext uri="{9D8B030D-6E8A-4147-A177-3AD203B41FA5}">
                      <a16:colId xmlns:a16="http://schemas.microsoft.com/office/drawing/2014/main" val="3311523202"/>
                    </a:ext>
                  </a:extLst>
                </a:gridCol>
                <a:gridCol w="4654417">
                  <a:extLst>
                    <a:ext uri="{9D8B030D-6E8A-4147-A177-3AD203B41FA5}">
                      <a16:colId xmlns:a16="http://schemas.microsoft.com/office/drawing/2014/main" val="3988283806"/>
                    </a:ext>
                  </a:extLst>
                </a:gridCol>
              </a:tblGrid>
              <a:tr h="953409">
                <a:tc>
                  <a:txBody>
                    <a:bodyPr/>
                    <a:lstStyle/>
                    <a:p>
                      <a:r>
                        <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rPr>
                        <a:t>Learning Outcomes</a:t>
                      </a:r>
                      <a:endParaRPr lang="en-GB" b="0" dirty="0">
                        <a:solidFill>
                          <a:schemeClr val="tx1"/>
                        </a:solidFill>
                      </a:endParaRPr>
                    </a:p>
                  </a:txBody>
                  <a:tcPr>
                    <a:solidFill>
                      <a:schemeClr val="accent1">
                        <a:lumMod val="20000"/>
                        <a:lumOff val="80000"/>
                      </a:schemeClr>
                    </a:solidFill>
                  </a:tcPr>
                </a:tc>
                <a:tc>
                  <a:txBody>
                    <a:bodyPr/>
                    <a:lstStyle/>
                    <a:p>
                      <a:r>
                        <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rPr>
                        <a:t>builds work readiness, customer service skills, creativity, data entry and analysis skills </a:t>
                      </a:r>
                    </a:p>
                    <a:p>
                      <a:endParaRPr lang="en-GB" b="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919272125"/>
                  </a:ext>
                </a:extLst>
              </a:tr>
              <a:tr h="667386">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Duration </a:t>
                      </a:r>
                      <a:endParaRPr lang="en-GB" dirty="0"/>
                    </a:p>
                  </a:txBody>
                  <a:tcPr>
                    <a:solidFill>
                      <a:schemeClr val="accent1">
                        <a:lumMod val="20000"/>
                        <a:lumOff val="80000"/>
                      </a:schemeClr>
                    </a:solidFill>
                  </a:tcPr>
                </a:tc>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Four weeks/summer jobs </a:t>
                      </a:r>
                    </a:p>
                    <a:p>
                      <a:endParaRPr lang="en-GB" dirty="0"/>
                    </a:p>
                  </a:txBody>
                  <a:tcPr>
                    <a:solidFill>
                      <a:schemeClr val="accent1">
                        <a:lumMod val="20000"/>
                        <a:lumOff val="80000"/>
                      </a:schemeClr>
                    </a:solidFill>
                  </a:tcPr>
                </a:tc>
                <a:extLst>
                  <a:ext uri="{0D108BD9-81ED-4DB2-BD59-A6C34878D82A}">
                    <a16:rowId xmlns:a16="http://schemas.microsoft.com/office/drawing/2014/main" val="3456917533"/>
                  </a:ext>
                </a:extLst>
              </a:tr>
              <a:tr h="563687">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Course Team</a:t>
                      </a:r>
                      <a:endParaRPr lang="en-GB"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GB" sz="1800" kern="1200" dirty="0">
                          <a:solidFill>
                            <a:schemeClr val="dk1"/>
                          </a:solidFill>
                          <a:latin typeface="Tahoma" panose="020B0604030504040204" pitchFamily="34" charset="0"/>
                          <a:ea typeface="Tahoma" panose="020B0604030504040204" pitchFamily="34" charset="0"/>
                          <a:cs typeface="Tahoma" panose="020B0604030504040204" pitchFamily="34" charset="0"/>
                        </a:rPr>
                        <a:t>Academics, Library, Careers, I.T.</a:t>
                      </a:r>
                    </a:p>
                    <a:p>
                      <a:pPr marL="0" indent="0">
                        <a:lnSpc>
                          <a:spcPct val="110000"/>
                        </a:lnSpc>
                        <a:spcBef>
                          <a:spcPts val="0"/>
                        </a:spcBef>
                        <a:buNone/>
                      </a:pPr>
                      <a:endParaRPr lang="en-GB" dirty="0"/>
                    </a:p>
                  </a:txBody>
                  <a:tcPr>
                    <a:solidFill>
                      <a:schemeClr val="accent1">
                        <a:lumMod val="20000"/>
                        <a:lumOff val="80000"/>
                      </a:schemeClr>
                    </a:solidFill>
                  </a:tcPr>
                </a:tc>
                <a:extLst>
                  <a:ext uri="{0D108BD9-81ED-4DB2-BD59-A6C34878D82A}">
                    <a16:rowId xmlns:a16="http://schemas.microsoft.com/office/drawing/2014/main" val="879636611"/>
                  </a:ext>
                </a:extLst>
              </a:tr>
              <a:tr h="1685110">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Skills taught and learned</a:t>
                      </a:r>
                      <a:endParaRPr lang="en-GB"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Tahoma" panose="020B0604030504040204" pitchFamily="34" charset="0"/>
                          <a:ea typeface="Tahoma" panose="020B0604030504040204" pitchFamily="34" charset="0"/>
                          <a:cs typeface="Tahoma" panose="020B0604030504040204" pitchFamily="34" charset="0"/>
                        </a:rPr>
                        <a:t>Academic writing, Note taking, project management, mentoring, Information Literacy, Team work, Leadership, Networking, Confidence, Communication skills, Presentation skills, Problem solving, mock interviews </a:t>
                      </a:r>
                      <a:endParaRPr lang="en-GB" dirty="0"/>
                    </a:p>
                  </a:txBody>
                  <a:tcPr>
                    <a:solidFill>
                      <a:schemeClr val="accent1">
                        <a:lumMod val="20000"/>
                        <a:lumOff val="80000"/>
                      </a:schemeClr>
                    </a:solidFill>
                  </a:tcPr>
                </a:tc>
                <a:extLst>
                  <a:ext uri="{0D108BD9-81ED-4DB2-BD59-A6C34878D82A}">
                    <a16:rowId xmlns:a16="http://schemas.microsoft.com/office/drawing/2014/main" val="2139785582"/>
                  </a:ext>
                </a:extLst>
              </a:tr>
              <a:tr h="2097500">
                <a:tc>
                  <a:txBody>
                    <a:bodyPr/>
                    <a:lstStyle/>
                    <a:p>
                      <a:r>
                        <a:rPr lang="en-GB" dirty="0"/>
                        <a:t>Project examples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Tahoma" panose="020B0604030504040204" pitchFamily="34" charset="0"/>
                          <a:ea typeface="Tahoma" panose="020B0604030504040204" pitchFamily="34" charset="0"/>
                          <a:cs typeface="Tahoma" panose="020B0604030504040204" pitchFamily="34" charset="0"/>
                        </a:rPr>
                        <a:t>User satisfaction surveys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Tahoma" panose="020B0604030504040204" pitchFamily="34" charset="0"/>
                          <a:ea typeface="Tahoma" panose="020B0604030504040204" pitchFamily="34" charset="0"/>
                          <a:cs typeface="Tahoma" panose="020B0604030504040204" pitchFamily="34" charset="0"/>
                        </a:rPr>
                        <a:t>archive exhibitions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Tahoma" panose="020B0604030504040204" pitchFamily="34" charset="0"/>
                          <a:ea typeface="Tahoma" panose="020B0604030504040204" pitchFamily="34" charset="0"/>
                          <a:cs typeface="Tahoma" panose="020B0604030504040204" pitchFamily="34" charset="0"/>
                        </a:rPr>
                        <a:t>institutional repository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Tahoma" panose="020B0604030504040204" pitchFamily="34" charset="0"/>
                          <a:ea typeface="Tahoma" panose="020B0604030504040204" pitchFamily="34" charset="0"/>
                          <a:cs typeface="Tahoma" panose="020B0604030504040204" pitchFamily="34" charset="0"/>
                        </a:rPr>
                        <a:t>co-create project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Tahoma" panose="020B0604030504040204" pitchFamily="34" charset="0"/>
                          <a:ea typeface="Tahoma" panose="020B0604030504040204" pitchFamily="34" charset="0"/>
                          <a:cs typeface="Tahoma" panose="020B0604030504040204" pitchFamily="34" charset="0"/>
                        </a:rPr>
                        <a:t>inclusive reading list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Tahoma" panose="020B0604030504040204" pitchFamily="34" charset="0"/>
                          <a:ea typeface="Tahoma" panose="020B0604030504040204" pitchFamily="34" charset="0"/>
                          <a:cs typeface="Tahoma" panose="020B0604030504040204" pitchFamily="34" charset="0"/>
                        </a:rPr>
                        <a:t>stock inventory</a:t>
                      </a:r>
                      <a:endParaRPr lang="en-GB" dirty="0"/>
                    </a:p>
                  </a:txBody>
                  <a:tcPr>
                    <a:solidFill>
                      <a:schemeClr val="accent1">
                        <a:lumMod val="20000"/>
                        <a:lumOff val="80000"/>
                      </a:schemeClr>
                    </a:solidFill>
                  </a:tcPr>
                </a:tc>
                <a:extLst>
                  <a:ext uri="{0D108BD9-81ED-4DB2-BD59-A6C34878D82A}">
                    <a16:rowId xmlns:a16="http://schemas.microsoft.com/office/drawing/2014/main" val="172754084"/>
                  </a:ext>
                </a:extLst>
              </a:tr>
            </a:tbl>
          </a:graphicData>
        </a:graphic>
      </p:graphicFrame>
    </p:spTree>
    <p:extLst>
      <p:ext uri="{BB962C8B-B14F-4D97-AF65-F5344CB8AC3E}">
        <p14:creationId xmlns:p14="http://schemas.microsoft.com/office/powerpoint/2010/main" val="2067599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15B4418-BDD1-4EBE-AE7F-45F40768F175}"/>
              </a:ext>
            </a:extLst>
          </p:cNvPr>
          <p:cNvSpPr>
            <a:spLocks noGrp="1"/>
          </p:cNvSpPr>
          <p:nvPr>
            <p:ph type="title"/>
          </p:nvPr>
        </p:nvSpPr>
        <p:spPr>
          <a:xfrm>
            <a:off x="490660" y="939136"/>
            <a:ext cx="3056495" cy="1472368"/>
          </a:xfrm>
        </p:spPr>
        <p:txBody>
          <a:bodyPr anchor="b">
            <a:noAutofit/>
          </a:bodyPr>
          <a:lstStyle/>
          <a:p>
            <a:r>
              <a:rPr lang="en-GB" sz="2800" b="1" dirty="0">
                <a:solidFill>
                  <a:srgbClr val="FFFFFF"/>
                </a:solidFill>
                <a:latin typeface="+mn-lt"/>
              </a:rPr>
              <a:t>SCENARIO 3</a:t>
            </a:r>
            <a:br>
              <a:rPr lang="en-GB" sz="2800" b="1" dirty="0">
                <a:solidFill>
                  <a:srgbClr val="FFFFFF"/>
                </a:solidFill>
                <a:latin typeface="+mn-lt"/>
              </a:rPr>
            </a:br>
            <a:br>
              <a:rPr lang="en-GB" sz="2800" b="1" dirty="0">
                <a:solidFill>
                  <a:srgbClr val="FFFFFF"/>
                </a:solidFill>
                <a:latin typeface="+mn-lt"/>
              </a:rPr>
            </a:br>
            <a:r>
              <a:rPr lang="en-GB" sz="2800" b="1" dirty="0">
                <a:solidFill>
                  <a:srgbClr val="FFFFFF"/>
                </a:solidFill>
                <a:latin typeface="+mn-lt"/>
              </a:rPr>
              <a:t>Employability and Personal Branding course  (L6) </a:t>
            </a:r>
            <a:endParaRPr lang="en-GB" sz="2800" dirty="0">
              <a:solidFill>
                <a:srgbClr val="FFFFFF"/>
              </a:solidFill>
              <a:latin typeface="+mn-lt"/>
            </a:endParaRPr>
          </a:p>
        </p:txBody>
      </p:sp>
      <p:graphicFrame>
        <p:nvGraphicFramePr>
          <p:cNvPr id="5" name="Table 5">
            <a:extLst>
              <a:ext uri="{FF2B5EF4-FFF2-40B4-BE49-F238E27FC236}">
                <a16:creationId xmlns:a16="http://schemas.microsoft.com/office/drawing/2014/main" id="{82687C3E-0722-4C75-91B0-3130D43BCABD}"/>
              </a:ext>
            </a:extLst>
          </p:cNvPr>
          <p:cNvGraphicFramePr>
            <a:graphicFrameLocks noGrp="1"/>
          </p:cNvGraphicFramePr>
          <p:nvPr/>
        </p:nvGraphicFramePr>
        <p:xfrm>
          <a:off x="4785575" y="939136"/>
          <a:ext cx="6655619" cy="5001630"/>
        </p:xfrm>
        <a:graphic>
          <a:graphicData uri="http://schemas.openxmlformats.org/drawingml/2006/table">
            <a:tbl>
              <a:tblPr firstRow="1" bandRow="1">
                <a:tableStyleId>{5C22544A-7EE6-4342-B048-85BDC9FD1C3A}</a:tableStyleId>
              </a:tblPr>
              <a:tblGrid>
                <a:gridCol w="2001202">
                  <a:extLst>
                    <a:ext uri="{9D8B030D-6E8A-4147-A177-3AD203B41FA5}">
                      <a16:colId xmlns:a16="http://schemas.microsoft.com/office/drawing/2014/main" val="3311523202"/>
                    </a:ext>
                  </a:extLst>
                </a:gridCol>
                <a:gridCol w="4654417">
                  <a:extLst>
                    <a:ext uri="{9D8B030D-6E8A-4147-A177-3AD203B41FA5}">
                      <a16:colId xmlns:a16="http://schemas.microsoft.com/office/drawing/2014/main" val="3988283806"/>
                    </a:ext>
                  </a:extLst>
                </a:gridCol>
              </a:tblGrid>
              <a:tr h="953409">
                <a:tc>
                  <a:txBody>
                    <a:bodyPr/>
                    <a:lstStyle/>
                    <a:p>
                      <a:r>
                        <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rPr>
                        <a:t>Learning Outcomes</a:t>
                      </a:r>
                      <a:endParaRPr lang="en-GB" b="0" dirty="0">
                        <a:solidFill>
                          <a:schemeClr val="tx1"/>
                        </a:solidFill>
                      </a:endParaRPr>
                    </a:p>
                  </a:txBody>
                  <a:tcPr>
                    <a:solidFill>
                      <a:schemeClr val="accent1">
                        <a:lumMod val="20000"/>
                        <a:lumOff val="80000"/>
                      </a:schemeClr>
                    </a:solidFill>
                  </a:tcPr>
                </a:tc>
                <a:tc>
                  <a:txBody>
                    <a:bodyPr/>
                    <a:lstStyle/>
                    <a:p>
                      <a:r>
                        <a:rPr lang="en-GB" sz="1800" b="0" dirty="0">
                          <a:solidFill>
                            <a:schemeClr val="tx1"/>
                          </a:solidFill>
                          <a:latin typeface="Tahoma" panose="020B0604030504040204" pitchFamily="34" charset="0"/>
                          <a:ea typeface="Tahoma" panose="020B0604030504040204" pitchFamily="34" charset="0"/>
                          <a:cs typeface="Tahoma" panose="020B0604030504040204" pitchFamily="34" charset="0"/>
                        </a:rPr>
                        <a:t>strengthens employability skills , showcases personal branding,  and builds career skills </a:t>
                      </a:r>
                    </a:p>
                    <a:p>
                      <a:endParaRPr lang="en-GB" b="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919272125"/>
                  </a:ext>
                </a:extLst>
              </a:tr>
              <a:tr h="667386">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Duration </a:t>
                      </a:r>
                      <a:endParaRPr lang="en-GB" dirty="0"/>
                    </a:p>
                  </a:txBody>
                  <a:tcPr>
                    <a:solidFill>
                      <a:schemeClr val="accent1">
                        <a:lumMod val="20000"/>
                        <a:lumOff val="80000"/>
                      </a:schemeClr>
                    </a:solidFill>
                  </a:tcPr>
                </a:tc>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one semester/one academic year</a:t>
                      </a:r>
                    </a:p>
                    <a:p>
                      <a:endParaRPr lang="en-GB" dirty="0"/>
                    </a:p>
                  </a:txBody>
                  <a:tcPr>
                    <a:solidFill>
                      <a:schemeClr val="accent1">
                        <a:lumMod val="20000"/>
                        <a:lumOff val="80000"/>
                      </a:schemeClr>
                    </a:solidFill>
                  </a:tcPr>
                </a:tc>
                <a:extLst>
                  <a:ext uri="{0D108BD9-81ED-4DB2-BD59-A6C34878D82A}">
                    <a16:rowId xmlns:a16="http://schemas.microsoft.com/office/drawing/2014/main" val="3456917533"/>
                  </a:ext>
                </a:extLst>
              </a:tr>
              <a:tr h="1227003">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Course Team</a:t>
                      </a:r>
                      <a:endParaRPr lang="en-GB"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GB" sz="1800" kern="1200" dirty="0">
                          <a:solidFill>
                            <a:schemeClr val="dk1"/>
                          </a:solidFill>
                          <a:latin typeface="Tahoma" panose="020B0604030504040204" pitchFamily="34" charset="0"/>
                          <a:ea typeface="Tahoma" panose="020B0604030504040204" pitchFamily="34" charset="0"/>
                          <a:cs typeface="Tahoma" panose="020B0604030504040204" pitchFamily="34" charset="0"/>
                        </a:rPr>
                        <a:t>Academics, Industries, English language lecturers, Library, Study skills, Careers, Expert Academy, I.T.</a:t>
                      </a:r>
                    </a:p>
                    <a:p>
                      <a:pPr marL="0" indent="0">
                        <a:lnSpc>
                          <a:spcPct val="110000"/>
                        </a:lnSpc>
                        <a:spcBef>
                          <a:spcPts val="0"/>
                        </a:spcBef>
                        <a:buNone/>
                      </a:pPr>
                      <a:endParaRPr lang="en-GB" dirty="0"/>
                    </a:p>
                  </a:txBody>
                  <a:tcPr>
                    <a:solidFill>
                      <a:schemeClr val="accent1">
                        <a:lumMod val="20000"/>
                        <a:lumOff val="80000"/>
                      </a:schemeClr>
                    </a:solidFill>
                  </a:tcPr>
                </a:tc>
                <a:extLst>
                  <a:ext uri="{0D108BD9-81ED-4DB2-BD59-A6C34878D82A}">
                    <a16:rowId xmlns:a16="http://schemas.microsoft.com/office/drawing/2014/main" val="879636611"/>
                  </a:ext>
                </a:extLst>
              </a:tr>
              <a:tr h="2097500">
                <a:tc>
                  <a:txBody>
                    <a:bodyPr/>
                    <a:lstStyle/>
                    <a:p>
                      <a:r>
                        <a:rPr lang="en-GB" sz="1800" dirty="0">
                          <a:latin typeface="Tahoma" panose="020B0604030504040204" pitchFamily="34" charset="0"/>
                          <a:ea typeface="Tahoma" panose="020B0604030504040204" pitchFamily="34" charset="0"/>
                          <a:cs typeface="Tahoma" panose="020B0604030504040204" pitchFamily="34" charset="0"/>
                        </a:rPr>
                        <a:t>Skills taught and learned</a:t>
                      </a:r>
                      <a:endParaRPr lang="en-GB"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Tahoma" panose="020B0604030504040204" pitchFamily="34" charset="0"/>
                          <a:ea typeface="Tahoma" panose="020B0604030504040204" pitchFamily="34" charset="0"/>
                          <a:cs typeface="Tahoma" panose="020B0604030504040204" pitchFamily="34" charset="0"/>
                        </a:rPr>
                        <a:t>Adaptability, flexible learning, CV writing, presentation and communication skills, mock interviews, group discussion, information research, using information effectively and ethically, knowledge of media and new technologies, soft skills</a:t>
                      </a:r>
                      <a:endParaRPr lang="en-GB" dirty="0"/>
                    </a:p>
                  </a:txBody>
                  <a:tcPr>
                    <a:solidFill>
                      <a:schemeClr val="accent1">
                        <a:lumMod val="20000"/>
                        <a:lumOff val="80000"/>
                      </a:schemeClr>
                    </a:solidFill>
                  </a:tcPr>
                </a:tc>
                <a:extLst>
                  <a:ext uri="{0D108BD9-81ED-4DB2-BD59-A6C34878D82A}">
                    <a16:rowId xmlns:a16="http://schemas.microsoft.com/office/drawing/2014/main" val="2139785582"/>
                  </a:ext>
                </a:extLst>
              </a:tr>
            </a:tbl>
          </a:graphicData>
        </a:graphic>
      </p:graphicFrame>
    </p:spTree>
    <p:extLst>
      <p:ext uri="{BB962C8B-B14F-4D97-AF65-F5344CB8AC3E}">
        <p14:creationId xmlns:p14="http://schemas.microsoft.com/office/powerpoint/2010/main" val="1153836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5AC6556-E37D-41B0-BAD1-3EC844454C71}"/>
              </a:ext>
            </a:extLst>
          </p:cNvPr>
          <p:cNvSpPr>
            <a:spLocks noGrp="1"/>
          </p:cNvSpPr>
          <p:nvPr>
            <p:ph type="title"/>
          </p:nvPr>
        </p:nvSpPr>
        <p:spPr>
          <a:xfrm>
            <a:off x="524106" y="348865"/>
            <a:ext cx="11206977" cy="1576446"/>
          </a:xfrm>
        </p:spPr>
        <p:txBody>
          <a:bodyPr anchor="ctr">
            <a:noAutofit/>
          </a:bodyPr>
          <a:lstStyle/>
          <a:p>
            <a:pPr algn="ctr"/>
            <a:r>
              <a:rPr lang="en-GB" sz="3200" b="1" dirty="0">
                <a:solidFill>
                  <a:srgbClr val="FFFFFF"/>
                </a:solidFill>
                <a:latin typeface="+mn-lt"/>
              </a:rPr>
              <a:t>ROLE OF THE ACADEMIC LIBRARIAN </a:t>
            </a:r>
            <a:br>
              <a:rPr lang="en-GB" sz="3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GB" sz="3000" dirty="0">
              <a:solidFill>
                <a:schemeClr val="bg1"/>
              </a:solidFill>
            </a:endParaRPr>
          </a:p>
        </p:txBody>
      </p:sp>
      <p:graphicFrame>
        <p:nvGraphicFramePr>
          <p:cNvPr id="5" name="Content Placeholder 2">
            <a:extLst>
              <a:ext uri="{FF2B5EF4-FFF2-40B4-BE49-F238E27FC236}">
                <a16:creationId xmlns:a16="http://schemas.microsoft.com/office/drawing/2014/main" id="{AF081C78-542A-2579-5ACA-2A6AF0824D72}"/>
              </a:ext>
            </a:extLst>
          </p:cNvPr>
          <p:cNvGraphicFramePr>
            <a:graphicFrameLocks noGrp="1"/>
          </p:cNvGraphicFramePr>
          <p:nvPr>
            <p:ph idx="1"/>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C153E43D-7E67-4B35-AFCA-DDF4BA755FB4}"/>
              </a:ext>
            </a:extLst>
          </p:cNvPr>
          <p:cNvSpPr txBox="1"/>
          <p:nvPr/>
        </p:nvSpPr>
        <p:spPr>
          <a:xfrm>
            <a:off x="2976420" y="6305384"/>
            <a:ext cx="5513649"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Academic integrity - Creating honest citizens</a:t>
            </a:r>
          </a:p>
        </p:txBody>
      </p:sp>
    </p:spTree>
    <p:extLst>
      <p:ext uri="{BB962C8B-B14F-4D97-AF65-F5344CB8AC3E}">
        <p14:creationId xmlns:p14="http://schemas.microsoft.com/office/powerpoint/2010/main" val="235074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CHANGING ROLE OF LIBRARY PROFESSIONALS</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a:xfrm>
            <a:off x="838200" y="1825625"/>
            <a:ext cx="10515600" cy="4683510"/>
          </a:xfrm>
        </p:spPr>
        <p:txBody>
          <a:bodyPr>
            <a:normAutofit/>
          </a:bodyPr>
          <a:lstStyle/>
          <a:p>
            <a:pPr marL="457200" lvl="0" indent="-457200">
              <a:buFont typeface="Wingdings" panose="05000000000000000000" pitchFamily="2" charset="2"/>
              <a:buChar char="v"/>
            </a:pPr>
            <a:r>
              <a:rPr lang="en-US" sz="3200" dirty="0">
                <a:solidFill>
                  <a:srgbClr val="002060"/>
                </a:solidFill>
                <a:ea typeface="Tahoma" panose="020B0604030504040204" pitchFamily="34" charset="0"/>
                <a:cs typeface="Tahoma" panose="020B0604030504040204" pitchFamily="34" charset="0"/>
              </a:rPr>
              <a:t>Constant upskilling and reskilling</a:t>
            </a:r>
          </a:p>
          <a:p>
            <a:pPr marL="457200" lvl="0" indent="-457200">
              <a:buFont typeface="Wingdings" panose="05000000000000000000" pitchFamily="2" charset="2"/>
              <a:buChar char="v"/>
            </a:pPr>
            <a:r>
              <a:rPr lang="en-US" sz="3200" dirty="0">
                <a:solidFill>
                  <a:srgbClr val="002060"/>
                </a:solidFill>
                <a:ea typeface="Tahoma" panose="020B0604030504040204" pitchFamily="34" charset="0"/>
                <a:cs typeface="Tahoma" panose="020B0604030504040204" pitchFamily="34" charset="0"/>
              </a:rPr>
              <a:t>Gaining teaching qualifications</a:t>
            </a:r>
          </a:p>
          <a:p>
            <a:pPr marL="457200" lvl="0" indent="-457200">
              <a:buFont typeface="Wingdings" panose="05000000000000000000" pitchFamily="2" charset="2"/>
              <a:buChar char="v"/>
            </a:pPr>
            <a:r>
              <a:rPr lang="en-US" sz="3200" dirty="0">
                <a:solidFill>
                  <a:srgbClr val="002060"/>
                </a:solidFill>
                <a:ea typeface="Tahoma" panose="020B0604030504040204" pitchFamily="34" charset="0"/>
                <a:cs typeface="Tahoma" panose="020B0604030504040204" pitchFamily="34" charset="0"/>
              </a:rPr>
              <a:t>Adapting to new technologies and marketing techniques</a:t>
            </a:r>
          </a:p>
          <a:p>
            <a:pPr marL="457200" lvl="0" indent="-457200">
              <a:buFont typeface="Wingdings" panose="05000000000000000000" pitchFamily="2" charset="2"/>
              <a:buChar char="v"/>
            </a:pPr>
            <a:r>
              <a:rPr lang="en-US" sz="3200" dirty="0">
                <a:solidFill>
                  <a:srgbClr val="002060"/>
                </a:solidFill>
                <a:ea typeface="Tahoma" panose="020B0604030504040204" pitchFamily="34" charset="0"/>
                <a:cs typeface="Tahoma" panose="020B0604030504040204" pitchFamily="34" charset="0"/>
              </a:rPr>
              <a:t>Flexibility, confidence and resilience</a:t>
            </a:r>
          </a:p>
          <a:p>
            <a:pPr marL="0" indent="0">
              <a:buNone/>
            </a:pPr>
            <a:endParaRPr lang="en-GB" dirty="0"/>
          </a:p>
        </p:txBody>
      </p:sp>
    </p:spTree>
    <p:extLst>
      <p:ext uri="{BB962C8B-B14F-4D97-AF65-F5344CB8AC3E}">
        <p14:creationId xmlns:p14="http://schemas.microsoft.com/office/powerpoint/2010/main" val="35584808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CONCLUDING REMARKS</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a:xfrm>
            <a:off x="838200" y="1825625"/>
            <a:ext cx="10515600" cy="4683510"/>
          </a:xfrm>
        </p:spPr>
        <p:txBody>
          <a:bodyPr>
            <a:normAutofit/>
          </a:bodyPr>
          <a:lstStyle/>
          <a:p>
            <a:pPr marL="457200" lvl="0" indent="-457200">
              <a:buFont typeface="Wingdings" panose="05000000000000000000" pitchFamily="2" charset="2"/>
              <a:buChar char="v"/>
            </a:pPr>
            <a:endPar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Librarians today stand at par with academicians in creating employable graduates and they should recognize their significance in the employability framework.</a:t>
            </a:r>
          </a:p>
          <a:p>
            <a:pPr marL="0" lvl="0" indent="0">
              <a:buNone/>
            </a:pPr>
            <a:endPar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lvl="0" indent="0">
              <a:buNone/>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 </a:t>
            </a:r>
          </a:p>
          <a:p>
            <a:pPr marL="457200" lvl="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More university led embedded Information Literacy </a:t>
            </a:r>
            <a:r>
              <a:rPr lang="en-US" sz="2800" dirty="0" err="1">
                <a:solidFill>
                  <a:srgbClr val="002060"/>
                </a:solidFill>
                <a:latin typeface="Tahoma" panose="020B0604030504040204" pitchFamily="34" charset="0"/>
                <a:ea typeface="Tahoma" panose="020B0604030504040204" pitchFamily="34" charset="0"/>
                <a:cs typeface="Tahoma" panose="020B0604030504040204" pitchFamily="34" charset="0"/>
              </a:rPr>
              <a:t>programmes</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 are necessary in this information age. They will provide transferrable skills for lifelong learning.</a:t>
            </a:r>
          </a:p>
          <a:p>
            <a:pPr marL="0" indent="0">
              <a:buNone/>
            </a:pPr>
            <a:endParaRPr lang="en-GB" dirty="0"/>
          </a:p>
        </p:txBody>
      </p:sp>
    </p:spTree>
    <p:extLst>
      <p:ext uri="{BB962C8B-B14F-4D97-AF65-F5344CB8AC3E}">
        <p14:creationId xmlns:p14="http://schemas.microsoft.com/office/powerpoint/2010/main" val="18994280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REFERENCES</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a:xfrm>
            <a:off x="838200" y="1825625"/>
            <a:ext cx="10515600" cy="4683510"/>
          </a:xfrm>
        </p:spPr>
        <p:txBody>
          <a:bodyPr>
            <a:normAutofit fontScale="32500" lnSpcReduction="20000"/>
          </a:bodyPr>
          <a:lstStyle/>
          <a:p>
            <a:pPr marL="457200" lvl="0" indent="-457200">
              <a:buFont typeface="Wingdings" panose="05000000000000000000" pitchFamily="2" charset="2"/>
              <a:buChar char="v"/>
            </a:pPr>
            <a:endPar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Wingdings" panose="05000000000000000000" pitchFamily="2" charset="2"/>
              <a:buChar char="v"/>
            </a:pPr>
            <a:r>
              <a:rPr lang="en-GB" sz="7400" dirty="0"/>
              <a:t>CBI (2018) </a:t>
            </a:r>
            <a:r>
              <a:rPr lang="en-GB" sz="7400" i="1" dirty="0"/>
              <a:t>CBI Skills Framework</a:t>
            </a:r>
            <a:r>
              <a:rPr lang="en-GB" sz="7400" dirty="0"/>
              <a:t>. Available at: </a:t>
            </a:r>
            <a:r>
              <a:rPr lang="en-GB" sz="7400" dirty="0">
                <a:hlinkClick r:id="rId2"/>
              </a:rPr>
              <a:t>https://www.cbi.org.uk/media/1914/cbi-skills-framework.pdf</a:t>
            </a:r>
            <a:r>
              <a:rPr lang="en-GB" sz="7400" dirty="0"/>
              <a:t> (Accessed: 3 May 2022).</a:t>
            </a:r>
          </a:p>
          <a:p>
            <a:pPr marL="457200" indent="-457200">
              <a:buFont typeface="Wingdings" panose="05000000000000000000" pitchFamily="2" charset="2"/>
              <a:buChar char="v"/>
            </a:pPr>
            <a:r>
              <a:rPr lang="en-GB" sz="7400" dirty="0"/>
              <a:t>CILIP (2018) </a:t>
            </a:r>
            <a:r>
              <a:rPr lang="en-GB" sz="7400" i="1" dirty="0"/>
              <a:t>CILIP Definition of Information Literacy 2018</a:t>
            </a:r>
            <a:r>
              <a:rPr lang="en-GB" sz="7400" dirty="0"/>
              <a:t>. Available at: </a:t>
            </a:r>
            <a:r>
              <a:rPr lang="en-GB" sz="7400" dirty="0">
                <a:hlinkClick r:id="rId3"/>
              </a:rPr>
              <a:t>https://www.cilip.org.uk/page/InformationLiteracydefinition</a:t>
            </a:r>
            <a:r>
              <a:rPr lang="en-GB" sz="7400" dirty="0"/>
              <a:t> (Accessed: 5 June 2022).</a:t>
            </a:r>
          </a:p>
          <a:p>
            <a:pPr marL="457200" indent="-457200">
              <a:buFont typeface="Wingdings" panose="05000000000000000000" pitchFamily="2" charset="2"/>
              <a:buChar char="v"/>
            </a:pPr>
            <a:r>
              <a:rPr lang="en-GB" sz="7400" dirty="0"/>
              <a:t>Grimes, A. (2019) </a:t>
            </a:r>
            <a:r>
              <a:rPr lang="en-GB" sz="7400" i="1" dirty="0"/>
              <a:t>Getting young people ‘work ready’. </a:t>
            </a:r>
            <a:r>
              <a:rPr lang="en-GB" sz="7400" dirty="0"/>
              <a:t>Available at: </a:t>
            </a:r>
            <a:r>
              <a:rPr lang="en-GB" sz="7400" u="sng" dirty="0">
                <a:hlinkClick r:id="rId4"/>
              </a:rPr>
              <a:t>cbi_work-readiness.pdf</a:t>
            </a:r>
            <a:r>
              <a:rPr lang="en-GB" sz="7400" u="sng" dirty="0"/>
              <a:t> </a:t>
            </a:r>
            <a:r>
              <a:rPr lang="en-GB" sz="7400" dirty="0"/>
              <a:t>(Accessed: 2 June 2022).</a:t>
            </a:r>
          </a:p>
          <a:p>
            <a:pPr marL="457200" indent="-457200">
              <a:buFont typeface="Wingdings" panose="05000000000000000000" pitchFamily="2" charset="2"/>
              <a:buChar char="v"/>
            </a:pPr>
            <a:r>
              <a:rPr lang="en-GB" sz="7400" dirty="0"/>
              <a:t>Yorke, M. (2006) </a:t>
            </a:r>
            <a:r>
              <a:rPr lang="en-GB" sz="7400" i="1" dirty="0"/>
              <a:t>Employability in higher education: what it is – what it is not</a:t>
            </a:r>
            <a:r>
              <a:rPr lang="en-GB" sz="7400" dirty="0"/>
              <a:t>, The Higher Education Academy/ESECT. Available at: </a:t>
            </a:r>
            <a:r>
              <a:rPr lang="en-GB" sz="7400" u="sng" dirty="0">
                <a:hlinkClick r:id="rId5"/>
              </a:rPr>
              <a:t>https://www.ed.ac.uk/files/atoms/files/hea-learning-employability_series_one.pdf</a:t>
            </a:r>
            <a:r>
              <a:rPr lang="en-GB" sz="7400" dirty="0"/>
              <a:t> (Accessed: 15 May 2022).</a:t>
            </a:r>
          </a:p>
          <a:p>
            <a:pPr marL="457200" indent="-457200">
              <a:buFont typeface="Wingdings" panose="05000000000000000000" pitchFamily="2" charset="2"/>
              <a:buChar char="v"/>
            </a:pPr>
            <a:r>
              <a:rPr lang="en-GB" sz="7400" dirty="0"/>
              <a:t>UNESCO (2018) </a:t>
            </a:r>
            <a:r>
              <a:rPr lang="en-GB" sz="7400" i="1" dirty="0"/>
              <a:t>Digital skills critical for jobs and social inclusion</a:t>
            </a:r>
            <a:r>
              <a:rPr lang="en-GB" sz="7400" dirty="0"/>
              <a:t>. Available at: </a:t>
            </a:r>
            <a:r>
              <a:rPr lang="en-GB" sz="7400" dirty="0">
                <a:hlinkClick r:id="rId6"/>
              </a:rPr>
              <a:t>https://en.unesco.org/news/digital-skills-critical-jobs-and-social-inclusion</a:t>
            </a:r>
            <a:r>
              <a:rPr lang="en-GB" sz="7400" dirty="0"/>
              <a:t> (Accessed: 20 May 2022).</a:t>
            </a:r>
          </a:p>
          <a:p>
            <a:pPr marL="0" indent="0">
              <a:buNone/>
            </a:pPr>
            <a:endParaRPr lang="en-GB" sz="5100" dirty="0"/>
          </a:p>
        </p:txBody>
      </p:sp>
    </p:spTree>
    <p:extLst>
      <p:ext uri="{BB962C8B-B14F-4D97-AF65-F5344CB8AC3E}">
        <p14:creationId xmlns:p14="http://schemas.microsoft.com/office/powerpoint/2010/main" val="6506479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REFERENCES</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a:xfrm>
            <a:off x="838200" y="1825625"/>
            <a:ext cx="10515600" cy="4683510"/>
          </a:xfrm>
        </p:spPr>
        <p:txBody>
          <a:bodyPr>
            <a:normAutofit/>
          </a:bodyPr>
          <a:lstStyle/>
          <a:p>
            <a:pPr marL="457200" lvl="0" indent="-457200">
              <a:buFont typeface="Wingdings" panose="05000000000000000000" pitchFamily="2" charset="2"/>
              <a:buChar char="v"/>
            </a:pPr>
            <a:endPar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Wingdings" panose="05000000000000000000" pitchFamily="2" charset="2"/>
              <a:buChar char="v"/>
            </a:pPr>
            <a:r>
              <a:rPr lang="en-GB" sz="2400" dirty="0"/>
              <a:t>UNESCO (2021) </a:t>
            </a:r>
            <a:r>
              <a:rPr lang="en-GB" sz="2400" i="1" dirty="0"/>
              <a:t>Reimagining our futures together: A new social contract for education</a:t>
            </a:r>
            <a:r>
              <a:rPr lang="en-GB" sz="2400" dirty="0"/>
              <a:t>. Available at: </a:t>
            </a:r>
            <a:r>
              <a:rPr lang="en-GB" sz="2400" dirty="0">
                <a:hlinkClick r:id="rId2"/>
              </a:rPr>
              <a:t>https://unesdoc.unesco.org/ark:/48223/pf0000379707</a:t>
            </a:r>
            <a:r>
              <a:rPr lang="en-GB" sz="2400" dirty="0"/>
              <a:t> (Accessed: 7 June 2022).</a:t>
            </a:r>
          </a:p>
          <a:p>
            <a:pPr marL="457200" indent="-457200">
              <a:buFont typeface="Wingdings" panose="05000000000000000000" pitchFamily="2" charset="2"/>
              <a:buChar char="v"/>
            </a:pPr>
            <a:r>
              <a:rPr lang="en-US" sz="2400" dirty="0" err="1"/>
              <a:t>Wakeham</a:t>
            </a:r>
            <a:r>
              <a:rPr lang="en-US" sz="2400" dirty="0"/>
              <a:t>, W. (2017, February) ’Employability: Integral to the curriculum or an add-on?’ Keynote paper presented at the </a:t>
            </a:r>
            <a:r>
              <a:rPr lang="en-US" sz="2400" i="1" dirty="0"/>
              <a:t>Higher Education Academy STEM Conference</a:t>
            </a:r>
            <a:r>
              <a:rPr lang="en-US" sz="2400" dirty="0"/>
              <a:t>, Manchester, United Kingdom.</a:t>
            </a:r>
          </a:p>
          <a:p>
            <a:pPr marL="457200" indent="-457200">
              <a:buFont typeface="Wingdings" panose="05000000000000000000" pitchFamily="2" charset="2"/>
              <a:buChar char="v"/>
            </a:pPr>
            <a:r>
              <a:rPr lang="en-GB" sz="2400" dirty="0"/>
              <a:t>World Economic Forum (2016) </a:t>
            </a:r>
            <a:r>
              <a:rPr lang="en-GB" sz="2400" i="1" dirty="0"/>
              <a:t>The future of jobs: Employment, skills and workforce strategy for the Fourth Industrial Revolution</a:t>
            </a:r>
            <a:r>
              <a:rPr lang="en-GB" sz="2400" dirty="0"/>
              <a:t>. Available at: </a:t>
            </a:r>
            <a:r>
              <a:rPr lang="en-GB" sz="2400" dirty="0">
                <a:hlinkClick r:id="rId3"/>
              </a:rPr>
              <a:t>https://www3.weforum.org/docs/WEF_FOJ_Executive_Summary_Jobs.pdf</a:t>
            </a:r>
            <a:r>
              <a:rPr lang="en-GB" sz="2400" dirty="0"/>
              <a:t> (Accessed: 25 May 2022).</a:t>
            </a:r>
          </a:p>
          <a:p>
            <a:pPr marL="0" indent="0">
              <a:buNone/>
            </a:pPr>
            <a:endParaRPr lang="en-GB" dirty="0"/>
          </a:p>
        </p:txBody>
      </p:sp>
    </p:spTree>
    <p:extLst>
      <p:ext uri="{BB962C8B-B14F-4D97-AF65-F5344CB8AC3E}">
        <p14:creationId xmlns:p14="http://schemas.microsoft.com/office/powerpoint/2010/main" val="17940677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INTRODUCTION</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p:txBody>
          <a:bodyPr>
            <a:normAutofit lnSpcReduction="10000"/>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Employability</a:t>
            </a:r>
            <a:r>
              <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 – “set of </a:t>
            </a:r>
            <a:r>
              <a:rPr kumimoji="0" lang="en-US" sz="3200" b="1"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skills</a:t>
            </a:r>
            <a:r>
              <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 </a:t>
            </a:r>
            <a:r>
              <a:rPr kumimoji="0" lang="en-US" sz="3200" b="1"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understandings</a:t>
            </a:r>
            <a:r>
              <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 and personal </a:t>
            </a:r>
            <a:r>
              <a:rPr kumimoji="0" lang="en-US" sz="3200" b="1"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attributes</a:t>
            </a:r>
            <a:r>
              <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 that makes graduates more likely to gain employment and be successful in their chosen occupations…” (Yorke,  2006)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a:t>
            </a:r>
            <a:r>
              <a:rPr kumimoji="0" lang="en-US" sz="3200" b="1"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Education</a:t>
            </a:r>
            <a:r>
              <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 must build </a:t>
            </a:r>
            <a:r>
              <a:rPr kumimoji="0" lang="en-US" sz="3200" b="1"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skills</a:t>
            </a:r>
            <a:r>
              <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 needed in 21</a:t>
            </a:r>
            <a:r>
              <a:rPr kumimoji="0" lang="en-US" sz="3200" b="0" i="0" u="none" strike="noStrike" kern="1200" cap="none" spc="0" normalizeH="0" baseline="30000" noProof="0" dirty="0">
                <a:ln>
                  <a:noFill/>
                </a:ln>
                <a:solidFill>
                  <a:srgbClr val="002060"/>
                </a:solidFill>
                <a:effectLst/>
                <a:uLnTx/>
                <a:uFillTx/>
                <a:ea typeface="Tahoma" panose="020B0604030504040204" pitchFamily="34" charset="0"/>
                <a:cs typeface="Tahoma" panose="020B0604030504040204" pitchFamily="34" charset="0"/>
              </a:rPr>
              <a:t>st</a:t>
            </a:r>
            <a:r>
              <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 century workplaces, taking into account the changing nature of work …” (UNESCO, 2021) </a:t>
            </a:r>
          </a:p>
          <a:p>
            <a:endParaRPr lang="en-GB" dirty="0"/>
          </a:p>
        </p:txBody>
      </p:sp>
    </p:spTree>
    <p:extLst>
      <p:ext uri="{BB962C8B-B14F-4D97-AF65-F5344CB8AC3E}">
        <p14:creationId xmlns:p14="http://schemas.microsoft.com/office/powerpoint/2010/main" val="16144606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OBJECTIVES OF THE STUDY </a:t>
            </a:r>
            <a:r>
              <a:rPr lang="en-GB" sz="4000" dirty="0">
                <a:solidFill>
                  <a:srgbClr val="FFFFFF"/>
                </a:solidFill>
                <a:latin typeface="+mn-lt"/>
              </a:rPr>
              <a:t> </a:t>
            </a:r>
          </a:p>
        </p:txBody>
      </p:sp>
      <p:sp>
        <p:nvSpPr>
          <p:cNvPr id="4" name="Content Placeholder 3">
            <a:extLst>
              <a:ext uri="{FF2B5EF4-FFF2-40B4-BE49-F238E27FC236}">
                <a16:creationId xmlns:a16="http://schemas.microsoft.com/office/drawing/2014/main" id="{1D0A4A99-BCE0-46EF-B924-3B3C502F29D6}"/>
              </a:ext>
            </a:extLst>
          </p:cNvPr>
          <p:cNvSpPr>
            <a:spLocks noGrp="1"/>
          </p:cNvSpPr>
          <p:nvPr>
            <p:ph idx="1"/>
          </p:nvPr>
        </p:nvSpPr>
        <p:spPr>
          <a:xfrm>
            <a:off x="900020" y="2342459"/>
            <a:ext cx="10515600" cy="2845766"/>
          </a:xfrm>
        </p:spPr>
        <p:txBody>
          <a:bodyPr/>
          <a:lstStyle/>
          <a:p>
            <a:pPr marL="457200" lvl="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Reflection on skillsets needed by university graduates</a:t>
            </a:r>
            <a:endPar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How libraries strengthen employability skillsets</a:t>
            </a:r>
            <a:endPar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A model of embedded information literacy sessions across various levels </a:t>
            </a:r>
          </a:p>
          <a:p>
            <a:pPr marL="457200" lvl="0" indent="-457200">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Adding value to the profession of academic librarianship</a:t>
            </a:r>
            <a:endParaRPr lang="en-GB" dirty="0"/>
          </a:p>
        </p:txBody>
      </p:sp>
    </p:spTree>
    <p:extLst>
      <p:ext uri="{BB962C8B-B14F-4D97-AF65-F5344CB8AC3E}">
        <p14:creationId xmlns:p14="http://schemas.microsoft.com/office/powerpoint/2010/main" val="28536179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LITERATURE REVIEW   </a:t>
            </a:r>
          </a:p>
        </p:txBody>
      </p:sp>
      <p:sp>
        <p:nvSpPr>
          <p:cNvPr id="5" name="Content Placeholder 4">
            <a:extLst>
              <a:ext uri="{FF2B5EF4-FFF2-40B4-BE49-F238E27FC236}">
                <a16:creationId xmlns:a16="http://schemas.microsoft.com/office/drawing/2014/main" id="{58DEE901-30AA-40A1-BEEF-489B41F5FDC4}"/>
              </a:ext>
            </a:extLst>
          </p:cNvPr>
          <p:cNvSpPr>
            <a:spLocks noGrp="1"/>
          </p:cNvSpPr>
          <p:nvPr>
            <p:ph idx="1"/>
          </p:nvPr>
        </p:nvSpPr>
        <p:spPr>
          <a:xfrm>
            <a:off x="900020" y="2034347"/>
            <a:ext cx="10515600" cy="4068279"/>
          </a:xfrm>
        </p:spPr>
        <p:txBody>
          <a:bodyPr/>
          <a:lstStyle/>
          <a:p>
            <a:pPr marL="457200" indent="-457200" algn="just">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a:t>
            </a:r>
            <a:r>
              <a:rPr lang="en-US" sz="2800" b="1" dirty="0">
                <a:solidFill>
                  <a:srgbClr val="002060"/>
                </a:solidFill>
                <a:latin typeface="Tahoma" panose="020B0604030504040204" pitchFamily="34" charset="0"/>
                <a:ea typeface="Tahoma" panose="020B0604030504040204" pitchFamily="34" charset="0"/>
                <a:cs typeface="Tahoma" panose="020B0604030504040204" pitchFamily="34" charset="0"/>
              </a:rPr>
              <a:t>Work readiness</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 should form a key part of the education system” (Grimes, 2019) </a:t>
            </a:r>
          </a:p>
          <a:p>
            <a:pPr marL="457200" indent="-457200" algn="just">
              <a:buFont typeface="Wingdings" panose="05000000000000000000" pitchFamily="2" charset="2"/>
              <a:buChar char="v"/>
            </a:pP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a:t>
            </a:r>
            <a:r>
              <a:rPr lang="en-US" sz="2800" b="1" dirty="0">
                <a:solidFill>
                  <a:srgbClr val="002060"/>
                </a:solidFill>
                <a:latin typeface="Tahoma" panose="020B0604030504040204" pitchFamily="34" charset="0"/>
                <a:ea typeface="Tahoma" panose="020B0604030504040204" pitchFamily="34" charset="0"/>
                <a:cs typeface="Tahoma" panose="020B0604030504040204" pitchFamily="34" charset="0"/>
              </a:rPr>
              <a:t>44%</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 of young people leaving school, college or university were not work ready” (Grimes, 2018)</a:t>
            </a:r>
          </a:p>
          <a:p>
            <a:pPr marL="457200" indent="-457200" algn="just">
              <a:buFont typeface="Wingdings" panose="05000000000000000000" pitchFamily="2" charset="2"/>
              <a:buChar char="v"/>
            </a:pPr>
            <a:r>
              <a:rPr lang="en-GB" sz="2800" b="1" dirty="0">
                <a:solidFill>
                  <a:srgbClr val="002060"/>
                </a:solidFill>
                <a:latin typeface="Tahoma" panose="020B0604030504040204" pitchFamily="34" charset="0"/>
                <a:ea typeface="Tahoma" panose="020B0604030504040204" pitchFamily="34" charset="0"/>
                <a:cs typeface="Tahoma" panose="020B0604030504040204" pitchFamily="34" charset="0"/>
              </a:rPr>
              <a:t>65%</a:t>
            </a: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of children will ultimately end up working in completely new job types that don’t yet exist (World Economic Forum, 2016)</a:t>
            </a:r>
          </a:p>
          <a:p>
            <a:pPr marL="457200" indent="-457200" algn="just">
              <a:buFont typeface="Wingdings" panose="05000000000000000000" pitchFamily="2" charset="2"/>
              <a:buChar char="v"/>
            </a:pPr>
            <a:r>
              <a:rPr lang="en-US" sz="2800" b="1" dirty="0">
                <a:solidFill>
                  <a:srgbClr val="002060"/>
                </a:solidFill>
                <a:latin typeface="Tahoma" panose="020B0604030504040204" pitchFamily="34" charset="0"/>
                <a:ea typeface="Tahoma" panose="020B0604030504040204" pitchFamily="34" charset="0"/>
                <a:cs typeface="Tahoma" panose="020B0604030504040204" pitchFamily="34" charset="0"/>
              </a:rPr>
              <a:t>Research and using information </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stated as a necessary skill for gainful employment (CBI Framework, 2018) </a:t>
            </a:r>
            <a:endParaRPr lang="en-GB" dirty="0"/>
          </a:p>
        </p:txBody>
      </p:sp>
    </p:spTree>
    <p:extLst>
      <p:ext uri="{BB962C8B-B14F-4D97-AF65-F5344CB8AC3E}">
        <p14:creationId xmlns:p14="http://schemas.microsoft.com/office/powerpoint/2010/main" val="11965182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r>
              <a:rPr lang="en-GB" sz="4000" b="1" dirty="0">
                <a:solidFill>
                  <a:srgbClr val="FFFFFF"/>
                </a:solidFill>
                <a:latin typeface="+mn-lt"/>
              </a:rPr>
              <a:t>How do we know what employers need?</a:t>
            </a:r>
          </a:p>
        </p:txBody>
      </p:sp>
      <p:graphicFrame>
        <p:nvGraphicFramePr>
          <p:cNvPr id="5" name="Content Placeholder 2">
            <a:extLst>
              <a:ext uri="{FF2B5EF4-FFF2-40B4-BE49-F238E27FC236}">
                <a16:creationId xmlns:a16="http://schemas.microsoft.com/office/drawing/2014/main" id="{51451175-EC95-E0F6-1BEC-86B813FA0778}"/>
              </a:ext>
            </a:extLst>
          </p:cNvPr>
          <p:cNvGraphicFramePr>
            <a:graphicFrameLocks noGrp="1"/>
          </p:cNvGraphicFramePr>
          <p:nvPr>
            <p:ph idx="1"/>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02353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DC53BA5-65B9-472E-95AC-3F0229A4AB58}"/>
              </a:ext>
            </a:extLst>
          </p:cNvPr>
          <p:cNvSpPr>
            <a:spLocks noGrp="1"/>
          </p:cNvSpPr>
          <p:nvPr>
            <p:ph type="title"/>
          </p:nvPr>
        </p:nvSpPr>
        <p:spPr>
          <a:xfrm>
            <a:off x="583659" y="1450655"/>
            <a:ext cx="4931923" cy="3956690"/>
          </a:xfrm>
        </p:spPr>
        <p:txBody>
          <a:bodyPr anchor="ctr">
            <a:normAutofit/>
          </a:bodyPr>
          <a:lstStyle/>
          <a:p>
            <a:r>
              <a:rPr lang="en-GB" sz="6400" dirty="0">
                <a:solidFill>
                  <a:schemeClr val="bg1"/>
                </a:solidFill>
                <a:latin typeface="+mn-lt"/>
              </a:rPr>
              <a:t>What skills do employers want?</a:t>
            </a:r>
          </a:p>
        </p:txBody>
      </p:sp>
      <p:cxnSp>
        <p:nvCxnSpPr>
          <p:cNvPr id="11" name="Straight Connector 10">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25292"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25292"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FF06B44C-70C6-BC2E-E9C6-40F6E46F1957}"/>
              </a:ext>
            </a:extLst>
          </p:cNvPr>
          <p:cNvGraphicFramePr>
            <a:graphicFrameLocks noGrp="1"/>
          </p:cNvGraphicFramePr>
          <p:nvPr>
            <p:ph idx="1"/>
            <p:extLst>
              <p:ext uri="{D42A27DB-BD31-4B8C-83A1-F6EECF244321}">
                <p14:modId xmlns:p14="http://schemas.microsoft.com/office/powerpoint/2010/main" val="1023985945"/>
              </p:ext>
            </p:extLst>
          </p:nvPr>
        </p:nvGraphicFramePr>
        <p:xfrm>
          <a:off x="5650681" y="685800"/>
          <a:ext cx="5878512"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049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DC53BA5-65B9-472E-95AC-3F0229A4AB58}"/>
              </a:ext>
            </a:extLst>
          </p:cNvPr>
          <p:cNvSpPr>
            <a:spLocks noGrp="1"/>
          </p:cNvSpPr>
          <p:nvPr>
            <p:ph type="title"/>
          </p:nvPr>
        </p:nvSpPr>
        <p:spPr>
          <a:xfrm>
            <a:off x="583659" y="1450655"/>
            <a:ext cx="4931923" cy="3956690"/>
          </a:xfrm>
        </p:spPr>
        <p:txBody>
          <a:bodyPr anchor="ctr">
            <a:normAutofit fontScale="90000"/>
          </a:bodyPr>
          <a:lstStyle/>
          <a:p>
            <a:r>
              <a:rPr lang="en-GB" sz="6400" dirty="0">
                <a:solidFill>
                  <a:schemeClr val="bg1"/>
                </a:solidFill>
                <a:latin typeface="+mn-lt"/>
              </a:rPr>
              <a:t>How do libraries provide employability skills?</a:t>
            </a:r>
          </a:p>
        </p:txBody>
      </p:sp>
      <p:cxnSp>
        <p:nvCxnSpPr>
          <p:cNvPr id="11" name="Straight Connector 10">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25292"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25292"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FF06B44C-70C6-BC2E-E9C6-40F6E46F1957}"/>
              </a:ext>
            </a:extLst>
          </p:cNvPr>
          <p:cNvGraphicFramePr>
            <a:graphicFrameLocks noGrp="1"/>
          </p:cNvGraphicFramePr>
          <p:nvPr>
            <p:ph idx="1"/>
            <p:extLst>
              <p:ext uri="{D42A27DB-BD31-4B8C-83A1-F6EECF244321}">
                <p14:modId xmlns:p14="http://schemas.microsoft.com/office/powerpoint/2010/main" val="2621357181"/>
              </p:ext>
            </p:extLst>
          </p:nvPr>
        </p:nvGraphicFramePr>
        <p:xfrm>
          <a:off x="5650681" y="685800"/>
          <a:ext cx="5878512"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736609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5AC6556-E37D-41B0-BAD1-3EC844454C71}"/>
              </a:ext>
            </a:extLst>
          </p:cNvPr>
          <p:cNvSpPr>
            <a:spLocks noGrp="1"/>
          </p:cNvSpPr>
          <p:nvPr>
            <p:ph type="title"/>
          </p:nvPr>
        </p:nvSpPr>
        <p:spPr>
          <a:xfrm>
            <a:off x="524106" y="348865"/>
            <a:ext cx="11206977" cy="1576446"/>
          </a:xfrm>
        </p:spPr>
        <p:txBody>
          <a:bodyPr anchor="ctr">
            <a:noAutofit/>
          </a:bodyPr>
          <a:lstStyle/>
          <a:p>
            <a:r>
              <a:rPr lang="en-GB" sz="3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“Information literacy is the ability to think critically and make balanced judgements about any information we find and use. It empowers us to reach and express informed views and to engage fully with society” (CILIP, 2018)</a:t>
            </a:r>
            <a:br>
              <a:rPr lang="en-GB" sz="3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GB" sz="3000" dirty="0">
              <a:solidFill>
                <a:schemeClr val="bg1"/>
              </a:solidFill>
            </a:endParaRPr>
          </a:p>
        </p:txBody>
      </p:sp>
      <p:graphicFrame>
        <p:nvGraphicFramePr>
          <p:cNvPr id="5" name="Content Placeholder 2">
            <a:extLst>
              <a:ext uri="{FF2B5EF4-FFF2-40B4-BE49-F238E27FC236}">
                <a16:creationId xmlns:a16="http://schemas.microsoft.com/office/drawing/2014/main" id="{AF081C78-542A-2579-5ACA-2A6AF0824D72}"/>
              </a:ext>
            </a:extLst>
          </p:cNvPr>
          <p:cNvGraphicFramePr>
            <a:graphicFrameLocks noGrp="1"/>
          </p:cNvGraphicFramePr>
          <p:nvPr>
            <p:ph idx="1"/>
            <p:extLst>
              <p:ext uri="{D42A27DB-BD31-4B8C-83A1-F6EECF244321}">
                <p14:modId xmlns:p14="http://schemas.microsoft.com/office/powerpoint/2010/main" val="3047678658"/>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0495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B77F2-B41B-48C1-A9E8-121FE390F2CA}"/>
              </a:ext>
            </a:extLst>
          </p:cNvPr>
          <p:cNvSpPr>
            <a:spLocks noGrp="1"/>
          </p:cNvSpPr>
          <p:nvPr>
            <p:ph type="title"/>
          </p:nvPr>
        </p:nvSpPr>
        <p:spPr>
          <a:xfrm>
            <a:off x="-688369" y="0"/>
            <a:ext cx="5781577" cy="6935056"/>
          </a:xfrm>
          <a:solidFill>
            <a:srgbClr val="002060"/>
          </a:solidFill>
          <a:ln>
            <a:solidFill>
              <a:schemeClr val="lt1">
                <a:hueOff val="0"/>
                <a:satOff val="0"/>
                <a:lumOff val="0"/>
              </a:schemeClr>
            </a:solidFill>
          </a:ln>
        </p:spPr>
        <p:txBody>
          <a:bodyPr>
            <a:normAutofit/>
          </a:bodyPr>
          <a:lstStyle/>
          <a:p>
            <a:r>
              <a:rPr lang="en-GB" sz="3200" dirty="0">
                <a:solidFill>
                  <a:schemeClr val="bg1"/>
                </a:solidFill>
                <a:latin typeface="+mn-lt"/>
              </a:rPr>
              <a:t>Digital skills are “a</a:t>
            </a:r>
            <a:r>
              <a:rPr lang="en-GB" sz="3200" b="0" i="0" dirty="0">
                <a:solidFill>
                  <a:srgbClr val="333333"/>
                </a:solidFill>
                <a:effectLst/>
                <a:latin typeface="+mn-lt"/>
              </a:rPr>
              <a:t> </a:t>
            </a:r>
            <a:r>
              <a:rPr lang="en-GB" sz="3200" dirty="0">
                <a:solidFill>
                  <a:schemeClr val="bg1"/>
                </a:solidFill>
                <a:latin typeface="+mn-lt"/>
              </a:rPr>
              <a:t>range of abilities to use digital devices, communication applications, and networks to access and manage information” (UNESCO, 2018)</a:t>
            </a:r>
          </a:p>
        </p:txBody>
      </p:sp>
      <p:graphicFrame>
        <p:nvGraphicFramePr>
          <p:cNvPr id="5" name="Content Placeholder 2">
            <a:extLst>
              <a:ext uri="{FF2B5EF4-FFF2-40B4-BE49-F238E27FC236}">
                <a16:creationId xmlns:a16="http://schemas.microsoft.com/office/drawing/2014/main" id="{ADB555DF-1CB3-EDCA-AE25-01F75C494115}"/>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64935"/>
      </p:ext>
    </p:extLst>
  </p:cSld>
  <p:clrMapOvr>
    <a:masterClrMapping/>
  </p:clrMapOvr>
</p:sld>
</file>

<file path=ppt/theme/theme1.xml><?xml version="1.0" encoding="utf-8"?>
<a:theme xmlns:a="http://schemas.openxmlformats.org/drawingml/2006/main" name="BrushVTI">
  <a:themeElements>
    <a:clrScheme name="AnalogousFromRegularSeedRightStep">
      <a:dk1>
        <a:srgbClr val="000000"/>
      </a:dk1>
      <a:lt1>
        <a:srgbClr val="FFFFFF"/>
      </a:lt1>
      <a:dk2>
        <a:srgbClr val="1B302C"/>
      </a:dk2>
      <a:lt2>
        <a:srgbClr val="F1F0F3"/>
      </a:lt2>
      <a:accent1>
        <a:srgbClr val="93AA1E"/>
      </a:accent1>
      <a:accent2>
        <a:srgbClr val="58B614"/>
      </a:accent2>
      <a:accent3>
        <a:srgbClr val="22BA21"/>
      </a:accent3>
      <a:accent4>
        <a:srgbClr val="14B858"/>
      </a:accent4>
      <a:accent5>
        <a:srgbClr val="20B59B"/>
      </a:accent5>
      <a:accent6>
        <a:srgbClr val="17A6D5"/>
      </a:accent6>
      <a:hlink>
        <a:srgbClr val="7868CC"/>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1_Custom Design">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WL Powerpoint Template 2019" id="{18011F2F-D820-AE42-9ACB-CE99D7DC171F}" vid="{832521FA-7953-3F4F-8223-4B34C53FE83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5844</TotalTime>
  <Words>1158</Words>
  <Application>Microsoft Office PowerPoint</Application>
  <PresentationFormat>Widescreen</PresentationFormat>
  <Paragraphs>138</Paragraphs>
  <Slides>18</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18</vt:i4>
      </vt:variant>
    </vt:vector>
  </HeadingPairs>
  <TitlesOfParts>
    <vt:vector size="28" baseType="lpstr">
      <vt:lpstr>Arial</vt:lpstr>
      <vt:lpstr>Calibri</vt:lpstr>
      <vt:lpstr>Calibri Light</vt:lpstr>
      <vt:lpstr>Century Gothic</vt:lpstr>
      <vt:lpstr>Elephant</vt:lpstr>
      <vt:lpstr>Tahoma</vt:lpstr>
      <vt:lpstr>Wingdings</vt:lpstr>
      <vt:lpstr>BrushVTI</vt:lpstr>
      <vt:lpstr>1_Custom Design</vt:lpstr>
      <vt:lpstr>Office Theme</vt:lpstr>
      <vt:lpstr>UWL FESTIVAL OF TEACHING AND LEARNING</vt:lpstr>
      <vt:lpstr>INTRODUCTION</vt:lpstr>
      <vt:lpstr>OBJECTIVES OF THE STUDY  </vt:lpstr>
      <vt:lpstr>LITERATURE REVIEW   </vt:lpstr>
      <vt:lpstr>How do we know what employers need?</vt:lpstr>
      <vt:lpstr>What skills do employers want?</vt:lpstr>
      <vt:lpstr>How do libraries provide employability skills?</vt:lpstr>
      <vt:lpstr>“Information literacy is the ability to think critically and make balanced judgements about any information we find and use. It empowers us to reach and express informed views and to engage fully with society” (CILIP, 2018) </vt:lpstr>
      <vt:lpstr>Digital skills are “a range of abilities to use digital devices, communication applications, and networks to access and manage information” (UNESCO, 2018)</vt:lpstr>
      <vt:lpstr>“Employability skills development is most effective when embedded within the degree programme” (Wakeham, 2017) </vt:lpstr>
      <vt:lpstr>SCENARIO 1  Academic Writing  and Digital Skills course (L3) </vt:lpstr>
      <vt:lpstr>SCENARIO 2  Library led projects and job placements  (L5) </vt:lpstr>
      <vt:lpstr>SCENARIO 3  Employability and Personal Branding course  (L6) </vt:lpstr>
      <vt:lpstr>ROLE OF THE ACADEMIC LIBRARIAN  </vt:lpstr>
      <vt:lpstr>CHANGING ROLE OF LIBRARY PROFESSIONALS</vt:lpstr>
      <vt:lpstr>CONCLUDING REMARKS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LIBRARY RESOURCES  An introductory guide for  international students</dc:title>
  <dc:creator>Janice Fernandes</dc:creator>
  <cp:lastModifiedBy>Janice Fernandes</cp:lastModifiedBy>
  <cp:revision>6</cp:revision>
  <cp:lastPrinted>2022-07-08T11:01:34Z</cp:lastPrinted>
  <dcterms:created xsi:type="dcterms:W3CDTF">2022-06-16T08:52:20Z</dcterms:created>
  <dcterms:modified xsi:type="dcterms:W3CDTF">2022-07-11T12:59:05Z</dcterms:modified>
</cp:coreProperties>
</file>