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1" r:id="rId1"/>
    <p:sldMasterId id="2147483795" r:id="rId2"/>
    <p:sldMasterId id="2147483831" r:id="rId3"/>
  </p:sldMasterIdLst>
  <p:notesMasterIdLst>
    <p:notesMasterId r:id="rId28"/>
  </p:notesMasterIdLst>
  <p:sldIdLst>
    <p:sldId id="606" r:id="rId4"/>
    <p:sldId id="597" r:id="rId5"/>
    <p:sldId id="592" r:id="rId6"/>
    <p:sldId id="636" r:id="rId7"/>
    <p:sldId id="637" r:id="rId8"/>
    <p:sldId id="639" r:id="rId9"/>
    <p:sldId id="640" r:id="rId10"/>
    <p:sldId id="638" r:id="rId11"/>
    <p:sldId id="641" r:id="rId12"/>
    <p:sldId id="642" r:id="rId13"/>
    <p:sldId id="633" r:id="rId14"/>
    <p:sldId id="632" r:id="rId15"/>
    <p:sldId id="624" r:id="rId16"/>
    <p:sldId id="625" r:id="rId17"/>
    <p:sldId id="629" r:id="rId18"/>
    <p:sldId id="630" r:id="rId19"/>
    <p:sldId id="626" r:id="rId20"/>
    <p:sldId id="627" r:id="rId21"/>
    <p:sldId id="628" r:id="rId22"/>
    <p:sldId id="593" r:id="rId23"/>
    <p:sldId id="601" r:id="rId24"/>
    <p:sldId id="607" r:id="rId25"/>
    <p:sldId id="622" r:id="rId26"/>
    <p:sldId id="603" r:id="rId27"/>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ice Fernandes" initials="JF" lastIdx="1" clrIdx="0">
    <p:extLst>
      <p:ext uri="{19B8F6BF-5375-455C-9EA6-DF929625EA0E}">
        <p15:presenceInfo xmlns:p15="http://schemas.microsoft.com/office/powerpoint/2012/main" userId="S::fernjan@uwl.ac.uk::e9756176-d0fb-497d-a3b7-b3f151cdbc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8000"/>
    <a:srgbClr val="9900CC"/>
    <a:srgbClr val="FF3300"/>
    <a:srgbClr val="993366"/>
    <a:srgbClr val="FFFFCC"/>
    <a:srgbClr val="66FFFF"/>
    <a:srgbClr val="660066"/>
    <a:srgbClr val="CC6600"/>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B17AB3-1823-42A5-96AA-4EEDE1598895}" v="31" dt="2024-07-15T07:51:51.2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7" autoAdjust="0"/>
    <p:restoredTop sz="93552" autoAdjust="0"/>
  </p:normalViewPr>
  <p:slideViewPr>
    <p:cSldViewPr snapToGrid="0">
      <p:cViewPr varScale="1">
        <p:scale>
          <a:sx n="51" d="100"/>
          <a:sy n="51" d="100"/>
        </p:scale>
        <p:origin x="1256" y="40"/>
      </p:cViewPr>
      <p:guideLst/>
    </p:cSldViewPr>
  </p:slideViewPr>
  <p:outlineViewPr>
    <p:cViewPr>
      <p:scale>
        <a:sx n="33" d="100"/>
        <a:sy n="33" d="100"/>
      </p:scale>
      <p:origin x="0" y="-1673"/>
    </p:cViewPr>
  </p:outlineViewPr>
  <p:notesTextViewPr>
    <p:cViewPr>
      <p:scale>
        <a:sx n="1" d="1"/>
        <a:sy n="1" d="1"/>
      </p:scale>
      <p:origin x="0" y="0"/>
    </p:cViewPr>
  </p:notesTextViewPr>
  <p:sorterViewPr>
    <p:cViewPr varScale="1">
      <p:scale>
        <a:sx n="1" d="1"/>
        <a:sy n="1" d="1"/>
      </p:scale>
      <p:origin x="0" y="-13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ice Fernandes" userId="e9756176-d0fb-497d-a3b7-b3f151cdbc82" providerId="ADAL" clId="{46F494C6-9960-4533-ADAA-05992CA6EBF7}"/>
    <pc:docChg chg="addSld modSld">
      <pc:chgData name="Janice Fernandes" userId="e9756176-d0fb-497d-a3b7-b3f151cdbc82" providerId="ADAL" clId="{46F494C6-9960-4533-ADAA-05992CA6EBF7}" dt="2024-07-10T15:55:50.770" v="1"/>
      <pc:docMkLst>
        <pc:docMk/>
      </pc:docMkLst>
      <pc:sldChg chg="addSp delSp modSp new">
        <pc:chgData name="Janice Fernandes" userId="e9756176-d0fb-497d-a3b7-b3f151cdbc82" providerId="ADAL" clId="{46F494C6-9960-4533-ADAA-05992CA6EBF7}" dt="2024-07-10T15:55:50.770" v="1"/>
        <pc:sldMkLst>
          <pc:docMk/>
          <pc:sldMk cId="1258743495" sldId="632"/>
        </pc:sldMkLst>
        <pc:spChg chg="del">
          <ac:chgData name="Janice Fernandes" userId="e9756176-d0fb-497d-a3b7-b3f151cdbc82" providerId="ADAL" clId="{46F494C6-9960-4533-ADAA-05992CA6EBF7}" dt="2024-07-10T15:55:50.770" v="1"/>
          <ac:spMkLst>
            <pc:docMk/>
            <pc:sldMk cId="1258743495" sldId="632"/>
            <ac:spMk id="3" creationId="{7225C353-8FD9-062F-1C35-B1F9A007B088}"/>
          </ac:spMkLst>
        </pc:spChg>
        <pc:picChg chg="add mod">
          <ac:chgData name="Janice Fernandes" userId="e9756176-d0fb-497d-a3b7-b3f151cdbc82" providerId="ADAL" clId="{46F494C6-9960-4533-ADAA-05992CA6EBF7}" dt="2024-07-10T15:55:50.770" v="1"/>
          <ac:picMkLst>
            <pc:docMk/>
            <pc:sldMk cId="1258743495" sldId="632"/>
            <ac:picMk id="1026" creationId="{958776B1-D2F3-7D83-1081-CB113A7438DD}"/>
          </ac:picMkLst>
        </pc:picChg>
      </pc:sldChg>
    </pc:docChg>
  </pc:docChgLst>
  <pc:docChgLst>
    <pc:chgData name="Janice Fernandes" userId="e9756176-d0fb-497d-a3b7-b3f151cdbc82" providerId="ADAL" clId="{6EB17AB3-1823-42A5-96AA-4EEDE1598895}"/>
    <pc:docChg chg="undo custSel addSld delSld modSld sldOrd">
      <pc:chgData name="Janice Fernandes" userId="e9756176-d0fb-497d-a3b7-b3f151cdbc82" providerId="ADAL" clId="{6EB17AB3-1823-42A5-96AA-4EEDE1598895}" dt="2024-07-15T08:20:19.338" v="5978" actId="2696"/>
      <pc:docMkLst>
        <pc:docMk/>
      </pc:docMkLst>
      <pc:sldChg chg="addSp delSp modSp del mod ord modClrScheme delDesignElem chgLayout">
        <pc:chgData name="Janice Fernandes" userId="e9756176-d0fb-497d-a3b7-b3f151cdbc82" providerId="ADAL" clId="{6EB17AB3-1823-42A5-96AA-4EEDE1598895}" dt="2024-07-14T19:05:51.350" v="4928" actId="2696"/>
        <pc:sldMkLst>
          <pc:docMk/>
          <pc:sldMk cId="950235306" sldId="591"/>
        </pc:sldMkLst>
        <pc:spChg chg="mod ord">
          <ac:chgData name="Janice Fernandes" userId="e9756176-d0fb-497d-a3b7-b3f151cdbc82" providerId="ADAL" clId="{6EB17AB3-1823-42A5-96AA-4EEDE1598895}" dt="2024-07-08T19:28:38.721" v="988" actId="700"/>
          <ac:spMkLst>
            <pc:docMk/>
            <pc:sldMk cId="950235306" sldId="591"/>
            <ac:spMk id="2" creationId="{8F960C06-1B6C-4565-9232-5902B6669F64}"/>
          </ac:spMkLst>
        </pc:spChg>
        <pc:spChg chg="mod ord">
          <ac:chgData name="Janice Fernandes" userId="e9756176-d0fb-497d-a3b7-b3f151cdbc82" providerId="ADAL" clId="{6EB17AB3-1823-42A5-96AA-4EEDE1598895}" dt="2024-07-08T19:28:38.721" v="988" actId="700"/>
          <ac:spMkLst>
            <pc:docMk/>
            <pc:sldMk cId="950235306" sldId="591"/>
            <ac:spMk id="3" creationId="{768B3E08-D20F-727F-622C-08B1FD0C38EB}"/>
          </ac:spMkLst>
        </pc:spChg>
        <pc:spChg chg="add del mod">
          <ac:chgData name="Janice Fernandes" userId="e9756176-d0fb-497d-a3b7-b3f151cdbc82" providerId="ADAL" clId="{6EB17AB3-1823-42A5-96AA-4EEDE1598895}" dt="2024-07-08T19:28:38.721" v="988" actId="700"/>
          <ac:spMkLst>
            <pc:docMk/>
            <pc:sldMk cId="950235306" sldId="591"/>
            <ac:spMk id="5" creationId="{CE138533-178F-B818-F0C2-8B83B83A3078}"/>
          </ac:spMkLst>
        </pc:spChg>
        <pc:spChg chg="add del">
          <ac:chgData name="Janice Fernandes" userId="e9756176-d0fb-497d-a3b7-b3f151cdbc82" providerId="ADAL" clId="{6EB17AB3-1823-42A5-96AA-4EEDE1598895}" dt="2024-07-08T19:28:38.721" v="988" actId="700"/>
          <ac:spMkLst>
            <pc:docMk/>
            <pc:sldMk cId="950235306" sldId="591"/>
            <ac:spMk id="9" creationId="{BACC6370-2D7E-4714-9D71-7542949D7D5D}"/>
          </ac:spMkLst>
        </pc:spChg>
        <pc:spChg chg="add del">
          <ac:chgData name="Janice Fernandes" userId="e9756176-d0fb-497d-a3b7-b3f151cdbc82" providerId="ADAL" clId="{6EB17AB3-1823-42A5-96AA-4EEDE1598895}" dt="2024-07-08T19:28:38.721" v="988" actId="700"/>
          <ac:spMkLst>
            <pc:docMk/>
            <pc:sldMk cId="950235306" sldId="591"/>
            <ac:spMk id="11" creationId="{F68B3F68-107C-434F-AA38-110D5EA91B85}"/>
          </ac:spMkLst>
        </pc:spChg>
        <pc:spChg chg="add del">
          <ac:chgData name="Janice Fernandes" userId="e9756176-d0fb-497d-a3b7-b3f151cdbc82" providerId="ADAL" clId="{6EB17AB3-1823-42A5-96AA-4EEDE1598895}" dt="2024-07-08T19:28:38.721" v="988" actId="700"/>
          <ac:spMkLst>
            <pc:docMk/>
            <pc:sldMk cId="950235306" sldId="591"/>
            <ac:spMk id="13" creationId="{AAD0DBB9-1A4B-4391-81D4-CB19F9AB918A}"/>
          </ac:spMkLst>
        </pc:spChg>
        <pc:spChg chg="add del">
          <ac:chgData name="Janice Fernandes" userId="e9756176-d0fb-497d-a3b7-b3f151cdbc82" providerId="ADAL" clId="{6EB17AB3-1823-42A5-96AA-4EEDE1598895}" dt="2024-07-08T19:28:38.721" v="988" actId="700"/>
          <ac:spMkLst>
            <pc:docMk/>
            <pc:sldMk cId="950235306" sldId="591"/>
            <ac:spMk id="15" creationId="{063BBA22-50EA-4C4D-BE05-F1CE4E63AA56}"/>
          </ac:spMkLst>
        </pc:spChg>
        <pc:graphicFrameChg chg="del">
          <ac:chgData name="Janice Fernandes" userId="e9756176-d0fb-497d-a3b7-b3f151cdbc82" providerId="ADAL" clId="{6EB17AB3-1823-42A5-96AA-4EEDE1598895}" dt="2024-07-08T19:28:29.658" v="986" actId="478"/>
          <ac:graphicFrameMkLst>
            <pc:docMk/>
            <pc:sldMk cId="950235306" sldId="591"/>
            <ac:graphicFrameMk id="8" creationId="{6BC11373-69E4-42C3-927E-BC549CBB604D}"/>
          </ac:graphicFrameMkLst>
        </pc:graphicFrameChg>
      </pc:sldChg>
      <pc:sldChg chg="addSp delSp modSp mod delDesignElem">
        <pc:chgData name="Janice Fernandes" userId="e9756176-d0fb-497d-a3b7-b3f151cdbc82" providerId="ADAL" clId="{6EB17AB3-1823-42A5-96AA-4EEDE1598895}" dt="2024-07-14T18:58:52.607" v="4444" actId="6549"/>
        <pc:sldMkLst>
          <pc:docMk/>
          <pc:sldMk cId="2853617908" sldId="592"/>
        </pc:sldMkLst>
        <pc:spChg chg="mod">
          <ac:chgData name="Janice Fernandes" userId="e9756176-d0fb-497d-a3b7-b3f151cdbc82" providerId="ADAL" clId="{6EB17AB3-1823-42A5-96AA-4EEDE1598895}" dt="2024-07-14T17:26:55.476" v="3002" actId="6549"/>
          <ac:spMkLst>
            <pc:docMk/>
            <pc:sldMk cId="2853617908" sldId="592"/>
            <ac:spMk id="2" creationId="{8F960C06-1B6C-4565-9232-5902B6669F64}"/>
          </ac:spMkLst>
        </pc:spChg>
        <pc:spChg chg="mod">
          <ac:chgData name="Janice Fernandes" userId="e9756176-d0fb-497d-a3b7-b3f151cdbc82" providerId="ADAL" clId="{6EB17AB3-1823-42A5-96AA-4EEDE1598895}" dt="2024-07-08T18:14:07.923" v="24"/>
          <ac:spMkLst>
            <pc:docMk/>
            <pc:sldMk cId="2853617908" sldId="592"/>
            <ac:spMk id="3" creationId="{675B7B5B-366E-7CA4-A39F-ABE74DC056ED}"/>
          </ac:spMkLst>
        </pc:spChg>
        <pc:spChg chg="mod">
          <ac:chgData name="Janice Fernandes" userId="e9756176-d0fb-497d-a3b7-b3f151cdbc82" providerId="ADAL" clId="{6EB17AB3-1823-42A5-96AA-4EEDE1598895}" dt="2024-07-14T18:58:52.607" v="4444" actId="6549"/>
          <ac:spMkLst>
            <pc:docMk/>
            <pc:sldMk cId="2853617908" sldId="592"/>
            <ac:spMk id="4" creationId="{1D0A4A99-BCE0-46EF-B924-3B3C502F29D6}"/>
          </ac:spMkLst>
        </pc:spChg>
        <pc:spChg chg="add del">
          <ac:chgData name="Janice Fernandes" userId="e9756176-d0fb-497d-a3b7-b3f151cdbc82" providerId="ADAL" clId="{6EB17AB3-1823-42A5-96AA-4EEDE1598895}" dt="2024-07-08T18:14:07.923" v="24"/>
          <ac:spMkLst>
            <pc:docMk/>
            <pc:sldMk cId="2853617908" sldId="592"/>
            <ac:spMk id="9" creationId="{BACC6370-2D7E-4714-9D71-7542949D7D5D}"/>
          </ac:spMkLst>
        </pc:spChg>
        <pc:spChg chg="add del">
          <ac:chgData name="Janice Fernandes" userId="e9756176-d0fb-497d-a3b7-b3f151cdbc82" providerId="ADAL" clId="{6EB17AB3-1823-42A5-96AA-4EEDE1598895}" dt="2024-07-08T18:14:07.923" v="24"/>
          <ac:spMkLst>
            <pc:docMk/>
            <pc:sldMk cId="2853617908" sldId="592"/>
            <ac:spMk id="11" creationId="{F68B3F68-107C-434F-AA38-110D5EA91B85}"/>
          </ac:spMkLst>
        </pc:spChg>
        <pc:spChg chg="add del">
          <ac:chgData name="Janice Fernandes" userId="e9756176-d0fb-497d-a3b7-b3f151cdbc82" providerId="ADAL" clId="{6EB17AB3-1823-42A5-96AA-4EEDE1598895}" dt="2024-07-08T18:14:07.923" v="24"/>
          <ac:spMkLst>
            <pc:docMk/>
            <pc:sldMk cId="2853617908" sldId="592"/>
            <ac:spMk id="13" creationId="{AAD0DBB9-1A4B-4391-81D4-CB19F9AB918A}"/>
          </ac:spMkLst>
        </pc:spChg>
        <pc:spChg chg="add del">
          <ac:chgData name="Janice Fernandes" userId="e9756176-d0fb-497d-a3b7-b3f151cdbc82" providerId="ADAL" clId="{6EB17AB3-1823-42A5-96AA-4EEDE1598895}" dt="2024-07-08T18:14:07.923" v="24"/>
          <ac:spMkLst>
            <pc:docMk/>
            <pc:sldMk cId="2853617908" sldId="592"/>
            <ac:spMk id="15" creationId="{063BBA22-50EA-4C4D-BE05-F1CE4E63AA56}"/>
          </ac:spMkLst>
        </pc:spChg>
      </pc:sldChg>
      <pc:sldChg chg="addSp delSp modSp delDesignElem">
        <pc:chgData name="Janice Fernandes" userId="e9756176-d0fb-497d-a3b7-b3f151cdbc82" providerId="ADAL" clId="{6EB17AB3-1823-42A5-96AA-4EEDE1598895}" dt="2024-07-08T18:14:07.923" v="24"/>
        <pc:sldMkLst>
          <pc:docMk/>
          <pc:sldMk cId="1196518294" sldId="593"/>
        </pc:sldMkLst>
        <pc:spChg chg="mod">
          <ac:chgData name="Janice Fernandes" userId="e9756176-d0fb-497d-a3b7-b3f151cdbc82" providerId="ADAL" clId="{6EB17AB3-1823-42A5-96AA-4EEDE1598895}" dt="2024-07-08T18:14:07.923" v="24"/>
          <ac:spMkLst>
            <pc:docMk/>
            <pc:sldMk cId="1196518294" sldId="593"/>
            <ac:spMk id="3" creationId="{6EE5E1E3-5FAE-C357-6D55-7A9B31EFEC46}"/>
          </ac:spMkLst>
        </pc:spChg>
        <pc:spChg chg="add del">
          <ac:chgData name="Janice Fernandes" userId="e9756176-d0fb-497d-a3b7-b3f151cdbc82" providerId="ADAL" clId="{6EB17AB3-1823-42A5-96AA-4EEDE1598895}" dt="2024-07-08T18:14:07.923" v="24"/>
          <ac:spMkLst>
            <pc:docMk/>
            <pc:sldMk cId="1196518294" sldId="593"/>
            <ac:spMk id="9" creationId="{BACC6370-2D7E-4714-9D71-7542949D7D5D}"/>
          </ac:spMkLst>
        </pc:spChg>
        <pc:spChg chg="add del">
          <ac:chgData name="Janice Fernandes" userId="e9756176-d0fb-497d-a3b7-b3f151cdbc82" providerId="ADAL" clId="{6EB17AB3-1823-42A5-96AA-4EEDE1598895}" dt="2024-07-08T18:14:07.923" v="24"/>
          <ac:spMkLst>
            <pc:docMk/>
            <pc:sldMk cId="1196518294" sldId="593"/>
            <ac:spMk id="11" creationId="{F68B3F68-107C-434F-AA38-110D5EA91B85}"/>
          </ac:spMkLst>
        </pc:spChg>
        <pc:spChg chg="add del">
          <ac:chgData name="Janice Fernandes" userId="e9756176-d0fb-497d-a3b7-b3f151cdbc82" providerId="ADAL" clId="{6EB17AB3-1823-42A5-96AA-4EEDE1598895}" dt="2024-07-08T18:14:07.923" v="24"/>
          <ac:spMkLst>
            <pc:docMk/>
            <pc:sldMk cId="1196518294" sldId="593"/>
            <ac:spMk id="13" creationId="{AAD0DBB9-1A4B-4391-81D4-CB19F9AB918A}"/>
          </ac:spMkLst>
        </pc:spChg>
        <pc:spChg chg="add del">
          <ac:chgData name="Janice Fernandes" userId="e9756176-d0fb-497d-a3b7-b3f151cdbc82" providerId="ADAL" clId="{6EB17AB3-1823-42A5-96AA-4EEDE1598895}" dt="2024-07-08T18:14:07.923" v="24"/>
          <ac:spMkLst>
            <pc:docMk/>
            <pc:sldMk cId="1196518294" sldId="593"/>
            <ac:spMk id="15" creationId="{063BBA22-50EA-4C4D-BE05-F1CE4E63AA56}"/>
          </ac:spMkLst>
        </pc:spChg>
      </pc:sldChg>
      <pc:sldChg chg="addSp delSp modSp mod modClrScheme delDesignElem chgLayout">
        <pc:chgData name="Janice Fernandes" userId="e9756176-d0fb-497d-a3b7-b3f151cdbc82" providerId="ADAL" clId="{6EB17AB3-1823-42A5-96AA-4EEDE1598895}" dt="2024-07-15T07:47:21.319" v="5616" actId="20577"/>
        <pc:sldMkLst>
          <pc:docMk/>
          <pc:sldMk cId="1614460627" sldId="597"/>
        </pc:sldMkLst>
        <pc:spChg chg="mod ord">
          <ac:chgData name="Janice Fernandes" userId="e9756176-d0fb-497d-a3b7-b3f151cdbc82" providerId="ADAL" clId="{6EB17AB3-1823-42A5-96AA-4EEDE1598895}" dt="2024-07-14T17:24:56.521" v="2881" actId="700"/>
          <ac:spMkLst>
            <pc:docMk/>
            <pc:sldMk cId="1614460627" sldId="597"/>
            <ac:spMk id="2" creationId="{8F960C06-1B6C-4565-9232-5902B6669F64}"/>
          </ac:spMkLst>
        </pc:spChg>
        <pc:spChg chg="mod ord">
          <ac:chgData name="Janice Fernandes" userId="e9756176-d0fb-497d-a3b7-b3f151cdbc82" providerId="ADAL" clId="{6EB17AB3-1823-42A5-96AA-4EEDE1598895}" dt="2024-07-14T17:24:56.521" v="2881" actId="700"/>
          <ac:spMkLst>
            <pc:docMk/>
            <pc:sldMk cId="1614460627" sldId="597"/>
            <ac:spMk id="3" creationId="{2830A111-E044-021E-A258-F1A2A795829C}"/>
          </ac:spMkLst>
        </pc:spChg>
        <pc:spChg chg="mod ord">
          <ac:chgData name="Janice Fernandes" userId="e9756176-d0fb-497d-a3b7-b3f151cdbc82" providerId="ADAL" clId="{6EB17AB3-1823-42A5-96AA-4EEDE1598895}" dt="2024-07-15T07:47:21.319" v="5616" actId="20577"/>
          <ac:spMkLst>
            <pc:docMk/>
            <pc:sldMk cId="1614460627" sldId="597"/>
            <ac:spMk id="4" creationId="{B45BDE96-077E-43C4-B75E-FA4ADA5EA61B}"/>
          </ac:spMkLst>
        </pc:spChg>
        <pc:spChg chg="add del mod ord">
          <ac:chgData name="Janice Fernandes" userId="e9756176-d0fb-497d-a3b7-b3f151cdbc82" providerId="ADAL" clId="{6EB17AB3-1823-42A5-96AA-4EEDE1598895}" dt="2024-07-14T17:24:56.521" v="2881" actId="700"/>
          <ac:spMkLst>
            <pc:docMk/>
            <pc:sldMk cId="1614460627" sldId="597"/>
            <ac:spMk id="5" creationId="{A1F25053-93C2-512E-583A-0CA66937C85B}"/>
          </ac:spMkLst>
        </pc:spChg>
        <pc:spChg chg="add del mod ord">
          <ac:chgData name="Janice Fernandes" userId="e9756176-d0fb-497d-a3b7-b3f151cdbc82" providerId="ADAL" clId="{6EB17AB3-1823-42A5-96AA-4EEDE1598895}" dt="2024-07-14T17:24:56.521" v="2881" actId="700"/>
          <ac:spMkLst>
            <pc:docMk/>
            <pc:sldMk cId="1614460627" sldId="597"/>
            <ac:spMk id="6" creationId="{45105E57-4146-C1CF-92A7-A3A4BD5D4750}"/>
          </ac:spMkLst>
        </pc:spChg>
        <pc:spChg chg="add del mod ord">
          <ac:chgData name="Janice Fernandes" userId="e9756176-d0fb-497d-a3b7-b3f151cdbc82" providerId="ADAL" clId="{6EB17AB3-1823-42A5-96AA-4EEDE1598895}" dt="2024-07-14T17:24:56.521" v="2881" actId="700"/>
          <ac:spMkLst>
            <pc:docMk/>
            <pc:sldMk cId="1614460627" sldId="597"/>
            <ac:spMk id="7" creationId="{3D66F28C-59A2-A98D-EB2E-240C82F41F26}"/>
          </ac:spMkLst>
        </pc:spChg>
        <pc:spChg chg="add del">
          <ac:chgData name="Janice Fernandes" userId="e9756176-d0fb-497d-a3b7-b3f151cdbc82" providerId="ADAL" clId="{6EB17AB3-1823-42A5-96AA-4EEDE1598895}" dt="2024-07-14T17:24:56.521" v="2881" actId="700"/>
          <ac:spMkLst>
            <pc:docMk/>
            <pc:sldMk cId="1614460627" sldId="597"/>
            <ac:spMk id="9" creationId="{BACC6370-2D7E-4714-9D71-7542949D7D5D}"/>
          </ac:spMkLst>
        </pc:spChg>
        <pc:spChg chg="add del">
          <ac:chgData name="Janice Fernandes" userId="e9756176-d0fb-497d-a3b7-b3f151cdbc82" providerId="ADAL" clId="{6EB17AB3-1823-42A5-96AA-4EEDE1598895}" dt="2024-07-14T17:24:56.521" v="2881" actId="700"/>
          <ac:spMkLst>
            <pc:docMk/>
            <pc:sldMk cId="1614460627" sldId="597"/>
            <ac:spMk id="11" creationId="{F68B3F68-107C-434F-AA38-110D5EA91B85}"/>
          </ac:spMkLst>
        </pc:spChg>
        <pc:spChg chg="add del">
          <ac:chgData name="Janice Fernandes" userId="e9756176-d0fb-497d-a3b7-b3f151cdbc82" providerId="ADAL" clId="{6EB17AB3-1823-42A5-96AA-4EEDE1598895}" dt="2024-07-14T17:24:56.521" v="2881" actId="700"/>
          <ac:spMkLst>
            <pc:docMk/>
            <pc:sldMk cId="1614460627" sldId="597"/>
            <ac:spMk id="13" creationId="{AAD0DBB9-1A4B-4391-81D4-CB19F9AB918A}"/>
          </ac:spMkLst>
        </pc:spChg>
        <pc:spChg chg="add del">
          <ac:chgData name="Janice Fernandes" userId="e9756176-d0fb-497d-a3b7-b3f151cdbc82" providerId="ADAL" clId="{6EB17AB3-1823-42A5-96AA-4EEDE1598895}" dt="2024-07-14T17:24:56.521" v="2881" actId="700"/>
          <ac:spMkLst>
            <pc:docMk/>
            <pc:sldMk cId="1614460627" sldId="597"/>
            <ac:spMk id="15" creationId="{063BBA22-50EA-4C4D-BE05-F1CE4E63AA56}"/>
          </ac:spMkLst>
        </pc:spChg>
      </pc:sldChg>
      <pc:sldChg chg="addSp delSp modSp delDesignElem">
        <pc:chgData name="Janice Fernandes" userId="e9756176-d0fb-497d-a3b7-b3f151cdbc82" providerId="ADAL" clId="{6EB17AB3-1823-42A5-96AA-4EEDE1598895}" dt="2024-07-08T18:14:07.923" v="24"/>
        <pc:sldMkLst>
          <pc:docMk/>
          <pc:sldMk cId="2350749983" sldId="601"/>
        </pc:sldMkLst>
        <pc:spChg chg="mod">
          <ac:chgData name="Janice Fernandes" userId="e9756176-d0fb-497d-a3b7-b3f151cdbc82" providerId="ADAL" clId="{6EB17AB3-1823-42A5-96AA-4EEDE1598895}" dt="2024-07-08T18:14:07.923" v="24"/>
          <ac:spMkLst>
            <pc:docMk/>
            <pc:sldMk cId="2350749983" sldId="601"/>
            <ac:spMk id="3" creationId="{69D25FED-895D-5638-D69C-FCE3639DCB2A}"/>
          </ac:spMkLst>
        </pc:spChg>
        <pc:spChg chg="add del">
          <ac:chgData name="Janice Fernandes" userId="e9756176-d0fb-497d-a3b7-b3f151cdbc82" providerId="ADAL" clId="{6EB17AB3-1823-42A5-96AA-4EEDE1598895}" dt="2024-07-08T18:14:07.923" v="24"/>
          <ac:spMkLst>
            <pc:docMk/>
            <pc:sldMk cId="2350749983" sldId="601"/>
            <ac:spMk id="9" creationId="{BACC6370-2D7E-4714-9D71-7542949D7D5D}"/>
          </ac:spMkLst>
        </pc:spChg>
        <pc:spChg chg="add del">
          <ac:chgData name="Janice Fernandes" userId="e9756176-d0fb-497d-a3b7-b3f151cdbc82" providerId="ADAL" clId="{6EB17AB3-1823-42A5-96AA-4EEDE1598895}" dt="2024-07-08T18:14:07.923" v="24"/>
          <ac:spMkLst>
            <pc:docMk/>
            <pc:sldMk cId="2350749983" sldId="601"/>
            <ac:spMk id="11" creationId="{F68B3F68-107C-434F-AA38-110D5EA91B85}"/>
          </ac:spMkLst>
        </pc:spChg>
        <pc:spChg chg="add del">
          <ac:chgData name="Janice Fernandes" userId="e9756176-d0fb-497d-a3b7-b3f151cdbc82" providerId="ADAL" clId="{6EB17AB3-1823-42A5-96AA-4EEDE1598895}" dt="2024-07-08T18:14:07.923" v="24"/>
          <ac:spMkLst>
            <pc:docMk/>
            <pc:sldMk cId="2350749983" sldId="601"/>
            <ac:spMk id="13" creationId="{AAD0DBB9-1A4B-4391-81D4-CB19F9AB918A}"/>
          </ac:spMkLst>
        </pc:spChg>
        <pc:spChg chg="add del">
          <ac:chgData name="Janice Fernandes" userId="e9756176-d0fb-497d-a3b7-b3f151cdbc82" providerId="ADAL" clId="{6EB17AB3-1823-42A5-96AA-4EEDE1598895}" dt="2024-07-08T18:14:07.923" v="24"/>
          <ac:spMkLst>
            <pc:docMk/>
            <pc:sldMk cId="2350749983" sldId="601"/>
            <ac:spMk id="15" creationId="{063BBA22-50EA-4C4D-BE05-F1CE4E63AA56}"/>
          </ac:spMkLst>
        </pc:spChg>
      </pc:sldChg>
      <pc:sldChg chg="addSp delSp modSp delDesignElem">
        <pc:chgData name="Janice Fernandes" userId="e9756176-d0fb-497d-a3b7-b3f151cdbc82" providerId="ADAL" clId="{6EB17AB3-1823-42A5-96AA-4EEDE1598895}" dt="2024-07-08T18:14:07.923" v="24"/>
        <pc:sldMkLst>
          <pc:docMk/>
          <pc:sldMk cId="650647914" sldId="603"/>
        </pc:sldMkLst>
        <pc:spChg chg="mod">
          <ac:chgData name="Janice Fernandes" userId="e9756176-d0fb-497d-a3b7-b3f151cdbc82" providerId="ADAL" clId="{6EB17AB3-1823-42A5-96AA-4EEDE1598895}" dt="2024-07-08T18:14:07.923" v="24"/>
          <ac:spMkLst>
            <pc:docMk/>
            <pc:sldMk cId="650647914" sldId="603"/>
            <ac:spMk id="3" creationId="{E05FC998-E108-9F09-E296-482043A9C46F}"/>
          </ac:spMkLst>
        </pc:spChg>
        <pc:spChg chg="add del">
          <ac:chgData name="Janice Fernandes" userId="e9756176-d0fb-497d-a3b7-b3f151cdbc82" providerId="ADAL" clId="{6EB17AB3-1823-42A5-96AA-4EEDE1598895}" dt="2024-07-08T18:14:07.923" v="24"/>
          <ac:spMkLst>
            <pc:docMk/>
            <pc:sldMk cId="650647914" sldId="603"/>
            <ac:spMk id="9" creationId="{BACC6370-2D7E-4714-9D71-7542949D7D5D}"/>
          </ac:spMkLst>
        </pc:spChg>
        <pc:spChg chg="add del">
          <ac:chgData name="Janice Fernandes" userId="e9756176-d0fb-497d-a3b7-b3f151cdbc82" providerId="ADAL" clId="{6EB17AB3-1823-42A5-96AA-4EEDE1598895}" dt="2024-07-08T18:14:07.923" v="24"/>
          <ac:spMkLst>
            <pc:docMk/>
            <pc:sldMk cId="650647914" sldId="603"/>
            <ac:spMk id="11" creationId="{F68B3F68-107C-434F-AA38-110D5EA91B85}"/>
          </ac:spMkLst>
        </pc:spChg>
        <pc:spChg chg="add del">
          <ac:chgData name="Janice Fernandes" userId="e9756176-d0fb-497d-a3b7-b3f151cdbc82" providerId="ADAL" clId="{6EB17AB3-1823-42A5-96AA-4EEDE1598895}" dt="2024-07-08T18:14:07.923" v="24"/>
          <ac:spMkLst>
            <pc:docMk/>
            <pc:sldMk cId="650647914" sldId="603"/>
            <ac:spMk id="13" creationId="{AAD0DBB9-1A4B-4391-81D4-CB19F9AB918A}"/>
          </ac:spMkLst>
        </pc:spChg>
        <pc:spChg chg="add del">
          <ac:chgData name="Janice Fernandes" userId="e9756176-d0fb-497d-a3b7-b3f151cdbc82" providerId="ADAL" clId="{6EB17AB3-1823-42A5-96AA-4EEDE1598895}" dt="2024-07-08T18:14:07.923" v="24"/>
          <ac:spMkLst>
            <pc:docMk/>
            <pc:sldMk cId="650647914" sldId="603"/>
            <ac:spMk id="15" creationId="{063BBA22-50EA-4C4D-BE05-F1CE4E63AA56}"/>
          </ac:spMkLst>
        </pc:spChg>
      </pc:sldChg>
      <pc:sldChg chg="addSp delSp modSp mod delDesignElem">
        <pc:chgData name="Janice Fernandes" userId="e9756176-d0fb-497d-a3b7-b3f151cdbc82" providerId="ADAL" clId="{6EB17AB3-1823-42A5-96AA-4EEDE1598895}" dt="2024-07-14T17:23:49.300" v="2876" actId="2711"/>
        <pc:sldMkLst>
          <pc:docMk/>
          <pc:sldMk cId="4177563467" sldId="606"/>
        </pc:sldMkLst>
        <pc:spChg chg="mod">
          <ac:chgData name="Janice Fernandes" userId="e9756176-d0fb-497d-a3b7-b3f151cdbc82" providerId="ADAL" clId="{6EB17AB3-1823-42A5-96AA-4EEDE1598895}" dt="2024-07-08T18:14:07.923" v="24"/>
          <ac:spMkLst>
            <pc:docMk/>
            <pc:sldMk cId="4177563467" sldId="606"/>
            <ac:spMk id="2" creationId="{8F960C06-1B6C-4565-9232-5902B6669F64}"/>
          </ac:spMkLst>
        </pc:spChg>
        <pc:spChg chg="mod">
          <ac:chgData name="Janice Fernandes" userId="e9756176-d0fb-497d-a3b7-b3f151cdbc82" providerId="ADAL" clId="{6EB17AB3-1823-42A5-96AA-4EEDE1598895}" dt="2024-07-08T18:14:07.923" v="24"/>
          <ac:spMkLst>
            <pc:docMk/>
            <pc:sldMk cId="4177563467" sldId="606"/>
            <ac:spMk id="3" creationId="{4B74F131-C5AB-69BC-6268-B92963EAF581}"/>
          </ac:spMkLst>
        </pc:spChg>
        <pc:spChg chg="mod">
          <ac:chgData name="Janice Fernandes" userId="e9756176-d0fb-497d-a3b7-b3f151cdbc82" providerId="ADAL" clId="{6EB17AB3-1823-42A5-96AA-4EEDE1598895}" dt="2024-07-14T17:23:49.300" v="2876" actId="2711"/>
          <ac:spMkLst>
            <pc:docMk/>
            <pc:sldMk cId="4177563467" sldId="606"/>
            <ac:spMk id="4" creationId="{B45BDE96-077E-43C4-B75E-FA4ADA5EA61B}"/>
          </ac:spMkLst>
        </pc:spChg>
        <pc:spChg chg="add del">
          <ac:chgData name="Janice Fernandes" userId="e9756176-d0fb-497d-a3b7-b3f151cdbc82" providerId="ADAL" clId="{6EB17AB3-1823-42A5-96AA-4EEDE1598895}" dt="2024-07-08T18:14:07.923" v="24"/>
          <ac:spMkLst>
            <pc:docMk/>
            <pc:sldMk cId="4177563467" sldId="606"/>
            <ac:spMk id="9" creationId="{BACC6370-2D7E-4714-9D71-7542949D7D5D}"/>
          </ac:spMkLst>
        </pc:spChg>
        <pc:spChg chg="add del">
          <ac:chgData name="Janice Fernandes" userId="e9756176-d0fb-497d-a3b7-b3f151cdbc82" providerId="ADAL" clId="{6EB17AB3-1823-42A5-96AA-4EEDE1598895}" dt="2024-07-08T18:14:07.923" v="24"/>
          <ac:spMkLst>
            <pc:docMk/>
            <pc:sldMk cId="4177563467" sldId="606"/>
            <ac:spMk id="11" creationId="{F68B3F68-107C-434F-AA38-110D5EA91B85}"/>
          </ac:spMkLst>
        </pc:spChg>
        <pc:spChg chg="add del">
          <ac:chgData name="Janice Fernandes" userId="e9756176-d0fb-497d-a3b7-b3f151cdbc82" providerId="ADAL" clId="{6EB17AB3-1823-42A5-96AA-4EEDE1598895}" dt="2024-07-08T18:14:07.923" v="24"/>
          <ac:spMkLst>
            <pc:docMk/>
            <pc:sldMk cId="4177563467" sldId="606"/>
            <ac:spMk id="13" creationId="{AAD0DBB9-1A4B-4391-81D4-CB19F9AB918A}"/>
          </ac:spMkLst>
        </pc:spChg>
        <pc:spChg chg="add del">
          <ac:chgData name="Janice Fernandes" userId="e9756176-d0fb-497d-a3b7-b3f151cdbc82" providerId="ADAL" clId="{6EB17AB3-1823-42A5-96AA-4EEDE1598895}" dt="2024-07-08T18:14:07.923" v="24"/>
          <ac:spMkLst>
            <pc:docMk/>
            <pc:sldMk cId="4177563467" sldId="606"/>
            <ac:spMk id="15" creationId="{063BBA22-50EA-4C4D-BE05-F1CE4E63AA56}"/>
          </ac:spMkLst>
        </pc:spChg>
      </pc:sldChg>
      <pc:sldChg chg="addSp delSp modSp delDesignElem">
        <pc:chgData name="Janice Fernandes" userId="e9756176-d0fb-497d-a3b7-b3f151cdbc82" providerId="ADAL" clId="{6EB17AB3-1823-42A5-96AA-4EEDE1598895}" dt="2024-07-08T18:14:07.923" v="24"/>
        <pc:sldMkLst>
          <pc:docMk/>
          <pc:sldMk cId="407803606" sldId="607"/>
        </pc:sldMkLst>
        <pc:spChg chg="mod">
          <ac:chgData name="Janice Fernandes" userId="e9756176-d0fb-497d-a3b7-b3f151cdbc82" providerId="ADAL" clId="{6EB17AB3-1823-42A5-96AA-4EEDE1598895}" dt="2024-07-08T18:14:07.923" v="24"/>
          <ac:spMkLst>
            <pc:docMk/>
            <pc:sldMk cId="407803606" sldId="607"/>
            <ac:spMk id="3" creationId="{347DF334-2B5A-14F2-32EB-4D1829576D80}"/>
          </ac:spMkLst>
        </pc:spChg>
        <pc:spChg chg="mod">
          <ac:chgData name="Janice Fernandes" userId="e9756176-d0fb-497d-a3b7-b3f151cdbc82" providerId="ADAL" clId="{6EB17AB3-1823-42A5-96AA-4EEDE1598895}" dt="2024-07-08T18:14:07.923" v="24"/>
          <ac:spMkLst>
            <pc:docMk/>
            <pc:sldMk cId="407803606" sldId="607"/>
            <ac:spMk id="4" creationId="{B45BDE96-077E-43C4-B75E-FA4ADA5EA61B}"/>
          </ac:spMkLst>
        </pc:spChg>
        <pc:spChg chg="add del">
          <ac:chgData name="Janice Fernandes" userId="e9756176-d0fb-497d-a3b7-b3f151cdbc82" providerId="ADAL" clId="{6EB17AB3-1823-42A5-96AA-4EEDE1598895}" dt="2024-07-08T18:14:07.923" v="24"/>
          <ac:spMkLst>
            <pc:docMk/>
            <pc:sldMk cId="407803606" sldId="607"/>
            <ac:spMk id="9" creationId="{BACC6370-2D7E-4714-9D71-7542949D7D5D}"/>
          </ac:spMkLst>
        </pc:spChg>
        <pc:spChg chg="add del">
          <ac:chgData name="Janice Fernandes" userId="e9756176-d0fb-497d-a3b7-b3f151cdbc82" providerId="ADAL" clId="{6EB17AB3-1823-42A5-96AA-4EEDE1598895}" dt="2024-07-08T18:14:07.923" v="24"/>
          <ac:spMkLst>
            <pc:docMk/>
            <pc:sldMk cId="407803606" sldId="607"/>
            <ac:spMk id="11" creationId="{F68B3F68-107C-434F-AA38-110D5EA91B85}"/>
          </ac:spMkLst>
        </pc:spChg>
        <pc:spChg chg="add del">
          <ac:chgData name="Janice Fernandes" userId="e9756176-d0fb-497d-a3b7-b3f151cdbc82" providerId="ADAL" clId="{6EB17AB3-1823-42A5-96AA-4EEDE1598895}" dt="2024-07-08T18:14:07.923" v="24"/>
          <ac:spMkLst>
            <pc:docMk/>
            <pc:sldMk cId="407803606" sldId="607"/>
            <ac:spMk id="13" creationId="{AAD0DBB9-1A4B-4391-81D4-CB19F9AB918A}"/>
          </ac:spMkLst>
        </pc:spChg>
        <pc:spChg chg="add del">
          <ac:chgData name="Janice Fernandes" userId="e9756176-d0fb-497d-a3b7-b3f151cdbc82" providerId="ADAL" clId="{6EB17AB3-1823-42A5-96AA-4EEDE1598895}" dt="2024-07-08T18:14:07.923" v="24"/>
          <ac:spMkLst>
            <pc:docMk/>
            <pc:sldMk cId="407803606" sldId="607"/>
            <ac:spMk id="15" creationId="{063BBA22-50EA-4C4D-BE05-F1CE4E63AA56}"/>
          </ac:spMkLst>
        </pc:spChg>
      </pc:sldChg>
      <pc:sldChg chg="addSp delSp modSp del delDesignElem">
        <pc:chgData name="Janice Fernandes" userId="e9756176-d0fb-497d-a3b7-b3f151cdbc82" providerId="ADAL" clId="{6EB17AB3-1823-42A5-96AA-4EEDE1598895}" dt="2024-07-14T19:09:50.265" v="5113" actId="2696"/>
        <pc:sldMkLst>
          <pc:docMk/>
          <pc:sldMk cId="2637600715" sldId="608"/>
        </pc:sldMkLst>
        <pc:spChg chg="mod">
          <ac:chgData name="Janice Fernandes" userId="e9756176-d0fb-497d-a3b7-b3f151cdbc82" providerId="ADAL" clId="{6EB17AB3-1823-42A5-96AA-4EEDE1598895}" dt="2024-07-08T18:14:07.923" v="24"/>
          <ac:spMkLst>
            <pc:docMk/>
            <pc:sldMk cId="2637600715" sldId="608"/>
            <ac:spMk id="5" creationId="{5815F7CF-8273-1E98-AEF0-31BB56A8F5DE}"/>
          </ac:spMkLst>
        </pc:spChg>
        <pc:spChg chg="add del">
          <ac:chgData name="Janice Fernandes" userId="e9756176-d0fb-497d-a3b7-b3f151cdbc82" providerId="ADAL" clId="{6EB17AB3-1823-42A5-96AA-4EEDE1598895}" dt="2024-07-08T18:14:07.923" v="24"/>
          <ac:spMkLst>
            <pc:docMk/>
            <pc:sldMk cId="2637600715" sldId="608"/>
            <ac:spMk id="9" creationId="{BACC6370-2D7E-4714-9D71-7542949D7D5D}"/>
          </ac:spMkLst>
        </pc:spChg>
        <pc:spChg chg="add del">
          <ac:chgData name="Janice Fernandes" userId="e9756176-d0fb-497d-a3b7-b3f151cdbc82" providerId="ADAL" clId="{6EB17AB3-1823-42A5-96AA-4EEDE1598895}" dt="2024-07-08T18:14:07.923" v="24"/>
          <ac:spMkLst>
            <pc:docMk/>
            <pc:sldMk cId="2637600715" sldId="608"/>
            <ac:spMk id="11" creationId="{F68B3F68-107C-434F-AA38-110D5EA91B85}"/>
          </ac:spMkLst>
        </pc:spChg>
        <pc:spChg chg="add del">
          <ac:chgData name="Janice Fernandes" userId="e9756176-d0fb-497d-a3b7-b3f151cdbc82" providerId="ADAL" clId="{6EB17AB3-1823-42A5-96AA-4EEDE1598895}" dt="2024-07-08T18:14:07.923" v="24"/>
          <ac:spMkLst>
            <pc:docMk/>
            <pc:sldMk cId="2637600715" sldId="608"/>
            <ac:spMk id="13" creationId="{AAD0DBB9-1A4B-4391-81D4-CB19F9AB918A}"/>
          </ac:spMkLst>
        </pc:spChg>
        <pc:spChg chg="add del">
          <ac:chgData name="Janice Fernandes" userId="e9756176-d0fb-497d-a3b7-b3f151cdbc82" providerId="ADAL" clId="{6EB17AB3-1823-42A5-96AA-4EEDE1598895}" dt="2024-07-08T18:14:07.923" v="24"/>
          <ac:spMkLst>
            <pc:docMk/>
            <pc:sldMk cId="2637600715" sldId="608"/>
            <ac:spMk id="15" creationId="{063BBA22-50EA-4C4D-BE05-F1CE4E63AA56}"/>
          </ac:spMkLst>
        </pc:spChg>
      </pc:sldChg>
      <pc:sldChg chg="addSp delSp modSp del delDesignElem">
        <pc:chgData name="Janice Fernandes" userId="e9756176-d0fb-497d-a3b7-b3f151cdbc82" providerId="ADAL" clId="{6EB17AB3-1823-42A5-96AA-4EEDE1598895}" dt="2024-07-14T19:09:55.271" v="5115" actId="2696"/>
        <pc:sldMkLst>
          <pc:docMk/>
          <pc:sldMk cId="1113282504" sldId="609"/>
        </pc:sldMkLst>
        <pc:spChg chg="mod">
          <ac:chgData name="Janice Fernandes" userId="e9756176-d0fb-497d-a3b7-b3f151cdbc82" providerId="ADAL" clId="{6EB17AB3-1823-42A5-96AA-4EEDE1598895}" dt="2024-07-08T18:14:07.923" v="24"/>
          <ac:spMkLst>
            <pc:docMk/>
            <pc:sldMk cId="1113282504" sldId="609"/>
            <ac:spMk id="5" creationId="{B616DB4D-0A3D-5245-26EA-1A71662B6F02}"/>
          </ac:spMkLst>
        </pc:spChg>
        <pc:spChg chg="add del">
          <ac:chgData name="Janice Fernandes" userId="e9756176-d0fb-497d-a3b7-b3f151cdbc82" providerId="ADAL" clId="{6EB17AB3-1823-42A5-96AA-4EEDE1598895}" dt="2024-07-08T18:14:07.923" v="24"/>
          <ac:spMkLst>
            <pc:docMk/>
            <pc:sldMk cId="1113282504" sldId="609"/>
            <ac:spMk id="9" creationId="{BACC6370-2D7E-4714-9D71-7542949D7D5D}"/>
          </ac:spMkLst>
        </pc:spChg>
        <pc:spChg chg="add del">
          <ac:chgData name="Janice Fernandes" userId="e9756176-d0fb-497d-a3b7-b3f151cdbc82" providerId="ADAL" clId="{6EB17AB3-1823-42A5-96AA-4EEDE1598895}" dt="2024-07-08T18:14:07.923" v="24"/>
          <ac:spMkLst>
            <pc:docMk/>
            <pc:sldMk cId="1113282504" sldId="609"/>
            <ac:spMk id="11" creationId="{F68B3F68-107C-434F-AA38-110D5EA91B85}"/>
          </ac:spMkLst>
        </pc:spChg>
        <pc:spChg chg="add del">
          <ac:chgData name="Janice Fernandes" userId="e9756176-d0fb-497d-a3b7-b3f151cdbc82" providerId="ADAL" clId="{6EB17AB3-1823-42A5-96AA-4EEDE1598895}" dt="2024-07-08T18:14:07.923" v="24"/>
          <ac:spMkLst>
            <pc:docMk/>
            <pc:sldMk cId="1113282504" sldId="609"/>
            <ac:spMk id="13" creationId="{AAD0DBB9-1A4B-4391-81D4-CB19F9AB918A}"/>
          </ac:spMkLst>
        </pc:spChg>
        <pc:spChg chg="add del">
          <ac:chgData name="Janice Fernandes" userId="e9756176-d0fb-497d-a3b7-b3f151cdbc82" providerId="ADAL" clId="{6EB17AB3-1823-42A5-96AA-4EEDE1598895}" dt="2024-07-08T18:14:07.923" v="24"/>
          <ac:spMkLst>
            <pc:docMk/>
            <pc:sldMk cId="1113282504" sldId="609"/>
            <ac:spMk id="15" creationId="{063BBA22-50EA-4C4D-BE05-F1CE4E63AA56}"/>
          </ac:spMkLst>
        </pc:spChg>
      </pc:sldChg>
      <pc:sldChg chg="addSp delSp modSp del delDesignElem">
        <pc:chgData name="Janice Fernandes" userId="e9756176-d0fb-497d-a3b7-b3f151cdbc82" providerId="ADAL" clId="{6EB17AB3-1823-42A5-96AA-4EEDE1598895}" dt="2024-07-14T19:10:01.007" v="5117" actId="2696"/>
        <pc:sldMkLst>
          <pc:docMk/>
          <pc:sldMk cId="2002896043" sldId="610"/>
        </pc:sldMkLst>
        <pc:spChg chg="mod">
          <ac:chgData name="Janice Fernandes" userId="e9756176-d0fb-497d-a3b7-b3f151cdbc82" providerId="ADAL" clId="{6EB17AB3-1823-42A5-96AA-4EEDE1598895}" dt="2024-07-08T18:14:07.923" v="24"/>
          <ac:spMkLst>
            <pc:docMk/>
            <pc:sldMk cId="2002896043" sldId="610"/>
            <ac:spMk id="5" creationId="{F4459441-6FF6-0E01-C8B9-4A13C2867BC6}"/>
          </ac:spMkLst>
        </pc:spChg>
        <pc:spChg chg="add del">
          <ac:chgData name="Janice Fernandes" userId="e9756176-d0fb-497d-a3b7-b3f151cdbc82" providerId="ADAL" clId="{6EB17AB3-1823-42A5-96AA-4EEDE1598895}" dt="2024-07-08T18:14:07.923" v="24"/>
          <ac:spMkLst>
            <pc:docMk/>
            <pc:sldMk cId="2002896043" sldId="610"/>
            <ac:spMk id="9" creationId="{BACC6370-2D7E-4714-9D71-7542949D7D5D}"/>
          </ac:spMkLst>
        </pc:spChg>
        <pc:spChg chg="add del">
          <ac:chgData name="Janice Fernandes" userId="e9756176-d0fb-497d-a3b7-b3f151cdbc82" providerId="ADAL" clId="{6EB17AB3-1823-42A5-96AA-4EEDE1598895}" dt="2024-07-08T18:14:07.923" v="24"/>
          <ac:spMkLst>
            <pc:docMk/>
            <pc:sldMk cId="2002896043" sldId="610"/>
            <ac:spMk id="11" creationId="{F68B3F68-107C-434F-AA38-110D5EA91B85}"/>
          </ac:spMkLst>
        </pc:spChg>
        <pc:spChg chg="add del">
          <ac:chgData name="Janice Fernandes" userId="e9756176-d0fb-497d-a3b7-b3f151cdbc82" providerId="ADAL" clId="{6EB17AB3-1823-42A5-96AA-4EEDE1598895}" dt="2024-07-08T18:14:07.923" v="24"/>
          <ac:spMkLst>
            <pc:docMk/>
            <pc:sldMk cId="2002896043" sldId="610"/>
            <ac:spMk id="13" creationId="{AAD0DBB9-1A4B-4391-81D4-CB19F9AB918A}"/>
          </ac:spMkLst>
        </pc:spChg>
        <pc:spChg chg="add del">
          <ac:chgData name="Janice Fernandes" userId="e9756176-d0fb-497d-a3b7-b3f151cdbc82" providerId="ADAL" clId="{6EB17AB3-1823-42A5-96AA-4EEDE1598895}" dt="2024-07-08T18:14:07.923" v="24"/>
          <ac:spMkLst>
            <pc:docMk/>
            <pc:sldMk cId="2002896043" sldId="610"/>
            <ac:spMk id="15" creationId="{063BBA22-50EA-4C4D-BE05-F1CE4E63AA56}"/>
          </ac:spMkLst>
        </pc:spChg>
      </pc:sldChg>
      <pc:sldChg chg="addSp delSp modSp del delDesignElem">
        <pc:chgData name="Janice Fernandes" userId="e9756176-d0fb-497d-a3b7-b3f151cdbc82" providerId="ADAL" clId="{6EB17AB3-1823-42A5-96AA-4EEDE1598895}" dt="2024-07-14T19:10:03.889" v="5118" actId="2696"/>
        <pc:sldMkLst>
          <pc:docMk/>
          <pc:sldMk cId="3848538870" sldId="611"/>
        </pc:sldMkLst>
        <pc:spChg chg="mod">
          <ac:chgData name="Janice Fernandes" userId="e9756176-d0fb-497d-a3b7-b3f151cdbc82" providerId="ADAL" clId="{6EB17AB3-1823-42A5-96AA-4EEDE1598895}" dt="2024-07-08T18:14:07.923" v="24"/>
          <ac:spMkLst>
            <pc:docMk/>
            <pc:sldMk cId="3848538870" sldId="611"/>
            <ac:spMk id="5" creationId="{9EED6622-989A-39A4-C302-8F3B8084E90C}"/>
          </ac:spMkLst>
        </pc:spChg>
        <pc:spChg chg="add del">
          <ac:chgData name="Janice Fernandes" userId="e9756176-d0fb-497d-a3b7-b3f151cdbc82" providerId="ADAL" clId="{6EB17AB3-1823-42A5-96AA-4EEDE1598895}" dt="2024-07-08T18:14:07.923" v="24"/>
          <ac:spMkLst>
            <pc:docMk/>
            <pc:sldMk cId="3848538870" sldId="611"/>
            <ac:spMk id="9" creationId="{BACC6370-2D7E-4714-9D71-7542949D7D5D}"/>
          </ac:spMkLst>
        </pc:spChg>
        <pc:spChg chg="add del">
          <ac:chgData name="Janice Fernandes" userId="e9756176-d0fb-497d-a3b7-b3f151cdbc82" providerId="ADAL" clId="{6EB17AB3-1823-42A5-96AA-4EEDE1598895}" dt="2024-07-08T18:14:07.923" v="24"/>
          <ac:spMkLst>
            <pc:docMk/>
            <pc:sldMk cId="3848538870" sldId="611"/>
            <ac:spMk id="11" creationId="{F68B3F68-107C-434F-AA38-110D5EA91B85}"/>
          </ac:spMkLst>
        </pc:spChg>
        <pc:spChg chg="add del">
          <ac:chgData name="Janice Fernandes" userId="e9756176-d0fb-497d-a3b7-b3f151cdbc82" providerId="ADAL" clId="{6EB17AB3-1823-42A5-96AA-4EEDE1598895}" dt="2024-07-08T18:14:07.923" v="24"/>
          <ac:spMkLst>
            <pc:docMk/>
            <pc:sldMk cId="3848538870" sldId="611"/>
            <ac:spMk id="13" creationId="{AAD0DBB9-1A4B-4391-81D4-CB19F9AB918A}"/>
          </ac:spMkLst>
        </pc:spChg>
        <pc:spChg chg="add del">
          <ac:chgData name="Janice Fernandes" userId="e9756176-d0fb-497d-a3b7-b3f151cdbc82" providerId="ADAL" clId="{6EB17AB3-1823-42A5-96AA-4EEDE1598895}" dt="2024-07-08T18:14:07.923" v="24"/>
          <ac:spMkLst>
            <pc:docMk/>
            <pc:sldMk cId="3848538870" sldId="611"/>
            <ac:spMk id="15" creationId="{063BBA22-50EA-4C4D-BE05-F1CE4E63AA56}"/>
          </ac:spMkLst>
        </pc:spChg>
      </pc:sldChg>
      <pc:sldChg chg="addSp delSp modSp del delDesignElem">
        <pc:chgData name="Janice Fernandes" userId="e9756176-d0fb-497d-a3b7-b3f151cdbc82" providerId="ADAL" clId="{6EB17AB3-1823-42A5-96AA-4EEDE1598895}" dt="2024-07-14T19:09:43.425" v="5112" actId="2696"/>
        <pc:sldMkLst>
          <pc:docMk/>
          <pc:sldMk cId="4258574799" sldId="612"/>
        </pc:sldMkLst>
        <pc:spChg chg="mod">
          <ac:chgData name="Janice Fernandes" userId="e9756176-d0fb-497d-a3b7-b3f151cdbc82" providerId="ADAL" clId="{6EB17AB3-1823-42A5-96AA-4EEDE1598895}" dt="2024-07-08T18:14:07.923" v="24"/>
          <ac:spMkLst>
            <pc:docMk/>
            <pc:sldMk cId="4258574799" sldId="612"/>
            <ac:spMk id="3" creationId="{0A3F34C7-0506-4040-EAE9-179786B70161}"/>
          </ac:spMkLst>
        </pc:spChg>
        <pc:spChg chg="add del">
          <ac:chgData name="Janice Fernandes" userId="e9756176-d0fb-497d-a3b7-b3f151cdbc82" providerId="ADAL" clId="{6EB17AB3-1823-42A5-96AA-4EEDE1598895}" dt="2024-07-08T18:14:07.923" v="24"/>
          <ac:spMkLst>
            <pc:docMk/>
            <pc:sldMk cId="4258574799" sldId="612"/>
            <ac:spMk id="9" creationId="{BACC6370-2D7E-4714-9D71-7542949D7D5D}"/>
          </ac:spMkLst>
        </pc:spChg>
        <pc:spChg chg="add del">
          <ac:chgData name="Janice Fernandes" userId="e9756176-d0fb-497d-a3b7-b3f151cdbc82" providerId="ADAL" clId="{6EB17AB3-1823-42A5-96AA-4EEDE1598895}" dt="2024-07-08T18:14:07.923" v="24"/>
          <ac:spMkLst>
            <pc:docMk/>
            <pc:sldMk cId="4258574799" sldId="612"/>
            <ac:spMk id="11" creationId="{F68B3F68-107C-434F-AA38-110D5EA91B85}"/>
          </ac:spMkLst>
        </pc:spChg>
        <pc:spChg chg="add del">
          <ac:chgData name="Janice Fernandes" userId="e9756176-d0fb-497d-a3b7-b3f151cdbc82" providerId="ADAL" clId="{6EB17AB3-1823-42A5-96AA-4EEDE1598895}" dt="2024-07-08T18:14:07.923" v="24"/>
          <ac:spMkLst>
            <pc:docMk/>
            <pc:sldMk cId="4258574799" sldId="612"/>
            <ac:spMk id="13" creationId="{AAD0DBB9-1A4B-4391-81D4-CB19F9AB918A}"/>
          </ac:spMkLst>
        </pc:spChg>
        <pc:spChg chg="add del">
          <ac:chgData name="Janice Fernandes" userId="e9756176-d0fb-497d-a3b7-b3f151cdbc82" providerId="ADAL" clId="{6EB17AB3-1823-42A5-96AA-4EEDE1598895}" dt="2024-07-08T18:14:07.923" v="24"/>
          <ac:spMkLst>
            <pc:docMk/>
            <pc:sldMk cId="4258574799" sldId="612"/>
            <ac:spMk id="15" creationId="{063BBA22-50EA-4C4D-BE05-F1CE4E63AA56}"/>
          </ac:spMkLst>
        </pc:spChg>
      </pc:sldChg>
      <pc:sldChg chg="addSp delSp modSp del delDesignElem">
        <pc:chgData name="Janice Fernandes" userId="e9756176-d0fb-497d-a3b7-b3f151cdbc82" providerId="ADAL" clId="{6EB17AB3-1823-42A5-96AA-4EEDE1598895}" dt="2024-07-14T19:09:35.303" v="5110" actId="2696"/>
        <pc:sldMkLst>
          <pc:docMk/>
          <pc:sldMk cId="1727350501" sldId="613"/>
        </pc:sldMkLst>
        <pc:spChg chg="mod">
          <ac:chgData name="Janice Fernandes" userId="e9756176-d0fb-497d-a3b7-b3f151cdbc82" providerId="ADAL" clId="{6EB17AB3-1823-42A5-96AA-4EEDE1598895}" dt="2024-07-08T18:14:07.923" v="24"/>
          <ac:spMkLst>
            <pc:docMk/>
            <pc:sldMk cId="1727350501" sldId="613"/>
            <ac:spMk id="3" creationId="{B2942B41-DCD0-D358-1175-0D76BD640E6B}"/>
          </ac:spMkLst>
        </pc:spChg>
        <pc:spChg chg="add del">
          <ac:chgData name="Janice Fernandes" userId="e9756176-d0fb-497d-a3b7-b3f151cdbc82" providerId="ADAL" clId="{6EB17AB3-1823-42A5-96AA-4EEDE1598895}" dt="2024-07-08T18:14:07.923" v="24"/>
          <ac:spMkLst>
            <pc:docMk/>
            <pc:sldMk cId="1727350501" sldId="613"/>
            <ac:spMk id="9" creationId="{BACC6370-2D7E-4714-9D71-7542949D7D5D}"/>
          </ac:spMkLst>
        </pc:spChg>
        <pc:spChg chg="add del">
          <ac:chgData name="Janice Fernandes" userId="e9756176-d0fb-497d-a3b7-b3f151cdbc82" providerId="ADAL" clId="{6EB17AB3-1823-42A5-96AA-4EEDE1598895}" dt="2024-07-08T18:14:07.923" v="24"/>
          <ac:spMkLst>
            <pc:docMk/>
            <pc:sldMk cId="1727350501" sldId="613"/>
            <ac:spMk id="11" creationId="{F68B3F68-107C-434F-AA38-110D5EA91B85}"/>
          </ac:spMkLst>
        </pc:spChg>
        <pc:spChg chg="add del">
          <ac:chgData name="Janice Fernandes" userId="e9756176-d0fb-497d-a3b7-b3f151cdbc82" providerId="ADAL" clId="{6EB17AB3-1823-42A5-96AA-4EEDE1598895}" dt="2024-07-08T18:14:07.923" v="24"/>
          <ac:spMkLst>
            <pc:docMk/>
            <pc:sldMk cId="1727350501" sldId="613"/>
            <ac:spMk id="13" creationId="{AAD0DBB9-1A4B-4391-81D4-CB19F9AB918A}"/>
          </ac:spMkLst>
        </pc:spChg>
        <pc:spChg chg="add del">
          <ac:chgData name="Janice Fernandes" userId="e9756176-d0fb-497d-a3b7-b3f151cdbc82" providerId="ADAL" clId="{6EB17AB3-1823-42A5-96AA-4EEDE1598895}" dt="2024-07-08T18:14:07.923" v="24"/>
          <ac:spMkLst>
            <pc:docMk/>
            <pc:sldMk cId="1727350501" sldId="613"/>
            <ac:spMk id="15" creationId="{063BBA22-50EA-4C4D-BE05-F1CE4E63AA56}"/>
          </ac:spMkLst>
        </pc:spChg>
      </pc:sldChg>
      <pc:sldChg chg="addSp delSp modSp del delDesignElem">
        <pc:chgData name="Janice Fernandes" userId="e9756176-d0fb-497d-a3b7-b3f151cdbc82" providerId="ADAL" clId="{6EB17AB3-1823-42A5-96AA-4EEDE1598895}" dt="2024-07-15T08:20:19.338" v="5978" actId="2696"/>
        <pc:sldMkLst>
          <pc:docMk/>
          <pc:sldMk cId="2127487904" sldId="614"/>
        </pc:sldMkLst>
        <pc:spChg chg="mod">
          <ac:chgData name="Janice Fernandes" userId="e9756176-d0fb-497d-a3b7-b3f151cdbc82" providerId="ADAL" clId="{6EB17AB3-1823-42A5-96AA-4EEDE1598895}" dt="2024-07-08T18:14:07.923" v="24"/>
          <ac:spMkLst>
            <pc:docMk/>
            <pc:sldMk cId="2127487904" sldId="614"/>
            <ac:spMk id="3" creationId="{5D0AA6A7-2434-E3C2-61E3-ED14A871F281}"/>
          </ac:spMkLst>
        </pc:spChg>
        <pc:spChg chg="add del">
          <ac:chgData name="Janice Fernandes" userId="e9756176-d0fb-497d-a3b7-b3f151cdbc82" providerId="ADAL" clId="{6EB17AB3-1823-42A5-96AA-4EEDE1598895}" dt="2024-07-08T18:14:07.923" v="24"/>
          <ac:spMkLst>
            <pc:docMk/>
            <pc:sldMk cId="2127487904" sldId="614"/>
            <ac:spMk id="9" creationId="{BACC6370-2D7E-4714-9D71-7542949D7D5D}"/>
          </ac:spMkLst>
        </pc:spChg>
        <pc:spChg chg="add del">
          <ac:chgData name="Janice Fernandes" userId="e9756176-d0fb-497d-a3b7-b3f151cdbc82" providerId="ADAL" clId="{6EB17AB3-1823-42A5-96AA-4EEDE1598895}" dt="2024-07-08T18:14:07.923" v="24"/>
          <ac:spMkLst>
            <pc:docMk/>
            <pc:sldMk cId="2127487904" sldId="614"/>
            <ac:spMk id="11" creationId="{F68B3F68-107C-434F-AA38-110D5EA91B85}"/>
          </ac:spMkLst>
        </pc:spChg>
        <pc:spChg chg="add del">
          <ac:chgData name="Janice Fernandes" userId="e9756176-d0fb-497d-a3b7-b3f151cdbc82" providerId="ADAL" clId="{6EB17AB3-1823-42A5-96AA-4EEDE1598895}" dt="2024-07-08T18:14:07.923" v="24"/>
          <ac:spMkLst>
            <pc:docMk/>
            <pc:sldMk cId="2127487904" sldId="614"/>
            <ac:spMk id="13" creationId="{AAD0DBB9-1A4B-4391-81D4-CB19F9AB918A}"/>
          </ac:spMkLst>
        </pc:spChg>
        <pc:spChg chg="add del">
          <ac:chgData name="Janice Fernandes" userId="e9756176-d0fb-497d-a3b7-b3f151cdbc82" providerId="ADAL" clId="{6EB17AB3-1823-42A5-96AA-4EEDE1598895}" dt="2024-07-08T18:14:07.923" v="24"/>
          <ac:spMkLst>
            <pc:docMk/>
            <pc:sldMk cId="2127487904" sldId="614"/>
            <ac:spMk id="15" creationId="{063BBA22-50EA-4C4D-BE05-F1CE4E63AA56}"/>
          </ac:spMkLst>
        </pc:spChg>
      </pc:sldChg>
      <pc:sldChg chg="addSp delSp modSp del delDesignElem">
        <pc:chgData name="Janice Fernandes" userId="e9756176-d0fb-497d-a3b7-b3f151cdbc82" providerId="ADAL" clId="{6EB17AB3-1823-42A5-96AA-4EEDE1598895}" dt="2024-07-14T19:09:31.801" v="5109" actId="2696"/>
        <pc:sldMkLst>
          <pc:docMk/>
          <pc:sldMk cId="123077837" sldId="615"/>
        </pc:sldMkLst>
        <pc:spChg chg="mod">
          <ac:chgData name="Janice Fernandes" userId="e9756176-d0fb-497d-a3b7-b3f151cdbc82" providerId="ADAL" clId="{6EB17AB3-1823-42A5-96AA-4EEDE1598895}" dt="2024-07-08T18:14:07.923" v="24"/>
          <ac:spMkLst>
            <pc:docMk/>
            <pc:sldMk cId="123077837" sldId="615"/>
            <ac:spMk id="3" creationId="{972927FE-8485-B29C-1E36-0D95C03E129A}"/>
          </ac:spMkLst>
        </pc:spChg>
        <pc:spChg chg="add del">
          <ac:chgData name="Janice Fernandes" userId="e9756176-d0fb-497d-a3b7-b3f151cdbc82" providerId="ADAL" clId="{6EB17AB3-1823-42A5-96AA-4EEDE1598895}" dt="2024-07-08T18:14:07.923" v="24"/>
          <ac:spMkLst>
            <pc:docMk/>
            <pc:sldMk cId="123077837" sldId="615"/>
            <ac:spMk id="9" creationId="{BACC6370-2D7E-4714-9D71-7542949D7D5D}"/>
          </ac:spMkLst>
        </pc:spChg>
        <pc:spChg chg="add del">
          <ac:chgData name="Janice Fernandes" userId="e9756176-d0fb-497d-a3b7-b3f151cdbc82" providerId="ADAL" clId="{6EB17AB3-1823-42A5-96AA-4EEDE1598895}" dt="2024-07-08T18:14:07.923" v="24"/>
          <ac:spMkLst>
            <pc:docMk/>
            <pc:sldMk cId="123077837" sldId="615"/>
            <ac:spMk id="11" creationId="{F68B3F68-107C-434F-AA38-110D5EA91B85}"/>
          </ac:spMkLst>
        </pc:spChg>
        <pc:spChg chg="add del">
          <ac:chgData name="Janice Fernandes" userId="e9756176-d0fb-497d-a3b7-b3f151cdbc82" providerId="ADAL" clId="{6EB17AB3-1823-42A5-96AA-4EEDE1598895}" dt="2024-07-08T18:14:07.923" v="24"/>
          <ac:spMkLst>
            <pc:docMk/>
            <pc:sldMk cId="123077837" sldId="615"/>
            <ac:spMk id="13" creationId="{AAD0DBB9-1A4B-4391-81D4-CB19F9AB918A}"/>
          </ac:spMkLst>
        </pc:spChg>
        <pc:spChg chg="add del">
          <ac:chgData name="Janice Fernandes" userId="e9756176-d0fb-497d-a3b7-b3f151cdbc82" providerId="ADAL" clId="{6EB17AB3-1823-42A5-96AA-4EEDE1598895}" dt="2024-07-08T18:14:07.923" v="24"/>
          <ac:spMkLst>
            <pc:docMk/>
            <pc:sldMk cId="123077837" sldId="615"/>
            <ac:spMk id="15" creationId="{063BBA22-50EA-4C4D-BE05-F1CE4E63AA56}"/>
          </ac:spMkLst>
        </pc:spChg>
      </pc:sldChg>
      <pc:sldChg chg="addSp delSp modSp del delDesignElem">
        <pc:chgData name="Janice Fernandes" userId="e9756176-d0fb-497d-a3b7-b3f151cdbc82" providerId="ADAL" clId="{6EB17AB3-1823-42A5-96AA-4EEDE1598895}" dt="2024-07-14T19:10:06.631" v="5119" actId="2696"/>
        <pc:sldMkLst>
          <pc:docMk/>
          <pc:sldMk cId="3274646198" sldId="616"/>
        </pc:sldMkLst>
        <pc:spChg chg="mod">
          <ac:chgData name="Janice Fernandes" userId="e9756176-d0fb-497d-a3b7-b3f151cdbc82" providerId="ADAL" clId="{6EB17AB3-1823-42A5-96AA-4EEDE1598895}" dt="2024-07-08T18:14:07.923" v="24"/>
          <ac:spMkLst>
            <pc:docMk/>
            <pc:sldMk cId="3274646198" sldId="616"/>
            <ac:spMk id="3" creationId="{738374F8-FEB4-02F0-5DD2-B78DB3BCF730}"/>
          </ac:spMkLst>
        </pc:spChg>
        <pc:spChg chg="mod">
          <ac:chgData name="Janice Fernandes" userId="e9756176-d0fb-497d-a3b7-b3f151cdbc82" providerId="ADAL" clId="{6EB17AB3-1823-42A5-96AA-4EEDE1598895}" dt="2024-07-08T18:14:07.923" v="24"/>
          <ac:spMkLst>
            <pc:docMk/>
            <pc:sldMk cId="3274646198" sldId="616"/>
            <ac:spMk id="4" creationId="{879E7C98-D88A-41EF-AD90-16DB744EEE2C}"/>
          </ac:spMkLst>
        </pc:spChg>
        <pc:spChg chg="add del">
          <ac:chgData name="Janice Fernandes" userId="e9756176-d0fb-497d-a3b7-b3f151cdbc82" providerId="ADAL" clId="{6EB17AB3-1823-42A5-96AA-4EEDE1598895}" dt="2024-07-08T18:14:07.923" v="24"/>
          <ac:spMkLst>
            <pc:docMk/>
            <pc:sldMk cId="3274646198" sldId="616"/>
            <ac:spMk id="9" creationId="{BACC6370-2D7E-4714-9D71-7542949D7D5D}"/>
          </ac:spMkLst>
        </pc:spChg>
        <pc:spChg chg="add del">
          <ac:chgData name="Janice Fernandes" userId="e9756176-d0fb-497d-a3b7-b3f151cdbc82" providerId="ADAL" clId="{6EB17AB3-1823-42A5-96AA-4EEDE1598895}" dt="2024-07-08T18:14:07.923" v="24"/>
          <ac:spMkLst>
            <pc:docMk/>
            <pc:sldMk cId="3274646198" sldId="616"/>
            <ac:spMk id="11" creationId="{F68B3F68-107C-434F-AA38-110D5EA91B85}"/>
          </ac:spMkLst>
        </pc:spChg>
        <pc:spChg chg="add del">
          <ac:chgData name="Janice Fernandes" userId="e9756176-d0fb-497d-a3b7-b3f151cdbc82" providerId="ADAL" clId="{6EB17AB3-1823-42A5-96AA-4EEDE1598895}" dt="2024-07-08T18:14:07.923" v="24"/>
          <ac:spMkLst>
            <pc:docMk/>
            <pc:sldMk cId="3274646198" sldId="616"/>
            <ac:spMk id="13" creationId="{AAD0DBB9-1A4B-4391-81D4-CB19F9AB918A}"/>
          </ac:spMkLst>
        </pc:spChg>
        <pc:spChg chg="add del">
          <ac:chgData name="Janice Fernandes" userId="e9756176-d0fb-497d-a3b7-b3f151cdbc82" providerId="ADAL" clId="{6EB17AB3-1823-42A5-96AA-4EEDE1598895}" dt="2024-07-08T18:14:07.923" v="24"/>
          <ac:spMkLst>
            <pc:docMk/>
            <pc:sldMk cId="3274646198" sldId="616"/>
            <ac:spMk id="15" creationId="{063BBA22-50EA-4C4D-BE05-F1CE4E63AA56}"/>
          </ac:spMkLst>
        </pc:spChg>
      </pc:sldChg>
      <pc:sldChg chg="addSp delSp modSp del delDesignElem">
        <pc:chgData name="Janice Fernandes" userId="e9756176-d0fb-497d-a3b7-b3f151cdbc82" providerId="ADAL" clId="{6EB17AB3-1823-42A5-96AA-4EEDE1598895}" dt="2024-07-14T19:09:58.060" v="5116" actId="2696"/>
        <pc:sldMkLst>
          <pc:docMk/>
          <pc:sldMk cId="2582922039" sldId="619"/>
        </pc:sldMkLst>
        <pc:spChg chg="mod">
          <ac:chgData name="Janice Fernandes" userId="e9756176-d0fb-497d-a3b7-b3f151cdbc82" providerId="ADAL" clId="{6EB17AB3-1823-42A5-96AA-4EEDE1598895}" dt="2024-07-08T18:14:07.923" v="24"/>
          <ac:spMkLst>
            <pc:docMk/>
            <pc:sldMk cId="2582922039" sldId="619"/>
            <ac:spMk id="3" creationId="{4A268008-D82B-6857-A8A5-EBEEEA57682D}"/>
          </ac:spMkLst>
        </pc:spChg>
        <pc:spChg chg="add del">
          <ac:chgData name="Janice Fernandes" userId="e9756176-d0fb-497d-a3b7-b3f151cdbc82" providerId="ADAL" clId="{6EB17AB3-1823-42A5-96AA-4EEDE1598895}" dt="2024-07-08T18:14:07.923" v="24"/>
          <ac:spMkLst>
            <pc:docMk/>
            <pc:sldMk cId="2582922039" sldId="619"/>
            <ac:spMk id="9" creationId="{BACC6370-2D7E-4714-9D71-7542949D7D5D}"/>
          </ac:spMkLst>
        </pc:spChg>
        <pc:spChg chg="add del">
          <ac:chgData name="Janice Fernandes" userId="e9756176-d0fb-497d-a3b7-b3f151cdbc82" providerId="ADAL" clId="{6EB17AB3-1823-42A5-96AA-4EEDE1598895}" dt="2024-07-08T18:14:07.923" v="24"/>
          <ac:spMkLst>
            <pc:docMk/>
            <pc:sldMk cId="2582922039" sldId="619"/>
            <ac:spMk id="11" creationId="{F68B3F68-107C-434F-AA38-110D5EA91B85}"/>
          </ac:spMkLst>
        </pc:spChg>
        <pc:spChg chg="add del">
          <ac:chgData name="Janice Fernandes" userId="e9756176-d0fb-497d-a3b7-b3f151cdbc82" providerId="ADAL" clId="{6EB17AB3-1823-42A5-96AA-4EEDE1598895}" dt="2024-07-08T18:14:07.923" v="24"/>
          <ac:spMkLst>
            <pc:docMk/>
            <pc:sldMk cId="2582922039" sldId="619"/>
            <ac:spMk id="13" creationId="{AAD0DBB9-1A4B-4391-81D4-CB19F9AB918A}"/>
          </ac:spMkLst>
        </pc:spChg>
        <pc:spChg chg="add del">
          <ac:chgData name="Janice Fernandes" userId="e9756176-d0fb-497d-a3b7-b3f151cdbc82" providerId="ADAL" clId="{6EB17AB3-1823-42A5-96AA-4EEDE1598895}" dt="2024-07-08T18:14:07.923" v="24"/>
          <ac:spMkLst>
            <pc:docMk/>
            <pc:sldMk cId="2582922039" sldId="619"/>
            <ac:spMk id="15" creationId="{063BBA22-50EA-4C4D-BE05-F1CE4E63AA56}"/>
          </ac:spMkLst>
        </pc:spChg>
      </pc:sldChg>
      <pc:sldChg chg="addSp delSp modSp del delDesignElem">
        <pc:chgData name="Janice Fernandes" userId="e9756176-d0fb-497d-a3b7-b3f151cdbc82" providerId="ADAL" clId="{6EB17AB3-1823-42A5-96AA-4EEDE1598895}" dt="2024-07-14T19:09:52.665" v="5114" actId="2696"/>
        <pc:sldMkLst>
          <pc:docMk/>
          <pc:sldMk cId="535022514" sldId="620"/>
        </pc:sldMkLst>
        <pc:spChg chg="mod">
          <ac:chgData name="Janice Fernandes" userId="e9756176-d0fb-497d-a3b7-b3f151cdbc82" providerId="ADAL" clId="{6EB17AB3-1823-42A5-96AA-4EEDE1598895}" dt="2024-07-08T18:14:07.923" v="24"/>
          <ac:spMkLst>
            <pc:docMk/>
            <pc:sldMk cId="535022514" sldId="620"/>
            <ac:spMk id="7" creationId="{8C80D317-D4C8-F987-8D47-2F42C3C8B052}"/>
          </ac:spMkLst>
        </pc:spChg>
        <pc:spChg chg="add del">
          <ac:chgData name="Janice Fernandes" userId="e9756176-d0fb-497d-a3b7-b3f151cdbc82" providerId="ADAL" clId="{6EB17AB3-1823-42A5-96AA-4EEDE1598895}" dt="2024-07-08T18:14:07.923" v="24"/>
          <ac:spMkLst>
            <pc:docMk/>
            <pc:sldMk cId="535022514" sldId="620"/>
            <ac:spMk id="9" creationId="{BACC6370-2D7E-4714-9D71-7542949D7D5D}"/>
          </ac:spMkLst>
        </pc:spChg>
        <pc:spChg chg="add del">
          <ac:chgData name="Janice Fernandes" userId="e9756176-d0fb-497d-a3b7-b3f151cdbc82" providerId="ADAL" clId="{6EB17AB3-1823-42A5-96AA-4EEDE1598895}" dt="2024-07-08T18:14:07.923" v="24"/>
          <ac:spMkLst>
            <pc:docMk/>
            <pc:sldMk cId="535022514" sldId="620"/>
            <ac:spMk id="11" creationId="{F68B3F68-107C-434F-AA38-110D5EA91B85}"/>
          </ac:spMkLst>
        </pc:spChg>
        <pc:spChg chg="add del">
          <ac:chgData name="Janice Fernandes" userId="e9756176-d0fb-497d-a3b7-b3f151cdbc82" providerId="ADAL" clId="{6EB17AB3-1823-42A5-96AA-4EEDE1598895}" dt="2024-07-08T18:14:07.923" v="24"/>
          <ac:spMkLst>
            <pc:docMk/>
            <pc:sldMk cId="535022514" sldId="620"/>
            <ac:spMk id="13" creationId="{AAD0DBB9-1A4B-4391-81D4-CB19F9AB918A}"/>
          </ac:spMkLst>
        </pc:spChg>
        <pc:spChg chg="add del">
          <ac:chgData name="Janice Fernandes" userId="e9756176-d0fb-497d-a3b7-b3f151cdbc82" providerId="ADAL" clId="{6EB17AB3-1823-42A5-96AA-4EEDE1598895}" dt="2024-07-08T18:14:07.923" v="24"/>
          <ac:spMkLst>
            <pc:docMk/>
            <pc:sldMk cId="535022514" sldId="620"/>
            <ac:spMk id="15" creationId="{063BBA22-50EA-4C4D-BE05-F1CE4E63AA56}"/>
          </ac:spMkLst>
        </pc:spChg>
      </pc:sldChg>
      <pc:sldChg chg="addSp delSp modSp del delDesignElem">
        <pc:chgData name="Janice Fernandes" userId="e9756176-d0fb-497d-a3b7-b3f151cdbc82" providerId="ADAL" clId="{6EB17AB3-1823-42A5-96AA-4EEDE1598895}" dt="2024-07-14T19:09:41.219" v="5111" actId="2696"/>
        <pc:sldMkLst>
          <pc:docMk/>
          <pc:sldMk cId="366489909" sldId="621"/>
        </pc:sldMkLst>
        <pc:spChg chg="mod">
          <ac:chgData name="Janice Fernandes" userId="e9756176-d0fb-497d-a3b7-b3f151cdbc82" providerId="ADAL" clId="{6EB17AB3-1823-42A5-96AA-4EEDE1598895}" dt="2024-07-08T18:14:07.923" v="24"/>
          <ac:spMkLst>
            <pc:docMk/>
            <pc:sldMk cId="366489909" sldId="621"/>
            <ac:spMk id="6" creationId="{FAFF2E21-BBCB-F802-8A01-BF681608AFA6}"/>
          </ac:spMkLst>
        </pc:spChg>
        <pc:spChg chg="add del">
          <ac:chgData name="Janice Fernandes" userId="e9756176-d0fb-497d-a3b7-b3f151cdbc82" providerId="ADAL" clId="{6EB17AB3-1823-42A5-96AA-4EEDE1598895}" dt="2024-07-08T18:14:07.923" v="24"/>
          <ac:spMkLst>
            <pc:docMk/>
            <pc:sldMk cId="366489909" sldId="621"/>
            <ac:spMk id="9" creationId="{BACC6370-2D7E-4714-9D71-7542949D7D5D}"/>
          </ac:spMkLst>
        </pc:spChg>
        <pc:spChg chg="add del">
          <ac:chgData name="Janice Fernandes" userId="e9756176-d0fb-497d-a3b7-b3f151cdbc82" providerId="ADAL" clId="{6EB17AB3-1823-42A5-96AA-4EEDE1598895}" dt="2024-07-08T18:14:07.923" v="24"/>
          <ac:spMkLst>
            <pc:docMk/>
            <pc:sldMk cId="366489909" sldId="621"/>
            <ac:spMk id="11" creationId="{F68B3F68-107C-434F-AA38-110D5EA91B85}"/>
          </ac:spMkLst>
        </pc:spChg>
        <pc:spChg chg="add del">
          <ac:chgData name="Janice Fernandes" userId="e9756176-d0fb-497d-a3b7-b3f151cdbc82" providerId="ADAL" clId="{6EB17AB3-1823-42A5-96AA-4EEDE1598895}" dt="2024-07-08T18:14:07.923" v="24"/>
          <ac:spMkLst>
            <pc:docMk/>
            <pc:sldMk cId="366489909" sldId="621"/>
            <ac:spMk id="13" creationId="{AAD0DBB9-1A4B-4391-81D4-CB19F9AB918A}"/>
          </ac:spMkLst>
        </pc:spChg>
        <pc:spChg chg="add del">
          <ac:chgData name="Janice Fernandes" userId="e9756176-d0fb-497d-a3b7-b3f151cdbc82" providerId="ADAL" clId="{6EB17AB3-1823-42A5-96AA-4EEDE1598895}" dt="2024-07-08T18:14:07.923" v="24"/>
          <ac:spMkLst>
            <pc:docMk/>
            <pc:sldMk cId="366489909" sldId="621"/>
            <ac:spMk id="15" creationId="{063BBA22-50EA-4C4D-BE05-F1CE4E63AA56}"/>
          </ac:spMkLst>
        </pc:spChg>
      </pc:sldChg>
      <pc:sldChg chg="addSp delSp modSp delDesignElem">
        <pc:chgData name="Janice Fernandes" userId="e9756176-d0fb-497d-a3b7-b3f151cdbc82" providerId="ADAL" clId="{6EB17AB3-1823-42A5-96AA-4EEDE1598895}" dt="2024-07-08T18:14:07.923" v="24"/>
        <pc:sldMkLst>
          <pc:docMk/>
          <pc:sldMk cId="1189479835" sldId="622"/>
        </pc:sldMkLst>
        <pc:spChg chg="mod">
          <ac:chgData name="Janice Fernandes" userId="e9756176-d0fb-497d-a3b7-b3f151cdbc82" providerId="ADAL" clId="{6EB17AB3-1823-42A5-96AA-4EEDE1598895}" dt="2024-07-08T18:14:07.923" v="24"/>
          <ac:spMkLst>
            <pc:docMk/>
            <pc:sldMk cId="1189479835" sldId="622"/>
            <ac:spMk id="3" creationId="{347DF334-2B5A-14F2-32EB-4D1829576D80}"/>
          </ac:spMkLst>
        </pc:spChg>
        <pc:spChg chg="add del">
          <ac:chgData name="Janice Fernandes" userId="e9756176-d0fb-497d-a3b7-b3f151cdbc82" providerId="ADAL" clId="{6EB17AB3-1823-42A5-96AA-4EEDE1598895}" dt="2024-07-08T18:14:07.923" v="24"/>
          <ac:spMkLst>
            <pc:docMk/>
            <pc:sldMk cId="1189479835" sldId="622"/>
            <ac:spMk id="9" creationId="{BACC6370-2D7E-4714-9D71-7542949D7D5D}"/>
          </ac:spMkLst>
        </pc:spChg>
        <pc:spChg chg="add del">
          <ac:chgData name="Janice Fernandes" userId="e9756176-d0fb-497d-a3b7-b3f151cdbc82" providerId="ADAL" clId="{6EB17AB3-1823-42A5-96AA-4EEDE1598895}" dt="2024-07-08T18:14:07.923" v="24"/>
          <ac:spMkLst>
            <pc:docMk/>
            <pc:sldMk cId="1189479835" sldId="622"/>
            <ac:spMk id="11" creationId="{F68B3F68-107C-434F-AA38-110D5EA91B85}"/>
          </ac:spMkLst>
        </pc:spChg>
        <pc:spChg chg="add del">
          <ac:chgData name="Janice Fernandes" userId="e9756176-d0fb-497d-a3b7-b3f151cdbc82" providerId="ADAL" clId="{6EB17AB3-1823-42A5-96AA-4EEDE1598895}" dt="2024-07-08T18:14:07.923" v="24"/>
          <ac:spMkLst>
            <pc:docMk/>
            <pc:sldMk cId="1189479835" sldId="622"/>
            <ac:spMk id="13" creationId="{AAD0DBB9-1A4B-4391-81D4-CB19F9AB918A}"/>
          </ac:spMkLst>
        </pc:spChg>
        <pc:spChg chg="add del">
          <ac:chgData name="Janice Fernandes" userId="e9756176-d0fb-497d-a3b7-b3f151cdbc82" providerId="ADAL" clId="{6EB17AB3-1823-42A5-96AA-4EEDE1598895}" dt="2024-07-08T18:14:07.923" v="24"/>
          <ac:spMkLst>
            <pc:docMk/>
            <pc:sldMk cId="1189479835" sldId="622"/>
            <ac:spMk id="15" creationId="{063BBA22-50EA-4C4D-BE05-F1CE4E63AA56}"/>
          </ac:spMkLst>
        </pc:spChg>
      </pc:sldChg>
      <pc:sldChg chg="delSp modSp new del mod modClrScheme chgLayout">
        <pc:chgData name="Janice Fernandes" userId="e9756176-d0fb-497d-a3b7-b3f151cdbc82" providerId="ADAL" clId="{6EB17AB3-1823-42A5-96AA-4EEDE1598895}" dt="2024-07-15T08:17:32.641" v="5963" actId="2696"/>
        <pc:sldMkLst>
          <pc:docMk/>
          <pc:sldMk cId="821291557" sldId="623"/>
        </pc:sldMkLst>
        <pc:spChg chg="del">
          <ac:chgData name="Janice Fernandes" userId="e9756176-d0fb-497d-a3b7-b3f151cdbc82" providerId="ADAL" clId="{6EB17AB3-1823-42A5-96AA-4EEDE1598895}" dt="2024-07-10T04:31:40.919" v="2017" actId="700"/>
          <ac:spMkLst>
            <pc:docMk/>
            <pc:sldMk cId="821291557" sldId="623"/>
            <ac:spMk id="2" creationId="{05A727E3-2E48-657F-008A-3CE6A5B5AFAF}"/>
          </ac:spMkLst>
        </pc:spChg>
        <pc:spChg chg="mod ord">
          <ac:chgData name="Janice Fernandes" userId="e9756176-d0fb-497d-a3b7-b3f151cdbc82" providerId="ADAL" clId="{6EB17AB3-1823-42A5-96AA-4EEDE1598895}" dt="2024-07-15T08:12:38.757" v="5851" actId="27636"/>
          <ac:spMkLst>
            <pc:docMk/>
            <pc:sldMk cId="821291557" sldId="623"/>
            <ac:spMk id="3" creationId="{4B068C35-3B9C-44A6-7B72-84693184CBAB}"/>
          </ac:spMkLst>
        </pc:spChg>
        <pc:spChg chg="mod ord">
          <ac:chgData name="Janice Fernandes" userId="e9756176-d0fb-497d-a3b7-b3f151cdbc82" providerId="ADAL" clId="{6EB17AB3-1823-42A5-96AA-4EEDE1598895}" dt="2024-07-10T04:31:40.919" v="2017" actId="700"/>
          <ac:spMkLst>
            <pc:docMk/>
            <pc:sldMk cId="821291557" sldId="623"/>
            <ac:spMk id="4" creationId="{5CF0248B-3773-28A2-0E7B-2E4993AD7117}"/>
          </ac:spMkLst>
        </pc:spChg>
      </pc:sldChg>
      <pc:sldChg chg="modSp new mod">
        <pc:chgData name="Janice Fernandes" userId="e9756176-d0fb-497d-a3b7-b3f151cdbc82" providerId="ADAL" clId="{6EB17AB3-1823-42A5-96AA-4EEDE1598895}" dt="2024-07-10T04:27:45.828" v="1892" actId="20577"/>
        <pc:sldMkLst>
          <pc:docMk/>
          <pc:sldMk cId="2456205389" sldId="624"/>
        </pc:sldMkLst>
        <pc:spChg chg="mod">
          <ac:chgData name="Janice Fernandes" userId="e9756176-d0fb-497d-a3b7-b3f151cdbc82" providerId="ADAL" clId="{6EB17AB3-1823-42A5-96AA-4EEDE1598895}" dt="2024-07-10T04:27:45.828" v="1892" actId="20577"/>
          <ac:spMkLst>
            <pc:docMk/>
            <pc:sldMk cId="2456205389" sldId="624"/>
            <ac:spMk id="3" creationId="{E68CCEB5-A48C-1DF5-3D47-3DB9C37F7A22}"/>
          </ac:spMkLst>
        </pc:spChg>
      </pc:sldChg>
      <pc:sldChg chg="addSp delSp modSp new mod">
        <pc:chgData name="Janice Fernandes" userId="e9756176-d0fb-497d-a3b7-b3f151cdbc82" providerId="ADAL" clId="{6EB17AB3-1823-42A5-96AA-4EEDE1598895}" dt="2024-07-15T08:19:04.424" v="5964" actId="14100"/>
        <pc:sldMkLst>
          <pc:docMk/>
          <pc:sldMk cId="4275755567" sldId="625"/>
        </pc:sldMkLst>
        <pc:spChg chg="del">
          <ac:chgData name="Janice Fernandes" userId="e9756176-d0fb-497d-a3b7-b3f151cdbc82" providerId="ADAL" clId="{6EB17AB3-1823-42A5-96AA-4EEDE1598895}" dt="2024-07-09T14:12:04.612" v="1631" actId="22"/>
          <ac:spMkLst>
            <pc:docMk/>
            <pc:sldMk cId="4275755567" sldId="625"/>
            <ac:spMk id="3" creationId="{30B8E32C-145C-1CCD-95E6-941D7AAAA611}"/>
          </ac:spMkLst>
        </pc:spChg>
        <pc:spChg chg="add mod">
          <ac:chgData name="Janice Fernandes" userId="e9756176-d0fb-497d-a3b7-b3f151cdbc82" providerId="ADAL" clId="{6EB17AB3-1823-42A5-96AA-4EEDE1598895}" dt="2024-07-09T14:12:22.855" v="1634" actId="14100"/>
          <ac:spMkLst>
            <pc:docMk/>
            <pc:sldMk cId="4275755567" sldId="625"/>
            <ac:spMk id="8" creationId="{2551CCE8-299B-9D8B-3707-C427A8E13758}"/>
          </ac:spMkLst>
        </pc:spChg>
        <pc:picChg chg="add mod ord">
          <ac:chgData name="Janice Fernandes" userId="e9756176-d0fb-497d-a3b7-b3f151cdbc82" providerId="ADAL" clId="{6EB17AB3-1823-42A5-96AA-4EEDE1598895}" dt="2024-07-15T08:19:04.424" v="5964" actId="14100"/>
          <ac:picMkLst>
            <pc:docMk/>
            <pc:sldMk cId="4275755567" sldId="625"/>
            <ac:picMk id="6" creationId="{C228F4AE-F085-91EE-34CE-9235F198CEE5}"/>
          </ac:picMkLst>
        </pc:picChg>
      </pc:sldChg>
      <pc:sldChg chg="modSp new mod">
        <pc:chgData name="Janice Fernandes" userId="e9756176-d0fb-497d-a3b7-b3f151cdbc82" providerId="ADAL" clId="{6EB17AB3-1823-42A5-96AA-4EEDE1598895}" dt="2024-07-09T14:17:35.262" v="1686"/>
        <pc:sldMkLst>
          <pc:docMk/>
          <pc:sldMk cId="290958478" sldId="626"/>
        </pc:sldMkLst>
        <pc:spChg chg="mod">
          <ac:chgData name="Janice Fernandes" userId="e9756176-d0fb-497d-a3b7-b3f151cdbc82" providerId="ADAL" clId="{6EB17AB3-1823-42A5-96AA-4EEDE1598895}" dt="2024-07-09T14:17:35.262" v="1686"/>
          <ac:spMkLst>
            <pc:docMk/>
            <pc:sldMk cId="290958478" sldId="626"/>
            <ac:spMk id="3" creationId="{ADE20DEE-3A4C-85C0-EDE3-AA7A2EC1C492}"/>
          </ac:spMkLst>
        </pc:spChg>
      </pc:sldChg>
      <pc:sldChg chg="addSp delSp modSp new mod modClrScheme chgLayout">
        <pc:chgData name="Janice Fernandes" userId="e9756176-d0fb-497d-a3b7-b3f151cdbc82" providerId="ADAL" clId="{6EB17AB3-1823-42A5-96AA-4EEDE1598895}" dt="2024-07-09T14:53:28.625" v="1704" actId="20577"/>
        <pc:sldMkLst>
          <pc:docMk/>
          <pc:sldMk cId="3481033750" sldId="627"/>
        </pc:sldMkLst>
        <pc:spChg chg="del">
          <ac:chgData name="Janice Fernandes" userId="e9756176-d0fb-497d-a3b7-b3f151cdbc82" providerId="ADAL" clId="{6EB17AB3-1823-42A5-96AA-4EEDE1598895}" dt="2024-07-09T14:52:16.665" v="1693" actId="700"/>
          <ac:spMkLst>
            <pc:docMk/>
            <pc:sldMk cId="3481033750" sldId="627"/>
            <ac:spMk id="2" creationId="{EA88B9F2-4165-5FCD-6FE8-5519B28816D0}"/>
          </ac:spMkLst>
        </pc:spChg>
        <pc:spChg chg="mod ord">
          <ac:chgData name="Janice Fernandes" userId="e9756176-d0fb-497d-a3b7-b3f151cdbc82" providerId="ADAL" clId="{6EB17AB3-1823-42A5-96AA-4EEDE1598895}" dt="2024-07-09T14:53:13.319" v="1701"/>
          <ac:spMkLst>
            <pc:docMk/>
            <pc:sldMk cId="3481033750" sldId="627"/>
            <ac:spMk id="3" creationId="{DAD6957F-B06A-8A03-3ABE-6ED3C7162F3B}"/>
          </ac:spMkLst>
        </pc:spChg>
        <pc:spChg chg="mod ord">
          <ac:chgData name="Janice Fernandes" userId="e9756176-d0fb-497d-a3b7-b3f151cdbc82" providerId="ADAL" clId="{6EB17AB3-1823-42A5-96AA-4EEDE1598895}" dt="2024-07-09T14:52:16.665" v="1693" actId="700"/>
          <ac:spMkLst>
            <pc:docMk/>
            <pc:sldMk cId="3481033750" sldId="627"/>
            <ac:spMk id="4" creationId="{C8A9BB8A-F2AD-A706-C33C-D093273DFE77}"/>
          </ac:spMkLst>
        </pc:spChg>
        <pc:spChg chg="add mod">
          <ac:chgData name="Janice Fernandes" userId="e9756176-d0fb-497d-a3b7-b3f151cdbc82" providerId="ADAL" clId="{6EB17AB3-1823-42A5-96AA-4EEDE1598895}" dt="2024-07-09T14:53:28.625" v="1704" actId="20577"/>
          <ac:spMkLst>
            <pc:docMk/>
            <pc:sldMk cId="3481033750" sldId="627"/>
            <ac:spMk id="6" creationId="{A16B4F01-44CB-DD76-D78D-C31F1473CD02}"/>
          </ac:spMkLst>
        </pc:spChg>
      </pc:sldChg>
      <pc:sldChg chg="addSp modSp new mod">
        <pc:chgData name="Janice Fernandes" userId="e9756176-d0fb-497d-a3b7-b3f151cdbc82" providerId="ADAL" clId="{6EB17AB3-1823-42A5-96AA-4EEDE1598895}" dt="2024-07-09T14:55:21.533" v="1721" actId="1076"/>
        <pc:sldMkLst>
          <pc:docMk/>
          <pc:sldMk cId="3036134325" sldId="628"/>
        </pc:sldMkLst>
        <pc:spChg chg="add mod">
          <ac:chgData name="Janice Fernandes" userId="e9756176-d0fb-497d-a3b7-b3f151cdbc82" providerId="ADAL" clId="{6EB17AB3-1823-42A5-96AA-4EEDE1598895}" dt="2024-07-09T14:54:38.051" v="1719" actId="20577"/>
          <ac:spMkLst>
            <pc:docMk/>
            <pc:sldMk cId="3036134325" sldId="628"/>
            <ac:spMk id="4" creationId="{6A69D7DB-7445-A4B6-560F-C2526CB40DF6}"/>
          </ac:spMkLst>
        </pc:spChg>
        <pc:picChg chg="add mod">
          <ac:chgData name="Janice Fernandes" userId="e9756176-d0fb-497d-a3b7-b3f151cdbc82" providerId="ADAL" clId="{6EB17AB3-1823-42A5-96AA-4EEDE1598895}" dt="2024-07-09T14:55:21.533" v="1721" actId="1076"/>
          <ac:picMkLst>
            <pc:docMk/>
            <pc:sldMk cId="3036134325" sldId="628"/>
            <ac:picMk id="6" creationId="{68A3A6DB-8701-945F-8BAA-E3307992E527}"/>
          </ac:picMkLst>
        </pc:picChg>
      </pc:sldChg>
      <pc:sldChg chg="addSp delSp modSp new mod">
        <pc:chgData name="Janice Fernandes" userId="e9756176-d0fb-497d-a3b7-b3f151cdbc82" providerId="ADAL" clId="{6EB17AB3-1823-42A5-96AA-4EEDE1598895}" dt="2024-07-09T15:01:54.083" v="1728" actId="14100"/>
        <pc:sldMkLst>
          <pc:docMk/>
          <pc:sldMk cId="1152079013" sldId="629"/>
        </pc:sldMkLst>
        <pc:spChg chg="del">
          <ac:chgData name="Janice Fernandes" userId="e9756176-d0fb-497d-a3b7-b3f151cdbc82" providerId="ADAL" clId="{6EB17AB3-1823-42A5-96AA-4EEDE1598895}" dt="2024-07-09T15:00:01.085" v="1723" actId="22"/>
          <ac:spMkLst>
            <pc:docMk/>
            <pc:sldMk cId="1152079013" sldId="629"/>
            <ac:spMk id="3" creationId="{45BA3F09-CCCF-365F-4496-4D5284FE2897}"/>
          </ac:spMkLst>
        </pc:spChg>
        <pc:spChg chg="add mod">
          <ac:chgData name="Janice Fernandes" userId="e9756176-d0fb-497d-a3b7-b3f151cdbc82" providerId="ADAL" clId="{6EB17AB3-1823-42A5-96AA-4EEDE1598895}" dt="2024-07-09T15:01:54.083" v="1728" actId="14100"/>
          <ac:spMkLst>
            <pc:docMk/>
            <pc:sldMk cId="1152079013" sldId="629"/>
            <ac:spMk id="10" creationId="{0E4E8B04-2D81-5892-27B6-0DC82A774B32}"/>
          </ac:spMkLst>
        </pc:spChg>
        <pc:picChg chg="add mod ord">
          <ac:chgData name="Janice Fernandes" userId="e9756176-d0fb-497d-a3b7-b3f151cdbc82" providerId="ADAL" clId="{6EB17AB3-1823-42A5-96AA-4EEDE1598895}" dt="2024-07-09T15:00:01.085" v="1723" actId="22"/>
          <ac:picMkLst>
            <pc:docMk/>
            <pc:sldMk cId="1152079013" sldId="629"/>
            <ac:picMk id="6" creationId="{33467C8A-C6DA-D00F-65B6-B4AD5E5B3861}"/>
          </ac:picMkLst>
        </pc:picChg>
        <pc:picChg chg="add mod">
          <ac:chgData name="Janice Fernandes" userId="e9756176-d0fb-497d-a3b7-b3f151cdbc82" providerId="ADAL" clId="{6EB17AB3-1823-42A5-96AA-4EEDE1598895}" dt="2024-07-09T15:01:36.977" v="1725" actId="1076"/>
          <ac:picMkLst>
            <pc:docMk/>
            <pc:sldMk cId="1152079013" sldId="629"/>
            <ac:picMk id="8" creationId="{D3A551B7-A903-41C1-2EF1-F28B33189DDA}"/>
          </ac:picMkLst>
        </pc:picChg>
      </pc:sldChg>
      <pc:sldChg chg="modSp new mod">
        <pc:chgData name="Janice Fernandes" userId="e9756176-d0fb-497d-a3b7-b3f151cdbc82" providerId="ADAL" clId="{6EB17AB3-1823-42A5-96AA-4EEDE1598895}" dt="2024-07-09T15:30:32.083" v="1731" actId="20577"/>
        <pc:sldMkLst>
          <pc:docMk/>
          <pc:sldMk cId="75298100" sldId="630"/>
        </pc:sldMkLst>
        <pc:spChg chg="mod">
          <ac:chgData name="Janice Fernandes" userId="e9756176-d0fb-497d-a3b7-b3f151cdbc82" providerId="ADAL" clId="{6EB17AB3-1823-42A5-96AA-4EEDE1598895}" dt="2024-07-09T15:30:32.083" v="1731" actId="20577"/>
          <ac:spMkLst>
            <pc:docMk/>
            <pc:sldMk cId="75298100" sldId="630"/>
            <ac:spMk id="3" creationId="{999D9217-A4E4-4280-3A15-CFB1E9270D97}"/>
          </ac:spMkLst>
        </pc:spChg>
      </pc:sldChg>
      <pc:sldChg chg="modSp new del mod">
        <pc:chgData name="Janice Fernandes" userId="e9756176-d0fb-497d-a3b7-b3f151cdbc82" providerId="ADAL" clId="{6EB17AB3-1823-42A5-96AA-4EEDE1598895}" dt="2024-07-14T19:13:33.046" v="5222" actId="2696"/>
        <pc:sldMkLst>
          <pc:docMk/>
          <pc:sldMk cId="3537777641" sldId="631"/>
        </pc:sldMkLst>
        <pc:spChg chg="mod">
          <ac:chgData name="Janice Fernandes" userId="e9756176-d0fb-497d-a3b7-b3f151cdbc82" providerId="ADAL" clId="{6EB17AB3-1823-42A5-96AA-4EEDE1598895}" dt="2024-07-14T19:13:12.945" v="5218" actId="21"/>
          <ac:spMkLst>
            <pc:docMk/>
            <pc:sldMk cId="3537777641" sldId="631"/>
            <ac:spMk id="3" creationId="{537AEB9F-39A9-5E9D-640E-EE513A9046E8}"/>
          </ac:spMkLst>
        </pc:spChg>
      </pc:sldChg>
      <pc:sldChg chg="addSp delSp modSp new mod">
        <pc:chgData name="Janice Fernandes" userId="e9756176-d0fb-497d-a3b7-b3f151cdbc82" providerId="ADAL" clId="{6EB17AB3-1823-42A5-96AA-4EEDE1598895}" dt="2024-07-14T19:01:18.428" v="4512" actId="20577"/>
        <pc:sldMkLst>
          <pc:docMk/>
          <pc:sldMk cId="1327462845" sldId="633"/>
        </pc:sldMkLst>
        <pc:spChg chg="mod">
          <ac:chgData name="Janice Fernandes" userId="e9756176-d0fb-497d-a3b7-b3f151cdbc82" providerId="ADAL" clId="{6EB17AB3-1823-42A5-96AA-4EEDE1598895}" dt="2024-07-14T19:01:18.428" v="4512" actId="20577"/>
          <ac:spMkLst>
            <pc:docMk/>
            <pc:sldMk cId="1327462845" sldId="633"/>
            <ac:spMk id="2" creationId="{12FC863F-9DA9-DD27-CD57-B0A86511B096}"/>
          </ac:spMkLst>
        </pc:spChg>
        <pc:spChg chg="del">
          <ac:chgData name="Janice Fernandes" userId="e9756176-d0fb-497d-a3b7-b3f151cdbc82" providerId="ADAL" clId="{6EB17AB3-1823-42A5-96AA-4EEDE1598895}" dt="2024-07-11T08:01:41.632" v="2506" actId="22"/>
          <ac:spMkLst>
            <pc:docMk/>
            <pc:sldMk cId="1327462845" sldId="633"/>
            <ac:spMk id="3" creationId="{DC3B3F9E-A885-4971-B638-048846CB07C4}"/>
          </ac:spMkLst>
        </pc:spChg>
        <pc:picChg chg="add mod ord">
          <ac:chgData name="Janice Fernandes" userId="e9756176-d0fb-497d-a3b7-b3f151cdbc82" providerId="ADAL" clId="{6EB17AB3-1823-42A5-96AA-4EEDE1598895}" dt="2024-07-11T08:01:41.632" v="2506" actId="22"/>
          <ac:picMkLst>
            <pc:docMk/>
            <pc:sldMk cId="1327462845" sldId="633"/>
            <ac:picMk id="6" creationId="{EB573D74-3E62-6C51-1707-96C06B0F9E52}"/>
          </ac:picMkLst>
        </pc:picChg>
        <pc:picChg chg="add mod">
          <ac:chgData name="Janice Fernandes" userId="e9756176-d0fb-497d-a3b7-b3f151cdbc82" providerId="ADAL" clId="{6EB17AB3-1823-42A5-96AA-4EEDE1598895}" dt="2024-07-11T09:12:02.787" v="2692" actId="1076"/>
          <ac:picMkLst>
            <pc:docMk/>
            <pc:sldMk cId="1327462845" sldId="633"/>
            <ac:picMk id="8" creationId="{4552C95C-19FE-B0A8-9EAE-20DC10A72FAF}"/>
          </ac:picMkLst>
        </pc:picChg>
      </pc:sldChg>
      <pc:sldChg chg="addSp delSp modSp new del mod">
        <pc:chgData name="Janice Fernandes" userId="e9756176-d0fb-497d-a3b7-b3f151cdbc82" providerId="ADAL" clId="{6EB17AB3-1823-42A5-96AA-4EEDE1598895}" dt="2024-07-15T08:17:24.583" v="5962" actId="2696"/>
        <pc:sldMkLst>
          <pc:docMk/>
          <pc:sldMk cId="332859420" sldId="634"/>
        </pc:sldMkLst>
        <pc:spChg chg="mod">
          <ac:chgData name="Janice Fernandes" userId="e9756176-d0fb-497d-a3b7-b3f151cdbc82" providerId="ADAL" clId="{6EB17AB3-1823-42A5-96AA-4EEDE1598895}" dt="2024-07-14T19:24:49.688" v="5365"/>
          <ac:spMkLst>
            <pc:docMk/>
            <pc:sldMk cId="332859420" sldId="634"/>
            <ac:spMk id="2" creationId="{BAACCB86-01F1-9C7E-84EB-87D6AF384FCA}"/>
          </ac:spMkLst>
        </pc:spChg>
        <pc:spChg chg="add mod">
          <ac:chgData name="Janice Fernandes" userId="e9756176-d0fb-497d-a3b7-b3f151cdbc82" providerId="ADAL" clId="{6EB17AB3-1823-42A5-96AA-4EEDE1598895}" dt="2024-07-14T19:25:05.934" v="5367"/>
          <ac:spMkLst>
            <pc:docMk/>
            <pc:sldMk cId="332859420" sldId="634"/>
            <ac:spMk id="3" creationId="{623BCB02-9F27-578B-FFAA-87D1127B845C}"/>
          </ac:spMkLst>
        </pc:spChg>
        <pc:spChg chg="del">
          <ac:chgData name="Janice Fernandes" userId="e9756176-d0fb-497d-a3b7-b3f151cdbc82" providerId="ADAL" clId="{6EB17AB3-1823-42A5-96AA-4EEDE1598895}" dt="2024-07-11T10:52:07.434" v="2749" actId="22"/>
          <ac:spMkLst>
            <pc:docMk/>
            <pc:sldMk cId="332859420" sldId="634"/>
            <ac:spMk id="3" creationId="{C89E2A3A-41D9-22DE-B928-8B09C624F37B}"/>
          </ac:spMkLst>
        </pc:spChg>
        <pc:picChg chg="add mod ord">
          <ac:chgData name="Janice Fernandes" userId="e9756176-d0fb-497d-a3b7-b3f151cdbc82" providerId="ADAL" clId="{6EB17AB3-1823-42A5-96AA-4EEDE1598895}" dt="2024-07-11T10:52:13.005" v="2751" actId="1076"/>
          <ac:picMkLst>
            <pc:docMk/>
            <pc:sldMk cId="332859420" sldId="634"/>
            <ac:picMk id="6" creationId="{C197A168-B78D-BD8E-9CFC-D8CCDBEC891D}"/>
          </ac:picMkLst>
        </pc:picChg>
      </pc:sldChg>
      <pc:sldChg chg="addSp delSp modSp new del mod">
        <pc:chgData name="Janice Fernandes" userId="e9756176-d0fb-497d-a3b7-b3f151cdbc82" providerId="ADAL" clId="{6EB17AB3-1823-42A5-96AA-4EEDE1598895}" dt="2024-07-14T19:25:09.952" v="5368" actId="2696"/>
        <pc:sldMkLst>
          <pc:docMk/>
          <pc:sldMk cId="2861765236" sldId="635"/>
        </pc:sldMkLst>
        <pc:spChg chg="del mod">
          <ac:chgData name="Janice Fernandes" userId="e9756176-d0fb-497d-a3b7-b3f151cdbc82" providerId="ADAL" clId="{6EB17AB3-1823-42A5-96AA-4EEDE1598895}" dt="2024-07-14T19:25:00.530" v="5366" actId="21"/>
          <ac:spMkLst>
            <pc:docMk/>
            <pc:sldMk cId="2861765236" sldId="635"/>
            <ac:spMk id="2" creationId="{623BCB02-9F27-578B-FFAA-87D1127B845C}"/>
          </ac:spMkLst>
        </pc:spChg>
        <pc:spChg chg="del">
          <ac:chgData name="Janice Fernandes" userId="e9756176-d0fb-497d-a3b7-b3f151cdbc82" providerId="ADAL" clId="{6EB17AB3-1823-42A5-96AA-4EEDE1598895}" dt="2024-07-11T10:53:09.879" v="2753" actId="22"/>
          <ac:spMkLst>
            <pc:docMk/>
            <pc:sldMk cId="2861765236" sldId="635"/>
            <ac:spMk id="3" creationId="{DFB09554-2AA2-5097-C264-2CFD86B9E688}"/>
          </ac:spMkLst>
        </pc:spChg>
        <pc:spChg chg="add mod">
          <ac:chgData name="Janice Fernandes" userId="e9756176-d0fb-497d-a3b7-b3f151cdbc82" providerId="ADAL" clId="{6EB17AB3-1823-42A5-96AA-4EEDE1598895}" dt="2024-07-14T19:25:00.530" v="5366" actId="21"/>
          <ac:spMkLst>
            <pc:docMk/>
            <pc:sldMk cId="2861765236" sldId="635"/>
            <ac:spMk id="5" creationId="{218414E4-7A53-CD48-434C-A62026B8A38A}"/>
          </ac:spMkLst>
        </pc:spChg>
        <pc:picChg chg="add mod ord">
          <ac:chgData name="Janice Fernandes" userId="e9756176-d0fb-497d-a3b7-b3f151cdbc82" providerId="ADAL" clId="{6EB17AB3-1823-42A5-96AA-4EEDE1598895}" dt="2024-07-11T10:53:09.879" v="2753" actId="22"/>
          <ac:picMkLst>
            <pc:docMk/>
            <pc:sldMk cId="2861765236" sldId="635"/>
            <ac:picMk id="6" creationId="{0DDEDC17-D853-7143-C1AE-7C37F261A6D4}"/>
          </ac:picMkLst>
        </pc:picChg>
      </pc:sldChg>
      <pc:sldChg chg="modSp add mod">
        <pc:chgData name="Janice Fernandes" userId="e9756176-d0fb-497d-a3b7-b3f151cdbc82" providerId="ADAL" clId="{6EB17AB3-1823-42A5-96AA-4EEDE1598895}" dt="2024-07-14T19:00:06.687" v="4476" actId="6549"/>
        <pc:sldMkLst>
          <pc:docMk/>
          <pc:sldMk cId="12683125" sldId="636"/>
        </pc:sldMkLst>
        <pc:spChg chg="mod">
          <ac:chgData name="Janice Fernandes" userId="e9756176-d0fb-497d-a3b7-b3f151cdbc82" providerId="ADAL" clId="{6EB17AB3-1823-42A5-96AA-4EEDE1598895}" dt="2024-07-14T17:29:46.030" v="3068" actId="6549"/>
          <ac:spMkLst>
            <pc:docMk/>
            <pc:sldMk cId="12683125" sldId="636"/>
            <ac:spMk id="2" creationId="{8F960C06-1B6C-4565-9232-5902B6669F64}"/>
          </ac:spMkLst>
        </pc:spChg>
        <pc:spChg chg="mod">
          <ac:chgData name="Janice Fernandes" userId="e9756176-d0fb-497d-a3b7-b3f151cdbc82" providerId="ADAL" clId="{6EB17AB3-1823-42A5-96AA-4EEDE1598895}" dt="2024-07-14T19:00:06.687" v="4476" actId="6549"/>
          <ac:spMkLst>
            <pc:docMk/>
            <pc:sldMk cId="12683125" sldId="636"/>
            <ac:spMk id="4" creationId="{1D0A4A99-BCE0-46EF-B924-3B3C502F29D6}"/>
          </ac:spMkLst>
        </pc:spChg>
      </pc:sldChg>
      <pc:sldChg chg="modSp add mod">
        <pc:chgData name="Janice Fernandes" userId="e9756176-d0fb-497d-a3b7-b3f151cdbc82" providerId="ADAL" clId="{6EB17AB3-1823-42A5-96AA-4EEDE1598895}" dt="2024-07-14T19:00:21.935" v="4478" actId="1076"/>
        <pc:sldMkLst>
          <pc:docMk/>
          <pc:sldMk cId="3819026743" sldId="637"/>
        </pc:sldMkLst>
        <pc:spChg chg="mod">
          <ac:chgData name="Janice Fernandes" userId="e9756176-d0fb-497d-a3b7-b3f151cdbc82" providerId="ADAL" clId="{6EB17AB3-1823-42A5-96AA-4EEDE1598895}" dt="2024-07-14T17:30:39.020" v="3120" actId="6549"/>
          <ac:spMkLst>
            <pc:docMk/>
            <pc:sldMk cId="3819026743" sldId="637"/>
            <ac:spMk id="2" creationId="{8F960C06-1B6C-4565-9232-5902B6669F64}"/>
          </ac:spMkLst>
        </pc:spChg>
        <pc:spChg chg="mod">
          <ac:chgData name="Janice Fernandes" userId="e9756176-d0fb-497d-a3b7-b3f151cdbc82" providerId="ADAL" clId="{6EB17AB3-1823-42A5-96AA-4EEDE1598895}" dt="2024-07-14T19:00:21.935" v="4478" actId="1076"/>
          <ac:spMkLst>
            <pc:docMk/>
            <pc:sldMk cId="3819026743" sldId="637"/>
            <ac:spMk id="4" creationId="{1D0A4A99-BCE0-46EF-B924-3B3C502F29D6}"/>
          </ac:spMkLst>
        </pc:spChg>
      </pc:sldChg>
      <pc:sldChg chg="modSp add mod ord">
        <pc:chgData name="Janice Fernandes" userId="e9756176-d0fb-497d-a3b7-b3f151cdbc82" providerId="ADAL" clId="{6EB17AB3-1823-42A5-96AA-4EEDE1598895}" dt="2024-07-15T07:52:50.784" v="5721" actId="20577"/>
        <pc:sldMkLst>
          <pc:docMk/>
          <pc:sldMk cId="2681949484" sldId="638"/>
        </pc:sldMkLst>
        <pc:spChg chg="mod">
          <ac:chgData name="Janice Fernandes" userId="e9756176-d0fb-497d-a3b7-b3f151cdbc82" providerId="ADAL" clId="{6EB17AB3-1823-42A5-96AA-4EEDE1598895}" dt="2024-07-14T19:00:51.783" v="4511" actId="6549"/>
          <ac:spMkLst>
            <pc:docMk/>
            <pc:sldMk cId="2681949484" sldId="638"/>
            <ac:spMk id="2" creationId="{8F960C06-1B6C-4565-9232-5902B6669F64}"/>
          </ac:spMkLst>
        </pc:spChg>
        <pc:spChg chg="mod">
          <ac:chgData name="Janice Fernandes" userId="e9756176-d0fb-497d-a3b7-b3f151cdbc82" providerId="ADAL" clId="{6EB17AB3-1823-42A5-96AA-4EEDE1598895}" dt="2024-07-15T07:52:50.784" v="5721" actId="20577"/>
          <ac:spMkLst>
            <pc:docMk/>
            <pc:sldMk cId="2681949484" sldId="638"/>
            <ac:spMk id="4" creationId="{1D0A4A99-BCE0-46EF-B924-3B3C502F29D6}"/>
          </ac:spMkLst>
        </pc:spChg>
      </pc:sldChg>
      <pc:sldChg chg="addSp delSp modSp add mod">
        <pc:chgData name="Janice Fernandes" userId="e9756176-d0fb-497d-a3b7-b3f151cdbc82" providerId="ADAL" clId="{6EB17AB3-1823-42A5-96AA-4EEDE1598895}" dt="2024-07-14T18:31:52.887" v="3535" actId="692"/>
        <pc:sldMkLst>
          <pc:docMk/>
          <pc:sldMk cId="194160042" sldId="639"/>
        </pc:sldMkLst>
        <pc:spChg chg="del">
          <ac:chgData name="Janice Fernandes" userId="e9756176-d0fb-497d-a3b7-b3f151cdbc82" providerId="ADAL" clId="{6EB17AB3-1823-42A5-96AA-4EEDE1598895}" dt="2024-07-14T18:04:46.273" v="3502" actId="478"/>
          <ac:spMkLst>
            <pc:docMk/>
            <pc:sldMk cId="194160042" sldId="639"/>
            <ac:spMk id="4" creationId="{1D0A4A99-BCE0-46EF-B924-3B3C502F29D6}"/>
          </ac:spMkLst>
        </pc:spChg>
        <pc:spChg chg="add del mod">
          <ac:chgData name="Janice Fernandes" userId="e9756176-d0fb-497d-a3b7-b3f151cdbc82" providerId="ADAL" clId="{6EB17AB3-1823-42A5-96AA-4EEDE1598895}" dt="2024-07-14T18:04:57.634" v="3504"/>
          <ac:spMkLst>
            <pc:docMk/>
            <pc:sldMk cId="194160042" sldId="639"/>
            <ac:spMk id="6" creationId="{5387234B-623A-5357-FF2C-1D2A2E1803F3}"/>
          </ac:spMkLst>
        </pc:spChg>
        <pc:graphicFrameChg chg="add mod">
          <ac:chgData name="Janice Fernandes" userId="e9756176-d0fb-497d-a3b7-b3f151cdbc82" providerId="ADAL" clId="{6EB17AB3-1823-42A5-96AA-4EEDE1598895}" dt="2024-07-14T18:31:52.887" v="3535" actId="692"/>
          <ac:graphicFrameMkLst>
            <pc:docMk/>
            <pc:sldMk cId="194160042" sldId="639"/>
            <ac:graphicFrameMk id="7" creationId="{9A5DB964-13CA-5931-5351-466A6D706DE0}"/>
          </ac:graphicFrameMkLst>
        </pc:graphicFrameChg>
      </pc:sldChg>
      <pc:sldChg chg="addSp delSp modSp add mod ord">
        <pc:chgData name="Janice Fernandes" userId="e9756176-d0fb-497d-a3b7-b3f151cdbc82" providerId="ADAL" clId="{6EB17AB3-1823-42A5-96AA-4EEDE1598895}" dt="2024-07-14T18:32:23.995" v="3539" actId="692"/>
        <pc:sldMkLst>
          <pc:docMk/>
          <pc:sldMk cId="2669671443" sldId="640"/>
        </pc:sldMkLst>
        <pc:spChg chg="del">
          <ac:chgData name="Janice Fernandes" userId="e9756176-d0fb-497d-a3b7-b3f151cdbc82" providerId="ADAL" clId="{6EB17AB3-1823-42A5-96AA-4EEDE1598895}" dt="2024-07-14T18:06:15.325" v="3515" actId="478"/>
          <ac:spMkLst>
            <pc:docMk/>
            <pc:sldMk cId="2669671443" sldId="640"/>
            <ac:spMk id="4" creationId="{1D0A4A99-BCE0-46EF-B924-3B3C502F29D6}"/>
          </ac:spMkLst>
        </pc:spChg>
        <pc:spChg chg="add del mod">
          <ac:chgData name="Janice Fernandes" userId="e9756176-d0fb-497d-a3b7-b3f151cdbc82" providerId="ADAL" clId="{6EB17AB3-1823-42A5-96AA-4EEDE1598895}" dt="2024-07-14T18:07:08.520" v="3517"/>
          <ac:spMkLst>
            <pc:docMk/>
            <pc:sldMk cId="2669671443" sldId="640"/>
            <ac:spMk id="6" creationId="{ABBD82B8-DEB6-E063-6442-7C513DBBFD1F}"/>
          </ac:spMkLst>
        </pc:spChg>
        <pc:graphicFrameChg chg="add mod">
          <ac:chgData name="Janice Fernandes" userId="e9756176-d0fb-497d-a3b7-b3f151cdbc82" providerId="ADAL" clId="{6EB17AB3-1823-42A5-96AA-4EEDE1598895}" dt="2024-07-14T18:32:23.995" v="3539" actId="692"/>
          <ac:graphicFrameMkLst>
            <pc:docMk/>
            <pc:sldMk cId="2669671443" sldId="640"/>
            <ac:graphicFrameMk id="7" creationId="{EF08692C-0171-54BB-415D-0250B0F68A16}"/>
          </ac:graphicFrameMkLst>
        </pc:graphicFrameChg>
      </pc:sldChg>
      <pc:sldChg chg="modSp add mod">
        <pc:chgData name="Janice Fernandes" userId="e9756176-d0fb-497d-a3b7-b3f151cdbc82" providerId="ADAL" clId="{6EB17AB3-1823-42A5-96AA-4EEDE1598895}" dt="2024-07-15T07:53:36.200" v="5724" actId="20577"/>
        <pc:sldMkLst>
          <pc:docMk/>
          <pc:sldMk cId="3225655201" sldId="641"/>
        </pc:sldMkLst>
        <pc:spChg chg="mod">
          <ac:chgData name="Janice Fernandes" userId="e9756176-d0fb-497d-a3b7-b3f151cdbc82" providerId="ADAL" clId="{6EB17AB3-1823-42A5-96AA-4EEDE1598895}" dt="2024-07-14T19:06:22.514" v="4954" actId="6549"/>
          <ac:spMkLst>
            <pc:docMk/>
            <pc:sldMk cId="3225655201" sldId="641"/>
            <ac:spMk id="2" creationId="{8F960C06-1B6C-4565-9232-5902B6669F64}"/>
          </ac:spMkLst>
        </pc:spChg>
        <pc:spChg chg="mod">
          <ac:chgData name="Janice Fernandes" userId="e9756176-d0fb-497d-a3b7-b3f151cdbc82" providerId="ADAL" clId="{6EB17AB3-1823-42A5-96AA-4EEDE1598895}" dt="2024-07-15T07:53:36.200" v="5724" actId="20577"/>
          <ac:spMkLst>
            <pc:docMk/>
            <pc:sldMk cId="3225655201" sldId="641"/>
            <ac:spMk id="4" creationId="{1D0A4A99-BCE0-46EF-B924-3B3C502F29D6}"/>
          </ac:spMkLst>
        </pc:spChg>
      </pc:sldChg>
      <pc:sldChg chg="modSp add mod">
        <pc:chgData name="Janice Fernandes" userId="e9756176-d0fb-497d-a3b7-b3f151cdbc82" providerId="ADAL" clId="{6EB17AB3-1823-42A5-96AA-4EEDE1598895}" dt="2024-07-15T08:19:48.065" v="5977" actId="20577"/>
        <pc:sldMkLst>
          <pc:docMk/>
          <pc:sldMk cId="2710214041" sldId="642"/>
        </pc:sldMkLst>
        <pc:spChg chg="mod">
          <ac:chgData name="Janice Fernandes" userId="e9756176-d0fb-497d-a3b7-b3f151cdbc82" providerId="ADAL" clId="{6EB17AB3-1823-42A5-96AA-4EEDE1598895}" dt="2024-07-14T19:15:45.308" v="5347" actId="6549"/>
          <ac:spMkLst>
            <pc:docMk/>
            <pc:sldMk cId="2710214041" sldId="642"/>
            <ac:spMk id="2" creationId="{8F960C06-1B6C-4565-9232-5902B6669F64}"/>
          </ac:spMkLst>
        </pc:spChg>
        <pc:spChg chg="mod">
          <ac:chgData name="Janice Fernandes" userId="e9756176-d0fb-497d-a3b7-b3f151cdbc82" providerId="ADAL" clId="{6EB17AB3-1823-42A5-96AA-4EEDE1598895}" dt="2024-07-15T08:19:48.065" v="5977" actId="20577"/>
          <ac:spMkLst>
            <pc:docMk/>
            <pc:sldMk cId="2710214041" sldId="642"/>
            <ac:spMk id="4" creationId="{1D0A4A99-BCE0-46EF-B924-3B3C502F29D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2800" b="1" dirty="0">
                <a:solidFill>
                  <a:schemeClr val="accent2">
                    <a:lumMod val="50000"/>
                  </a:schemeClr>
                </a:solidFill>
              </a:rPr>
              <a:t>Analysis</a:t>
            </a:r>
            <a:r>
              <a:rPr lang="en-GB" sz="2800" b="1" baseline="0" dirty="0">
                <a:solidFill>
                  <a:schemeClr val="accent2">
                    <a:lumMod val="50000"/>
                  </a:schemeClr>
                </a:solidFill>
              </a:rPr>
              <a:t> of University websites for guidance on AI tools</a:t>
            </a:r>
            <a:endParaRPr lang="en-GB" sz="2800" b="1" dirty="0">
              <a:solidFill>
                <a:schemeClr val="accent2">
                  <a:lumMod val="50000"/>
                </a:schemeClr>
              </a:solidFill>
            </a:endParaRPr>
          </a:p>
        </c:rich>
      </c:tx>
      <c:overlay val="0"/>
      <c:spPr>
        <a:gradFill>
          <a:gsLst>
            <a:gs pos="0">
              <a:schemeClr val="accent1">
                <a:lumMod val="5000"/>
                <a:lumOff val="95000"/>
              </a:schemeClr>
            </a:gs>
            <a:gs pos="77000">
              <a:schemeClr val="accent2">
                <a:lumMod val="40000"/>
                <a:lumOff val="60000"/>
              </a:schemeClr>
            </a:gs>
            <a:gs pos="100000">
              <a:schemeClr val="accent2">
                <a:lumMod val="40000"/>
                <a:lumOff val="60000"/>
              </a:schemeClr>
            </a:gs>
          </a:gsLst>
          <a:lin ang="5400000" scaled="1"/>
        </a:gradFill>
        <a:ln w="19050">
          <a:solidFill>
            <a:schemeClr val="tx1"/>
          </a:solid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Sheet6!$A$2</c:f>
              <c:strCache>
                <c:ptCount val="1"/>
                <c:pt idx="0">
                  <c:v>YES</c:v>
                </c:pt>
              </c:strCache>
            </c:strRef>
          </c:tx>
          <c:spPr>
            <a:solidFill>
              <a:schemeClr val="accent1"/>
            </a:solidFill>
            <a:ln>
              <a:noFill/>
            </a:ln>
            <a:effectLst/>
          </c:spPr>
          <c:invertIfNegative val="0"/>
          <c:dLbls>
            <c:dLbl>
              <c:idx val="2"/>
              <c:layout>
                <c:manualLayout>
                  <c:x val="-1.1111111111111112E-2"/>
                  <c:y val="-8.0940933984762867E-17"/>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7728-4855-B607-3A308C28302D}"/>
                </c:ext>
              </c:extLst>
            </c:dLbl>
            <c:dLbl>
              <c:idx val="3"/>
              <c:layout>
                <c:manualLayout>
                  <c:x val="-3.3333333333333333E-2"/>
                  <c:y val="0"/>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7728-4855-B607-3A308C28302D}"/>
                </c:ext>
              </c:extLst>
            </c:dLbl>
            <c:dLbl>
              <c:idx val="4"/>
              <c:layout>
                <c:manualLayout>
                  <c:x val="-1.6666666666666767E-2"/>
                  <c:y val="-8.0940933984762867E-17"/>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7728-4855-B607-3A308C28302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Sheet6!$B$1:$F$1</c:f>
              <c:strCache>
                <c:ptCount val="5"/>
                <c:pt idx="0">
                  <c:v>Info on library webpage</c:v>
                </c:pt>
                <c:pt idx="1">
                  <c:v>Ease of understanding</c:v>
                </c:pt>
                <c:pt idx="2">
                  <c:v>Tutorial</c:v>
                </c:pt>
                <c:pt idx="3">
                  <c:v>Quiz</c:v>
                </c:pt>
                <c:pt idx="4">
                  <c:v>Videos</c:v>
                </c:pt>
              </c:strCache>
            </c:strRef>
          </c:cat>
          <c:val>
            <c:numRef>
              <c:f>Sheet6!$B$2:$F$2</c:f>
              <c:numCache>
                <c:formatCode>General</c:formatCode>
                <c:ptCount val="5"/>
                <c:pt idx="0">
                  <c:v>94</c:v>
                </c:pt>
                <c:pt idx="1">
                  <c:v>112</c:v>
                </c:pt>
                <c:pt idx="2">
                  <c:v>21</c:v>
                </c:pt>
                <c:pt idx="3">
                  <c:v>3</c:v>
                </c:pt>
                <c:pt idx="4">
                  <c:v>34</c:v>
                </c:pt>
              </c:numCache>
            </c:numRef>
          </c:val>
          <c:extLst>
            <c:ext xmlns:c16="http://schemas.microsoft.com/office/drawing/2014/chart" uri="{C3380CC4-5D6E-409C-BE32-E72D297353CC}">
              <c16:uniqueId val="{00000003-7728-4855-B607-3A308C28302D}"/>
            </c:ext>
          </c:extLst>
        </c:ser>
        <c:ser>
          <c:idx val="1"/>
          <c:order val="1"/>
          <c:tx>
            <c:strRef>
              <c:f>Sheet6!$A$3</c:f>
              <c:strCache>
                <c:ptCount val="1"/>
                <c:pt idx="0">
                  <c:v>NO</c:v>
                </c:pt>
              </c:strCache>
            </c:strRef>
          </c:tx>
          <c:spPr>
            <a:solidFill>
              <a:schemeClr val="accent2"/>
            </a:solidFill>
            <a:ln>
              <a:noFill/>
            </a:ln>
            <a:effectLst/>
          </c:spPr>
          <c:invertIfNegative val="0"/>
          <c:dLbls>
            <c:dLbl>
              <c:idx val="0"/>
              <c:layout>
                <c:manualLayout>
                  <c:x val="2.2222222222222195E-2"/>
                  <c:y val="0"/>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7728-4855-B607-3A308C28302D}"/>
                </c:ext>
              </c:extLst>
            </c:dLbl>
            <c:dLbl>
              <c:idx val="1"/>
              <c:layout>
                <c:manualLayout>
                  <c:x val="1.9444444444444445E-2"/>
                  <c:y val="0"/>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7728-4855-B607-3A308C28302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Sheet6!$B$1:$F$1</c:f>
              <c:strCache>
                <c:ptCount val="5"/>
                <c:pt idx="0">
                  <c:v>Info on library webpage</c:v>
                </c:pt>
                <c:pt idx="1">
                  <c:v>Ease of understanding</c:v>
                </c:pt>
                <c:pt idx="2">
                  <c:v>Tutorial</c:v>
                </c:pt>
                <c:pt idx="3">
                  <c:v>Quiz</c:v>
                </c:pt>
                <c:pt idx="4">
                  <c:v>Videos</c:v>
                </c:pt>
              </c:strCache>
            </c:strRef>
          </c:cat>
          <c:val>
            <c:numRef>
              <c:f>Sheet6!$B$3:$F$3</c:f>
              <c:numCache>
                <c:formatCode>General</c:formatCode>
                <c:ptCount val="5"/>
                <c:pt idx="0">
                  <c:v>37</c:v>
                </c:pt>
                <c:pt idx="1">
                  <c:v>19</c:v>
                </c:pt>
                <c:pt idx="2">
                  <c:v>110</c:v>
                </c:pt>
                <c:pt idx="3">
                  <c:v>128</c:v>
                </c:pt>
                <c:pt idx="4">
                  <c:v>97</c:v>
                </c:pt>
              </c:numCache>
            </c:numRef>
          </c:val>
          <c:extLst>
            <c:ext xmlns:c16="http://schemas.microsoft.com/office/drawing/2014/chart" uri="{C3380CC4-5D6E-409C-BE32-E72D297353CC}">
              <c16:uniqueId val="{00000006-7728-4855-B607-3A308C28302D}"/>
            </c:ext>
          </c:extLst>
        </c:ser>
        <c:ser>
          <c:idx val="2"/>
          <c:order val="2"/>
          <c:tx>
            <c:strRef>
              <c:f>Sheet6!$A$4</c:f>
              <c:strCache>
                <c:ptCount val="1"/>
              </c:strCache>
            </c:strRef>
          </c:tx>
          <c:spPr>
            <a:solidFill>
              <a:schemeClr val="accent3"/>
            </a:solidFill>
            <a:ln>
              <a:noFill/>
            </a:ln>
            <a:effectLst/>
          </c:spPr>
          <c:invertIfNegative val="0"/>
          <c:cat>
            <c:strRef>
              <c:f>Sheet6!$B$1:$F$1</c:f>
              <c:strCache>
                <c:ptCount val="5"/>
                <c:pt idx="0">
                  <c:v>Info on library webpage</c:v>
                </c:pt>
                <c:pt idx="1">
                  <c:v>Ease of understanding</c:v>
                </c:pt>
                <c:pt idx="2">
                  <c:v>Tutorial</c:v>
                </c:pt>
                <c:pt idx="3">
                  <c:v>Quiz</c:v>
                </c:pt>
                <c:pt idx="4">
                  <c:v>Videos</c:v>
                </c:pt>
              </c:strCache>
            </c:strRef>
          </c:cat>
          <c:val>
            <c:numRef>
              <c:f>Sheet6!$B$4:$F$4</c:f>
              <c:numCache>
                <c:formatCode>General</c:formatCode>
                <c:ptCount val="5"/>
              </c:numCache>
            </c:numRef>
          </c:val>
          <c:extLst>
            <c:ext xmlns:c16="http://schemas.microsoft.com/office/drawing/2014/chart" uri="{C3380CC4-5D6E-409C-BE32-E72D297353CC}">
              <c16:uniqueId val="{00000007-7728-4855-B607-3A308C28302D}"/>
            </c:ext>
          </c:extLst>
        </c:ser>
        <c:dLbls>
          <c:showLegendKey val="0"/>
          <c:showVal val="0"/>
          <c:showCatName val="0"/>
          <c:showSerName val="0"/>
          <c:showPercent val="0"/>
          <c:showBubbleSize val="0"/>
        </c:dLbls>
        <c:gapWidth val="209"/>
        <c:overlap val="-27"/>
        <c:axId val="1935119535"/>
        <c:axId val="1935118575"/>
      </c:barChart>
      <c:catAx>
        <c:axId val="1935119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5118575"/>
        <c:crosses val="autoZero"/>
        <c:auto val="1"/>
        <c:lblAlgn val="ctr"/>
        <c:lblOffset val="100"/>
        <c:noMultiLvlLbl val="0"/>
      </c:catAx>
      <c:valAx>
        <c:axId val="19351185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5119535"/>
        <c:crosses val="autoZero"/>
        <c:crossBetween val="between"/>
      </c:valAx>
      <c:spPr>
        <a:noFill/>
        <a:ln>
          <a:noFill/>
        </a:ln>
        <a:effectLst/>
      </c:spPr>
    </c:plotArea>
    <c:legend>
      <c:legendPos val="b"/>
      <c:overlay val="0"/>
      <c:spPr>
        <a:noFill/>
        <a:ln>
          <a:solidFill>
            <a:schemeClr val="accent1"/>
          </a:solidFill>
        </a:ln>
        <a:effectLst>
          <a:outerShdw blurRad="50800" dist="38100" dir="18900000" algn="bl" rotWithShape="0">
            <a:prstClr val="black">
              <a:alpha val="40000"/>
            </a:prstClr>
          </a:outerShdw>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5875" cap="flat" cmpd="sng" algn="ctr">
      <a:solidFill>
        <a:schemeClr val="accent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2800" b="1" dirty="0">
                <a:solidFill>
                  <a:schemeClr val="accent5">
                    <a:lumMod val="75000"/>
                  </a:schemeClr>
                </a:solidFill>
              </a:rPr>
              <a:t>Analysis of University websites for guidance</a:t>
            </a:r>
            <a:r>
              <a:rPr lang="en-GB" sz="2800" b="1" baseline="0" dirty="0">
                <a:solidFill>
                  <a:schemeClr val="accent5">
                    <a:lumMod val="75000"/>
                  </a:schemeClr>
                </a:solidFill>
              </a:rPr>
              <a:t> on AI tools %</a:t>
            </a:r>
            <a:endParaRPr lang="en-GB" sz="2800" b="1" dirty="0">
              <a:solidFill>
                <a:schemeClr val="accent5">
                  <a:lumMod val="75000"/>
                </a:schemeClr>
              </a:solidFill>
            </a:endParaRPr>
          </a:p>
        </c:rich>
      </c:tx>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a:solidFill>
            <a:schemeClr val="tx1"/>
          </a:solid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Sheet6!$A$8</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Sheet6!$B$7:$F$7</c:f>
              <c:strCache>
                <c:ptCount val="5"/>
                <c:pt idx="0">
                  <c:v>Info on library webpage</c:v>
                </c:pt>
                <c:pt idx="1">
                  <c:v>Ease of understanding</c:v>
                </c:pt>
                <c:pt idx="2">
                  <c:v>Tutorial</c:v>
                </c:pt>
                <c:pt idx="3">
                  <c:v>Quiz</c:v>
                </c:pt>
                <c:pt idx="4">
                  <c:v>Videos</c:v>
                </c:pt>
              </c:strCache>
            </c:strRef>
          </c:cat>
          <c:val>
            <c:numRef>
              <c:f>Sheet6!$B$8:$F$8</c:f>
              <c:numCache>
                <c:formatCode>0.00%</c:formatCode>
                <c:ptCount val="5"/>
                <c:pt idx="0">
                  <c:v>0.71755725190839692</c:v>
                </c:pt>
                <c:pt idx="1">
                  <c:v>0.85496183206106868</c:v>
                </c:pt>
                <c:pt idx="2">
                  <c:v>0.16030534351145037</c:v>
                </c:pt>
                <c:pt idx="3">
                  <c:v>2.2900763358778626E-2</c:v>
                </c:pt>
                <c:pt idx="4">
                  <c:v>0.25954198473282442</c:v>
                </c:pt>
              </c:numCache>
            </c:numRef>
          </c:val>
          <c:extLst>
            <c:ext xmlns:c16="http://schemas.microsoft.com/office/drawing/2014/chart" uri="{C3380CC4-5D6E-409C-BE32-E72D297353CC}">
              <c16:uniqueId val="{00000000-B16B-4921-87D2-FD3FDE2F56CF}"/>
            </c:ext>
          </c:extLst>
        </c:ser>
        <c:ser>
          <c:idx val="1"/>
          <c:order val="1"/>
          <c:tx>
            <c:strRef>
              <c:f>Sheet6!$A$9</c:f>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Sheet6!$B$7:$F$7</c:f>
              <c:strCache>
                <c:ptCount val="5"/>
                <c:pt idx="0">
                  <c:v>Info on library webpage</c:v>
                </c:pt>
                <c:pt idx="1">
                  <c:v>Ease of understanding</c:v>
                </c:pt>
                <c:pt idx="2">
                  <c:v>Tutorial</c:v>
                </c:pt>
                <c:pt idx="3">
                  <c:v>Quiz</c:v>
                </c:pt>
                <c:pt idx="4">
                  <c:v>Videos</c:v>
                </c:pt>
              </c:strCache>
            </c:strRef>
          </c:cat>
          <c:val>
            <c:numRef>
              <c:f>Sheet6!$B$9:$F$9</c:f>
              <c:numCache>
                <c:formatCode>0.00%</c:formatCode>
                <c:ptCount val="5"/>
                <c:pt idx="0">
                  <c:v>0.28244274809160308</c:v>
                </c:pt>
                <c:pt idx="1">
                  <c:v>0.14503816793893129</c:v>
                </c:pt>
                <c:pt idx="2">
                  <c:v>0.83969465648854957</c:v>
                </c:pt>
                <c:pt idx="3">
                  <c:v>0.97709923664122134</c:v>
                </c:pt>
                <c:pt idx="4">
                  <c:v>0.74045801526717558</c:v>
                </c:pt>
              </c:numCache>
            </c:numRef>
          </c:val>
          <c:extLst>
            <c:ext xmlns:c16="http://schemas.microsoft.com/office/drawing/2014/chart" uri="{C3380CC4-5D6E-409C-BE32-E72D297353CC}">
              <c16:uniqueId val="{00000001-B16B-4921-87D2-FD3FDE2F56CF}"/>
            </c:ext>
          </c:extLst>
        </c:ser>
        <c:ser>
          <c:idx val="2"/>
          <c:order val="2"/>
          <c:tx>
            <c:strRef>
              <c:f>Sheet6!$A$10</c:f>
              <c:strCache>
                <c:ptCount val="1"/>
                <c:pt idx="0">
                  <c:v>BLANK</c:v>
                </c:pt>
              </c:strCache>
            </c:strRef>
          </c:tx>
          <c:spPr>
            <a:solidFill>
              <a:schemeClr val="accent3"/>
            </a:solidFill>
            <a:ln>
              <a:noFill/>
            </a:ln>
            <a:effectLst/>
          </c:spPr>
          <c:invertIfNegative val="0"/>
          <c:cat>
            <c:strRef>
              <c:f>Sheet6!$B$7:$F$7</c:f>
              <c:strCache>
                <c:ptCount val="5"/>
                <c:pt idx="0">
                  <c:v>Info on library webpage</c:v>
                </c:pt>
                <c:pt idx="1">
                  <c:v>Ease of understanding</c:v>
                </c:pt>
                <c:pt idx="2">
                  <c:v>Tutorial</c:v>
                </c:pt>
                <c:pt idx="3">
                  <c:v>Quiz</c:v>
                </c:pt>
                <c:pt idx="4">
                  <c:v>Videos</c:v>
                </c:pt>
              </c:strCache>
            </c:strRef>
          </c:cat>
          <c:val>
            <c:numRef>
              <c:f>Sheet6!$B$10:$F$10</c:f>
              <c:numCache>
                <c:formatCode>0.00%</c:formatCode>
                <c:ptCount val="5"/>
              </c:numCache>
            </c:numRef>
          </c:val>
          <c:extLst>
            <c:ext xmlns:c16="http://schemas.microsoft.com/office/drawing/2014/chart" uri="{C3380CC4-5D6E-409C-BE32-E72D297353CC}">
              <c16:uniqueId val="{00000002-B16B-4921-87D2-FD3FDE2F56CF}"/>
            </c:ext>
          </c:extLst>
        </c:ser>
        <c:dLbls>
          <c:showLegendKey val="0"/>
          <c:showVal val="0"/>
          <c:showCatName val="0"/>
          <c:showSerName val="0"/>
          <c:showPercent val="0"/>
          <c:showBubbleSize val="0"/>
        </c:dLbls>
        <c:gapWidth val="219"/>
        <c:overlap val="-27"/>
        <c:axId val="727916751"/>
        <c:axId val="727908111"/>
      </c:barChart>
      <c:catAx>
        <c:axId val="727916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7908111"/>
        <c:crosses val="autoZero"/>
        <c:auto val="1"/>
        <c:lblAlgn val="ctr"/>
        <c:lblOffset val="100"/>
        <c:noMultiLvlLbl val="0"/>
      </c:catAx>
      <c:valAx>
        <c:axId val="72790811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7916751"/>
        <c:crosses val="autoZero"/>
        <c:crossBetween val="between"/>
      </c:valAx>
      <c:spPr>
        <a:noFill/>
        <a:ln>
          <a:noFill/>
        </a:ln>
        <a:effectLst/>
      </c:spPr>
    </c:plotArea>
    <c:legend>
      <c:legendPos val="b"/>
      <c:overlay val="0"/>
      <c:spPr>
        <a:noFill/>
        <a:ln>
          <a:solidFill>
            <a:schemeClr val="accent1"/>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5875" cap="flat" cmpd="sng" algn="ctr">
      <a:solidFill>
        <a:schemeClr val="accent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4089D2-24A1-4D87-8EC1-EFAE1927D894}"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CC544919-7CF8-43A7-ABED-E589DE672118}">
      <dgm:prSet custT="1"/>
      <dgm:spPr/>
      <dgm:t>
        <a:bodyPr/>
        <a:lstStyle/>
        <a:p>
          <a:r>
            <a:rPr lang="en-US" sz="2800" dirty="0"/>
            <a:t>INDUCTION PROGRAMME</a:t>
          </a:r>
        </a:p>
      </dgm:t>
    </dgm:pt>
    <dgm:pt modelId="{D5B1A8E7-37CD-4D6D-9D77-732E2FD72AF4}" type="parTrans" cxnId="{528F6DB3-175B-45F0-B37D-0925E8467542}">
      <dgm:prSet/>
      <dgm:spPr/>
      <dgm:t>
        <a:bodyPr/>
        <a:lstStyle/>
        <a:p>
          <a:endParaRPr lang="en-US"/>
        </a:p>
      </dgm:t>
    </dgm:pt>
    <dgm:pt modelId="{C4809D38-96FF-4159-A0D1-63EE75F89514}" type="sibTrans" cxnId="{528F6DB3-175B-45F0-B37D-0925E8467542}">
      <dgm:prSet/>
      <dgm:spPr/>
      <dgm:t>
        <a:bodyPr/>
        <a:lstStyle/>
        <a:p>
          <a:endParaRPr lang="en-US"/>
        </a:p>
      </dgm:t>
    </dgm:pt>
    <dgm:pt modelId="{6C09EF0E-1B01-4A40-966D-7CB1CE2AF8D2}">
      <dgm:prSet custT="1"/>
      <dgm:spPr>
        <a:solidFill>
          <a:srgbClr val="00B050"/>
        </a:solidFill>
      </dgm:spPr>
      <dgm:t>
        <a:bodyPr/>
        <a:lstStyle/>
        <a:p>
          <a:r>
            <a:rPr lang="en-US" sz="2800" dirty="0"/>
            <a:t>RESEARCH SUPPORT</a:t>
          </a:r>
        </a:p>
      </dgm:t>
    </dgm:pt>
    <dgm:pt modelId="{3C1D2115-D101-4412-A194-2298B059BA19}" type="parTrans" cxnId="{BFEFD4B4-EF5C-4E8D-8797-EDABFC3BEA33}">
      <dgm:prSet/>
      <dgm:spPr/>
      <dgm:t>
        <a:bodyPr/>
        <a:lstStyle/>
        <a:p>
          <a:endParaRPr lang="en-US"/>
        </a:p>
      </dgm:t>
    </dgm:pt>
    <dgm:pt modelId="{7E0DA4E5-6336-469D-AA42-8A564FAB2455}" type="sibTrans" cxnId="{BFEFD4B4-EF5C-4E8D-8797-EDABFC3BEA33}">
      <dgm:prSet/>
      <dgm:spPr/>
      <dgm:t>
        <a:bodyPr/>
        <a:lstStyle/>
        <a:p>
          <a:endParaRPr lang="en-US"/>
        </a:p>
      </dgm:t>
    </dgm:pt>
    <dgm:pt modelId="{94EA67E5-ABD0-49FA-85B6-C08D84AB4CA4}">
      <dgm:prSet custT="1"/>
      <dgm:spPr>
        <a:solidFill>
          <a:srgbClr val="00B0F0"/>
        </a:solidFill>
      </dgm:spPr>
      <dgm:t>
        <a:bodyPr/>
        <a:lstStyle/>
        <a:p>
          <a:r>
            <a:rPr lang="en-GB" sz="2800" dirty="0"/>
            <a:t>INFORMATION LITERACY</a:t>
          </a:r>
        </a:p>
      </dgm:t>
    </dgm:pt>
    <dgm:pt modelId="{BCB775B6-EDA3-4CDE-A5F9-536762CF036C}" type="parTrans" cxnId="{A8831DC7-1CD8-4633-A244-1E88A6EA3B17}">
      <dgm:prSet/>
      <dgm:spPr/>
      <dgm:t>
        <a:bodyPr/>
        <a:lstStyle/>
        <a:p>
          <a:endParaRPr lang="en-US"/>
        </a:p>
      </dgm:t>
    </dgm:pt>
    <dgm:pt modelId="{A9FEE5D8-7F1A-40D3-9A45-22FB4219C2EF}" type="sibTrans" cxnId="{A8831DC7-1CD8-4633-A244-1E88A6EA3B17}">
      <dgm:prSet/>
      <dgm:spPr/>
      <dgm:t>
        <a:bodyPr/>
        <a:lstStyle/>
        <a:p>
          <a:endParaRPr lang="en-US"/>
        </a:p>
      </dgm:t>
    </dgm:pt>
    <dgm:pt modelId="{47FFB5A1-77D7-4BBA-A8F8-3E8AC0CB0A3B}">
      <dgm:prSet custT="1"/>
      <dgm:spPr/>
      <dgm:t>
        <a:bodyPr/>
        <a:lstStyle/>
        <a:p>
          <a:r>
            <a:rPr lang="en-GB" sz="2800" dirty="0"/>
            <a:t>DIGITAL SKILLS TRAINING</a:t>
          </a:r>
          <a:endParaRPr lang="en-US" sz="2800" dirty="0"/>
        </a:p>
      </dgm:t>
    </dgm:pt>
    <dgm:pt modelId="{D1837C53-490B-48E0-9C81-DD2AAE3C7F39}" type="parTrans" cxnId="{B57E0E1C-53F1-4864-A901-22CA470EDEC2}">
      <dgm:prSet/>
      <dgm:spPr/>
      <dgm:t>
        <a:bodyPr/>
        <a:lstStyle/>
        <a:p>
          <a:endParaRPr lang="en-US"/>
        </a:p>
      </dgm:t>
    </dgm:pt>
    <dgm:pt modelId="{FE0F3433-1EF2-4542-86F4-5DAB70E2C80C}" type="sibTrans" cxnId="{B57E0E1C-53F1-4864-A901-22CA470EDEC2}">
      <dgm:prSet/>
      <dgm:spPr/>
      <dgm:t>
        <a:bodyPr/>
        <a:lstStyle/>
        <a:p>
          <a:endParaRPr lang="en-US"/>
        </a:p>
      </dgm:t>
    </dgm:pt>
    <dgm:pt modelId="{1BBF3E4F-B4D1-4C49-B7D9-D45276226BB1}">
      <dgm:prSet custT="1"/>
      <dgm:spPr/>
      <dgm:t>
        <a:bodyPr/>
        <a:lstStyle/>
        <a:p>
          <a:r>
            <a:rPr lang="en-US" sz="2800" dirty="0"/>
            <a:t>LIFE-LONG LEARNING</a:t>
          </a:r>
        </a:p>
      </dgm:t>
    </dgm:pt>
    <dgm:pt modelId="{7D8D5559-4C81-4FA8-84CE-84C284AB4ABA}" type="parTrans" cxnId="{D1CBF5AF-6EF0-428A-B014-5D2FBC3EF963}">
      <dgm:prSet/>
      <dgm:spPr/>
      <dgm:t>
        <a:bodyPr/>
        <a:lstStyle/>
        <a:p>
          <a:endParaRPr lang="en-US"/>
        </a:p>
      </dgm:t>
    </dgm:pt>
    <dgm:pt modelId="{E2A5B5EF-2F11-4DF5-9818-7185CD27E751}" type="sibTrans" cxnId="{D1CBF5AF-6EF0-428A-B014-5D2FBC3EF963}">
      <dgm:prSet/>
      <dgm:spPr/>
      <dgm:t>
        <a:bodyPr/>
        <a:lstStyle/>
        <a:p>
          <a:endParaRPr lang="en-US"/>
        </a:p>
      </dgm:t>
    </dgm:pt>
    <dgm:pt modelId="{BF37FDFE-00A2-4579-9D82-6FA71D26D06A}">
      <dgm:prSet custT="1"/>
      <dgm:spPr>
        <a:solidFill>
          <a:srgbClr val="FF3300"/>
        </a:solidFill>
      </dgm:spPr>
      <dgm:t>
        <a:bodyPr/>
        <a:lstStyle/>
        <a:p>
          <a:r>
            <a:rPr lang="en-GB" sz="2800" dirty="0"/>
            <a:t>EMPLOYABILITY SKILLS</a:t>
          </a:r>
          <a:endParaRPr lang="en-US" sz="4100" dirty="0"/>
        </a:p>
      </dgm:t>
    </dgm:pt>
    <dgm:pt modelId="{ADE8B29F-59A1-4D34-BADF-B6DDBF998241}" type="parTrans" cxnId="{FA9D8E8C-F8C6-4CAC-AB4D-1CD312F95324}">
      <dgm:prSet/>
      <dgm:spPr/>
      <dgm:t>
        <a:bodyPr/>
        <a:lstStyle/>
        <a:p>
          <a:endParaRPr lang="en-US"/>
        </a:p>
      </dgm:t>
    </dgm:pt>
    <dgm:pt modelId="{FE844782-FFC1-415F-B6EC-D3EE99CD5EAF}" type="sibTrans" cxnId="{FA9D8E8C-F8C6-4CAC-AB4D-1CD312F95324}">
      <dgm:prSet/>
      <dgm:spPr/>
      <dgm:t>
        <a:bodyPr/>
        <a:lstStyle/>
        <a:p>
          <a:endParaRPr lang="en-US"/>
        </a:p>
      </dgm:t>
    </dgm:pt>
    <dgm:pt modelId="{4C33B3B4-4845-4327-88CB-EF23EDE0D647}">
      <dgm:prSet custT="1"/>
      <dgm:spPr>
        <a:solidFill>
          <a:schemeClr val="accent2">
            <a:lumMod val="60000"/>
            <a:lumOff val="40000"/>
          </a:schemeClr>
        </a:solidFill>
      </dgm:spPr>
      <dgm:t>
        <a:bodyPr/>
        <a:lstStyle/>
        <a:p>
          <a:r>
            <a:rPr lang="en-GB" sz="2800" dirty="0"/>
            <a:t>HOLISTIC ROLE</a:t>
          </a:r>
          <a:endParaRPr lang="en-US" sz="4100" dirty="0"/>
        </a:p>
      </dgm:t>
    </dgm:pt>
    <dgm:pt modelId="{6728C9EB-F21C-4445-B2F2-37E48A0DD305}" type="parTrans" cxnId="{6136BF63-B047-44CC-A1F4-30EF4C385BA9}">
      <dgm:prSet/>
      <dgm:spPr/>
      <dgm:t>
        <a:bodyPr/>
        <a:lstStyle/>
        <a:p>
          <a:endParaRPr lang="en-GB"/>
        </a:p>
      </dgm:t>
    </dgm:pt>
    <dgm:pt modelId="{D6972FB2-4163-4D43-B0B8-9A6D289C6F1F}" type="sibTrans" cxnId="{6136BF63-B047-44CC-A1F4-30EF4C385BA9}">
      <dgm:prSet/>
      <dgm:spPr/>
      <dgm:t>
        <a:bodyPr/>
        <a:lstStyle/>
        <a:p>
          <a:endParaRPr lang="en-GB"/>
        </a:p>
      </dgm:t>
    </dgm:pt>
    <dgm:pt modelId="{B61E167E-4FEB-49FF-AD55-D9044BB07D29}">
      <dgm:prSet custT="1"/>
      <dgm:spPr>
        <a:solidFill>
          <a:srgbClr val="008000"/>
        </a:solidFill>
      </dgm:spPr>
      <dgm:t>
        <a:bodyPr/>
        <a:lstStyle/>
        <a:p>
          <a:endParaRPr lang="en-GB" sz="2800" dirty="0"/>
        </a:p>
        <a:p>
          <a:r>
            <a:rPr lang="en-GB" sz="2800" dirty="0"/>
            <a:t>LIBRARIAN ROLE</a:t>
          </a:r>
        </a:p>
        <a:p>
          <a:endParaRPr lang="en-US" sz="4100" dirty="0"/>
        </a:p>
      </dgm:t>
    </dgm:pt>
    <dgm:pt modelId="{19BB81BA-773F-4E62-8360-C9AEC5409AD2}" type="parTrans" cxnId="{30962350-1282-4868-A2B3-D53512CB4D94}">
      <dgm:prSet/>
      <dgm:spPr/>
      <dgm:t>
        <a:bodyPr/>
        <a:lstStyle/>
        <a:p>
          <a:endParaRPr lang="en-GB"/>
        </a:p>
      </dgm:t>
    </dgm:pt>
    <dgm:pt modelId="{5AA167AC-AE51-40A4-AB18-7519B0C78469}" type="sibTrans" cxnId="{30962350-1282-4868-A2B3-D53512CB4D94}">
      <dgm:prSet/>
      <dgm:spPr/>
      <dgm:t>
        <a:bodyPr/>
        <a:lstStyle/>
        <a:p>
          <a:endParaRPr lang="en-GB"/>
        </a:p>
      </dgm:t>
    </dgm:pt>
    <dgm:pt modelId="{06808028-5C50-44A7-BA8A-32565ADA80EF}" type="pres">
      <dgm:prSet presAssocID="{354089D2-24A1-4D87-8EC1-EFAE1927D894}" presName="diagram" presStyleCnt="0">
        <dgm:presLayoutVars>
          <dgm:dir/>
          <dgm:resizeHandles val="exact"/>
        </dgm:presLayoutVars>
      </dgm:prSet>
      <dgm:spPr/>
    </dgm:pt>
    <dgm:pt modelId="{C62B5AEB-BB07-4B3A-8CAF-F536AA50BD86}" type="pres">
      <dgm:prSet presAssocID="{CC544919-7CF8-43A7-ABED-E589DE672118}" presName="node" presStyleLbl="node1" presStyleIdx="0" presStyleCnt="8">
        <dgm:presLayoutVars>
          <dgm:bulletEnabled val="1"/>
        </dgm:presLayoutVars>
      </dgm:prSet>
      <dgm:spPr/>
    </dgm:pt>
    <dgm:pt modelId="{126555AB-DBC8-4926-9014-12E862384C8C}" type="pres">
      <dgm:prSet presAssocID="{C4809D38-96FF-4159-A0D1-63EE75F89514}" presName="sibTrans" presStyleCnt="0"/>
      <dgm:spPr/>
    </dgm:pt>
    <dgm:pt modelId="{E7107850-4A8A-42C2-8A0A-953884A421EF}" type="pres">
      <dgm:prSet presAssocID="{6C09EF0E-1B01-4A40-966D-7CB1CE2AF8D2}" presName="node" presStyleLbl="node1" presStyleIdx="1" presStyleCnt="8">
        <dgm:presLayoutVars>
          <dgm:bulletEnabled val="1"/>
        </dgm:presLayoutVars>
      </dgm:prSet>
      <dgm:spPr/>
    </dgm:pt>
    <dgm:pt modelId="{A1F2BF1B-CDE0-4B8C-908C-B9D14AF1FC7F}" type="pres">
      <dgm:prSet presAssocID="{7E0DA4E5-6336-469D-AA42-8A564FAB2455}" presName="sibTrans" presStyleCnt="0"/>
      <dgm:spPr/>
    </dgm:pt>
    <dgm:pt modelId="{DFEA4037-90BB-41A5-9F75-624EBF7BD194}" type="pres">
      <dgm:prSet presAssocID="{94EA67E5-ABD0-49FA-85B6-C08D84AB4CA4}" presName="node" presStyleLbl="node1" presStyleIdx="2" presStyleCnt="8">
        <dgm:presLayoutVars>
          <dgm:bulletEnabled val="1"/>
        </dgm:presLayoutVars>
      </dgm:prSet>
      <dgm:spPr/>
    </dgm:pt>
    <dgm:pt modelId="{31D8E793-E6E9-4EE7-BEB5-5D351245C68D}" type="pres">
      <dgm:prSet presAssocID="{A9FEE5D8-7F1A-40D3-9A45-22FB4219C2EF}" presName="sibTrans" presStyleCnt="0"/>
      <dgm:spPr/>
    </dgm:pt>
    <dgm:pt modelId="{72093E3B-E079-4EE7-89C0-80C4E17D55C6}" type="pres">
      <dgm:prSet presAssocID="{47FFB5A1-77D7-4BBA-A8F8-3E8AC0CB0A3B}" presName="node" presStyleLbl="node1" presStyleIdx="3" presStyleCnt="8">
        <dgm:presLayoutVars>
          <dgm:bulletEnabled val="1"/>
        </dgm:presLayoutVars>
      </dgm:prSet>
      <dgm:spPr/>
    </dgm:pt>
    <dgm:pt modelId="{9194F3AC-4A3D-437A-872B-9D501A03481D}" type="pres">
      <dgm:prSet presAssocID="{FE0F3433-1EF2-4542-86F4-5DAB70E2C80C}" presName="sibTrans" presStyleCnt="0"/>
      <dgm:spPr/>
    </dgm:pt>
    <dgm:pt modelId="{F58D5F8E-D639-4F90-B417-68DD8BD08A5A}" type="pres">
      <dgm:prSet presAssocID="{1BBF3E4F-B4D1-4C49-B7D9-D45276226BB1}" presName="node" presStyleLbl="node1" presStyleIdx="4" presStyleCnt="8">
        <dgm:presLayoutVars>
          <dgm:bulletEnabled val="1"/>
        </dgm:presLayoutVars>
      </dgm:prSet>
      <dgm:spPr/>
    </dgm:pt>
    <dgm:pt modelId="{F547BE87-0985-4F5F-8903-D184DE9ADB3E}" type="pres">
      <dgm:prSet presAssocID="{E2A5B5EF-2F11-4DF5-9818-7185CD27E751}" presName="sibTrans" presStyleCnt="0"/>
      <dgm:spPr/>
    </dgm:pt>
    <dgm:pt modelId="{CC64AC16-9E52-4011-AAE6-283967AC45A1}" type="pres">
      <dgm:prSet presAssocID="{BF37FDFE-00A2-4579-9D82-6FA71D26D06A}" presName="node" presStyleLbl="node1" presStyleIdx="5" presStyleCnt="8">
        <dgm:presLayoutVars>
          <dgm:bulletEnabled val="1"/>
        </dgm:presLayoutVars>
      </dgm:prSet>
      <dgm:spPr/>
    </dgm:pt>
    <dgm:pt modelId="{082E108B-BD8E-4623-A74A-136E045B591B}" type="pres">
      <dgm:prSet presAssocID="{FE844782-FFC1-415F-B6EC-D3EE99CD5EAF}" presName="sibTrans" presStyleCnt="0"/>
      <dgm:spPr/>
    </dgm:pt>
    <dgm:pt modelId="{B38D0C28-DC32-4773-9FC6-0F9638388B18}" type="pres">
      <dgm:prSet presAssocID="{4C33B3B4-4845-4327-88CB-EF23EDE0D647}" presName="node" presStyleLbl="node1" presStyleIdx="6" presStyleCnt="8">
        <dgm:presLayoutVars>
          <dgm:bulletEnabled val="1"/>
        </dgm:presLayoutVars>
      </dgm:prSet>
      <dgm:spPr/>
    </dgm:pt>
    <dgm:pt modelId="{480B18DD-57CD-4B8F-AB8B-7FB91B399662}" type="pres">
      <dgm:prSet presAssocID="{D6972FB2-4163-4D43-B0B8-9A6D289C6F1F}" presName="sibTrans" presStyleCnt="0"/>
      <dgm:spPr/>
    </dgm:pt>
    <dgm:pt modelId="{B2F3A43B-8A32-41DF-B623-B5C542E28AA8}" type="pres">
      <dgm:prSet presAssocID="{B61E167E-4FEB-49FF-AD55-D9044BB07D29}" presName="node" presStyleLbl="node1" presStyleIdx="7" presStyleCnt="8">
        <dgm:presLayoutVars>
          <dgm:bulletEnabled val="1"/>
        </dgm:presLayoutVars>
      </dgm:prSet>
      <dgm:spPr/>
    </dgm:pt>
  </dgm:ptLst>
  <dgm:cxnLst>
    <dgm:cxn modelId="{A9314D07-CCD2-4F4B-8847-80DEAC3565FA}" type="presOf" srcId="{1BBF3E4F-B4D1-4C49-B7D9-D45276226BB1}" destId="{F58D5F8E-D639-4F90-B417-68DD8BD08A5A}" srcOrd="0" destOrd="0" presId="urn:microsoft.com/office/officeart/2005/8/layout/default"/>
    <dgm:cxn modelId="{86362712-9530-45F5-B241-6E141D127574}" type="presOf" srcId="{94EA67E5-ABD0-49FA-85B6-C08D84AB4CA4}" destId="{DFEA4037-90BB-41A5-9F75-624EBF7BD194}" srcOrd="0" destOrd="0" presId="urn:microsoft.com/office/officeart/2005/8/layout/default"/>
    <dgm:cxn modelId="{B57E0E1C-53F1-4864-A901-22CA470EDEC2}" srcId="{354089D2-24A1-4D87-8EC1-EFAE1927D894}" destId="{47FFB5A1-77D7-4BBA-A8F8-3E8AC0CB0A3B}" srcOrd="3" destOrd="0" parTransId="{D1837C53-490B-48E0-9C81-DD2AAE3C7F39}" sibTransId="{FE0F3433-1EF2-4542-86F4-5DAB70E2C80C}"/>
    <dgm:cxn modelId="{BEEF3A2A-A9C3-4CC2-B1F5-DF4DD26B5419}" type="presOf" srcId="{354089D2-24A1-4D87-8EC1-EFAE1927D894}" destId="{06808028-5C50-44A7-BA8A-32565ADA80EF}" srcOrd="0" destOrd="0" presId="urn:microsoft.com/office/officeart/2005/8/layout/default"/>
    <dgm:cxn modelId="{6136BF63-B047-44CC-A1F4-30EF4C385BA9}" srcId="{354089D2-24A1-4D87-8EC1-EFAE1927D894}" destId="{4C33B3B4-4845-4327-88CB-EF23EDE0D647}" srcOrd="6" destOrd="0" parTransId="{6728C9EB-F21C-4445-B2F2-37E48A0DD305}" sibTransId="{D6972FB2-4163-4D43-B0B8-9A6D289C6F1F}"/>
    <dgm:cxn modelId="{1A30646E-455B-4843-944E-2FC1713AA38F}" type="presOf" srcId="{4C33B3B4-4845-4327-88CB-EF23EDE0D647}" destId="{B38D0C28-DC32-4773-9FC6-0F9638388B18}" srcOrd="0" destOrd="0" presId="urn:microsoft.com/office/officeart/2005/8/layout/default"/>
    <dgm:cxn modelId="{30962350-1282-4868-A2B3-D53512CB4D94}" srcId="{354089D2-24A1-4D87-8EC1-EFAE1927D894}" destId="{B61E167E-4FEB-49FF-AD55-D9044BB07D29}" srcOrd="7" destOrd="0" parTransId="{19BB81BA-773F-4E62-8360-C9AEC5409AD2}" sibTransId="{5AA167AC-AE51-40A4-AB18-7519B0C78469}"/>
    <dgm:cxn modelId="{FA9D8E8C-F8C6-4CAC-AB4D-1CD312F95324}" srcId="{354089D2-24A1-4D87-8EC1-EFAE1927D894}" destId="{BF37FDFE-00A2-4579-9D82-6FA71D26D06A}" srcOrd="5" destOrd="0" parTransId="{ADE8B29F-59A1-4D34-BADF-B6DDBF998241}" sibTransId="{FE844782-FFC1-415F-B6EC-D3EE99CD5EAF}"/>
    <dgm:cxn modelId="{4726FE9E-5244-4322-8E8D-0ECD00C87E0A}" type="presOf" srcId="{B61E167E-4FEB-49FF-AD55-D9044BB07D29}" destId="{B2F3A43B-8A32-41DF-B623-B5C542E28AA8}" srcOrd="0" destOrd="0" presId="urn:microsoft.com/office/officeart/2005/8/layout/default"/>
    <dgm:cxn modelId="{D1CBF5AF-6EF0-428A-B014-5D2FBC3EF963}" srcId="{354089D2-24A1-4D87-8EC1-EFAE1927D894}" destId="{1BBF3E4F-B4D1-4C49-B7D9-D45276226BB1}" srcOrd="4" destOrd="0" parTransId="{7D8D5559-4C81-4FA8-84CE-84C284AB4ABA}" sibTransId="{E2A5B5EF-2F11-4DF5-9818-7185CD27E751}"/>
    <dgm:cxn modelId="{528F6DB3-175B-45F0-B37D-0925E8467542}" srcId="{354089D2-24A1-4D87-8EC1-EFAE1927D894}" destId="{CC544919-7CF8-43A7-ABED-E589DE672118}" srcOrd="0" destOrd="0" parTransId="{D5B1A8E7-37CD-4D6D-9D77-732E2FD72AF4}" sibTransId="{C4809D38-96FF-4159-A0D1-63EE75F89514}"/>
    <dgm:cxn modelId="{BFEFD4B4-EF5C-4E8D-8797-EDABFC3BEA33}" srcId="{354089D2-24A1-4D87-8EC1-EFAE1927D894}" destId="{6C09EF0E-1B01-4A40-966D-7CB1CE2AF8D2}" srcOrd="1" destOrd="0" parTransId="{3C1D2115-D101-4412-A194-2298B059BA19}" sibTransId="{7E0DA4E5-6336-469D-AA42-8A564FAB2455}"/>
    <dgm:cxn modelId="{78016DBB-3ABB-4A2C-A204-972DC6B1AD5C}" type="presOf" srcId="{6C09EF0E-1B01-4A40-966D-7CB1CE2AF8D2}" destId="{E7107850-4A8A-42C2-8A0A-953884A421EF}" srcOrd="0" destOrd="0" presId="urn:microsoft.com/office/officeart/2005/8/layout/default"/>
    <dgm:cxn modelId="{A8831DC7-1CD8-4633-A244-1E88A6EA3B17}" srcId="{354089D2-24A1-4D87-8EC1-EFAE1927D894}" destId="{94EA67E5-ABD0-49FA-85B6-C08D84AB4CA4}" srcOrd="2" destOrd="0" parTransId="{BCB775B6-EDA3-4CDE-A5F9-536762CF036C}" sibTransId="{A9FEE5D8-7F1A-40D3-9A45-22FB4219C2EF}"/>
    <dgm:cxn modelId="{3E832FC7-058E-44AB-B9AF-68A569D04926}" type="presOf" srcId="{47FFB5A1-77D7-4BBA-A8F8-3E8AC0CB0A3B}" destId="{72093E3B-E079-4EE7-89C0-80C4E17D55C6}" srcOrd="0" destOrd="0" presId="urn:microsoft.com/office/officeart/2005/8/layout/default"/>
    <dgm:cxn modelId="{D5E8FCCD-1371-4BAB-90A1-576B9A5C1430}" type="presOf" srcId="{BF37FDFE-00A2-4579-9D82-6FA71D26D06A}" destId="{CC64AC16-9E52-4011-AAE6-283967AC45A1}" srcOrd="0" destOrd="0" presId="urn:microsoft.com/office/officeart/2005/8/layout/default"/>
    <dgm:cxn modelId="{8F779DD3-730C-4877-BB3D-2CA8D47F5DC5}" type="presOf" srcId="{CC544919-7CF8-43A7-ABED-E589DE672118}" destId="{C62B5AEB-BB07-4B3A-8CAF-F536AA50BD86}" srcOrd="0" destOrd="0" presId="urn:microsoft.com/office/officeart/2005/8/layout/default"/>
    <dgm:cxn modelId="{647D8148-0686-4F36-8CC2-1555FE6578ED}" type="presParOf" srcId="{06808028-5C50-44A7-BA8A-32565ADA80EF}" destId="{C62B5AEB-BB07-4B3A-8CAF-F536AA50BD86}" srcOrd="0" destOrd="0" presId="urn:microsoft.com/office/officeart/2005/8/layout/default"/>
    <dgm:cxn modelId="{EB686268-3863-4060-A06A-F50C9F0B207D}" type="presParOf" srcId="{06808028-5C50-44A7-BA8A-32565ADA80EF}" destId="{126555AB-DBC8-4926-9014-12E862384C8C}" srcOrd="1" destOrd="0" presId="urn:microsoft.com/office/officeart/2005/8/layout/default"/>
    <dgm:cxn modelId="{22E145C6-F490-477B-A9E4-63CFBFE41B5B}" type="presParOf" srcId="{06808028-5C50-44A7-BA8A-32565ADA80EF}" destId="{E7107850-4A8A-42C2-8A0A-953884A421EF}" srcOrd="2" destOrd="0" presId="urn:microsoft.com/office/officeart/2005/8/layout/default"/>
    <dgm:cxn modelId="{AECA48A4-3F34-49EF-88F2-90F83196C192}" type="presParOf" srcId="{06808028-5C50-44A7-BA8A-32565ADA80EF}" destId="{A1F2BF1B-CDE0-4B8C-908C-B9D14AF1FC7F}" srcOrd="3" destOrd="0" presId="urn:microsoft.com/office/officeart/2005/8/layout/default"/>
    <dgm:cxn modelId="{AA745DB9-28A7-49B1-AEDA-FCB6DC460B17}" type="presParOf" srcId="{06808028-5C50-44A7-BA8A-32565ADA80EF}" destId="{DFEA4037-90BB-41A5-9F75-624EBF7BD194}" srcOrd="4" destOrd="0" presId="urn:microsoft.com/office/officeart/2005/8/layout/default"/>
    <dgm:cxn modelId="{ABDCC2F4-BFF9-449F-9E8D-03231FD7C01F}" type="presParOf" srcId="{06808028-5C50-44A7-BA8A-32565ADA80EF}" destId="{31D8E793-E6E9-4EE7-BEB5-5D351245C68D}" srcOrd="5" destOrd="0" presId="urn:microsoft.com/office/officeart/2005/8/layout/default"/>
    <dgm:cxn modelId="{8A0F630C-B1E5-40F2-9190-4783AD6CE11A}" type="presParOf" srcId="{06808028-5C50-44A7-BA8A-32565ADA80EF}" destId="{72093E3B-E079-4EE7-89C0-80C4E17D55C6}" srcOrd="6" destOrd="0" presId="urn:microsoft.com/office/officeart/2005/8/layout/default"/>
    <dgm:cxn modelId="{3F8585B8-B5BF-454D-B672-099090A3D83F}" type="presParOf" srcId="{06808028-5C50-44A7-BA8A-32565ADA80EF}" destId="{9194F3AC-4A3D-437A-872B-9D501A03481D}" srcOrd="7" destOrd="0" presId="urn:microsoft.com/office/officeart/2005/8/layout/default"/>
    <dgm:cxn modelId="{02572437-0B12-4BE6-9B24-D881B46C1CF1}" type="presParOf" srcId="{06808028-5C50-44A7-BA8A-32565ADA80EF}" destId="{F58D5F8E-D639-4F90-B417-68DD8BD08A5A}" srcOrd="8" destOrd="0" presId="urn:microsoft.com/office/officeart/2005/8/layout/default"/>
    <dgm:cxn modelId="{B37D02C4-184B-460B-8363-2BD3E55451B3}" type="presParOf" srcId="{06808028-5C50-44A7-BA8A-32565ADA80EF}" destId="{F547BE87-0985-4F5F-8903-D184DE9ADB3E}" srcOrd="9" destOrd="0" presId="urn:microsoft.com/office/officeart/2005/8/layout/default"/>
    <dgm:cxn modelId="{4FBE93EC-1023-48F2-9094-ECB41E0722A3}" type="presParOf" srcId="{06808028-5C50-44A7-BA8A-32565ADA80EF}" destId="{CC64AC16-9E52-4011-AAE6-283967AC45A1}" srcOrd="10" destOrd="0" presId="urn:microsoft.com/office/officeart/2005/8/layout/default"/>
    <dgm:cxn modelId="{E00C910A-CE0D-4C6E-8F92-364EE2CB0A98}" type="presParOf" srcId="{06808028-5C50-44A7-BA8A-32565ADA80EF}" destId="{082E108B-BD8E-4623-A74A-136E045B591B}" srcOrd="11" destOrd="0" presId="urn:microsoft.com/office/officeart/2005/8/layout/default"/>
    <dgm:cxn modelId="{45E3C984-BC9F-4F00-A1D7-24B02471B4AA}" type="presParOf" srcId="{06808028-5C50-44A7-BA8A-32565ADA80EF}" destId="{B38D0C28-DC32-4773-9FC6-0F9638388B18}" srcOrd="12" destOrd="0" presId="urn:microsoft.com/office/officeart/2005/8/layout/default"/>
    <dgm:cxn modelId="{2B6FE238-50D3-4454-98DB-BE87AA27C16E}" type="presParOf" srcId="{06808028-5C50-44A7-BA8A-32565ADA80EF}" destId="{480B18DD-57CD-4B8F-AB8B-7FB91B399662}" srcOrd="13" destOrd="0" presId="urn:microsoft.com/office/officeart/2005/8/layout/default"/>
    <dgm:cxn modelId="{AC6E0507-3DBE-4F7D-A961-4487B823EF08}" type="presParOf" srcId="{06808028-5C50-44A7-BA8A-32565ADA80EF}" destId="{B2F3A43B-8A32-41DF-B623-B5C542E28AA8}"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B5AEB-BB07-4B3A-8CAF-F536AA50BD86}">
      <dsp:nvSpPr>
        <dsp:cNvPr id="0" name=""/>
        <dsp:cNvSpPr/>
      </dsp:nvSpPr>
      <dsp:spPr>
        <a:xfrm>
          <a:off x="3201" y="193789"/>
          <a:ext cx="2539866" cy="1523919"/>
        </a:xfrm>
        <a:prstGeom prst="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INDUCTION PROGRAMME</a:t>
          </a:r>
        </a:p>
      </dsp:txBody>
      <dsp:txXfrm>
        <a:off x="3201" y="193789"/>
        <a:ext cx="2539866" cy="1523919"/>
      </dsp:txXfrm>
    </dsp:sp>
    <dsp:sp modelId="{E7107850-4A8A-42C2-8A0A-953884A421EF}">
      <dsp:nvSpPr>
        <dsp:cNvPr id="0" name=""/>
        <dsp:cNvSpPr/>
      </dsp:nvSpPr>
      <dsp:spPr>
        <a:xfrm>
          <a:off x="2797054" y="193789"/>
          <a:ext cx="2539866" cy="1523919"/>
        </a:xfrm>
        <a:prstGeom prst="rect">
          <a:avLst/>
        </a:prstGeom>
        <a:solidFill>
          <a:srgbClr val="00B05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RESEARCH SUPPORT</a:t>
          </a:r>
        </a:p>
      </dsp:txBody>
      <dsp:txXfrm>
        <a:off x="2797054" y="193789"/>
        <a:ext cx="2539866" cy="1523919"/>
      </dsp:txXfrm>
    </dsp:sp>
    <dsp:sp modelId="{DFEA4037-90BB-41A5-9F75-624EBF7BD194}">
      <dsp:nvSpPr>
        <dsp:cNvPr id="0" name=""/>
        <dsp:cNvSpPr/>
      </dsp:nvSpPr>
      <dsp:spPr>
        <a:xfrm>
          <a:off x="5590907" y="193789"/>
          <a:ext cx="2539866" cy="1523919"/>
        </a:xfrm>
        <a:prstGeom prst="rect">
          <a:avLst/>
        </a:prstGeom>
        <a:solidFill>
          <a:srgbClr val="00B0F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INFORMATION LITERACY</a:t>
          </a:r>
        </a:p>
      </dsp:txBody>
      <dsp:txXfrm>
        <a:off x="5590907" y="193789"/>
        <a:ext cx="2539866" cy="1523919"/>
      </dsp:txXfrm>
    </dsp:sp>
    <dsp:sp modelId="{72093E3B-E079-4EE7-89C0-80C4E17D55C6}">
      <dsp:nvSpPr>
        <dsp:cNvPr id="0" name=""/>
        <dsp:cNvSpPr/>
      </dsp:nvSpPr>
      <dsp:spPr>
        <a:xfrm>
          <a:off x="8384760" y="193789"/>
          <a:ext cx="2539866" cy="1523919"/>
        </a:xfrm>
        <a:prstGeom prst="rect">
          <a:avLst/>
        </a:prstGeom>
        <a:solidFill>
          <a:schemeClr val="accent2">
            <a:hueOff val="-69939"/>
            <a:satOff val="-4042"/>
            <a:lumOff val="554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DIGITAL SKILLS TRAINING</a:t>
          </a:r>
          <a:endParaRPr lang="en-US" sz="2800" kern="1200" dirty="0"/>
        </a:p>
      </dsp:txBody>
      <dsp:txXfrm>
        <a:off x="8384760" y="193789"/>
        <a:ext cx="2539866" cy="1523919"/>
      </dsp:txXfrm>
    </dsp:sp>
    <dsp:sp modelId="{F58D5F8E-D639-4F90-B417-68DD8BD08A5A}">
      <dsp:nvSpPr>
        <dsp:cNvPr id="0" name=""/>
        <dsp:cNvSpPr/>
      </dsp:nvSpPr>
      <dsp:spPr>
        <a:xfrm>
          <a:off x="3201" y="1971695"/>
          <a:ext cx="2539866" cy="1523919"/>
        </a:xfrm>
        <a:prstGeom prst="rect">
          <a:avLst/>
        </a:prstGeom>
        <a:solidFill>
          <a:schemeClr val="accent2">
            <a:hueOff val="-93251"/>
            <a:satOff val="-5390"/>
            <a:lumOff val="739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LIFE-LONG LEARNING</a:t>
          </a:r>
        </a:p>
      </dsp:txBody>
      <dsp:txXfrm>
        <a:off x="3201" y="1971695"/>
        <a:ext cx="2539866" cy="1523919"/>
      </dsp:txXfrm>
    </dsp:sp>
    <dsp:sp modelId="{CC64AC16-9E52-4011-AAE6-283967AC45A1}">
      <dsp:nvSpPr>
        <dsp:cNvPr id="0" name=""/>
        <dsp:cNvSpPr/>
      </dsp:nvSpPr>
      <dsp:spPr>
        <a:xfrm>
          <a:off x="2797054" y="1971695"/>
          <a:ext cx="2539866" cy="1523919"/>
        </a:xfrm>
        <a:prstGeom prst="rect">
          <a:avLst/>
        </a:prstGeom>
        <a:solidFill>
          <a:srgbClr val="FF330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EMPLOYABILITY SKILLS</a:t>
          </a:r>
          <a:endParaRPr lang="en-US" sz="4100" kern="1200" dirty="0"/>
        </a:p>
      </dsp:txBody>
      <dsp:txXfrm>
        <a:off x="2797054" y="1971695"/>
        <a:ext cx="2539866" cy="1523919"/>
      </dsp:txXfrm>
    </dsp:sp>
    <dsp:sp modelId="{B38D0C28-DC32-4773-9FC6-0F9638388B18}">
      <dsp:nvSpPr>
        <dsp:cNvPr id="0" name=""/>
        <dsp:cNvSpPr/>
      </dsp:nvSpPr>
      <dsp:spPr>
        <a:xfrm>
          <a:off x="5590907" y="1971695"/>
          <a:ext cx="2539866" cy="1523919"/>
        </a:xfrm>
        <a:prstGeom prst="rect">
          <a:avLst/>
        </a:prstGeom>
        <a:solidFill>
          <a:schemeClr val="accent2">
            <a:lumMod val="60000"/>
            <a:lumOff val="4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HOLISTIC ROLE</a:t>
          </a:r>
          <a:endParaRPr lang="en-US" sz="4100" kern="1200" dirty="0"/>
        </a:p>
      </dsp:txBody>
      <dsp:txXfrm>
        <a:off x="5590907" y="1971695"/>
        <a:ext cx="2539866" cy="1523919"/>
      </dsp:txXfrm>
    </dsp:sp>
    <dsp:sp modelId="{B2F3A43B-8A32-41DF-B623-B5C542E28AA8}">
      <dsp:nvSpPr>
        <dsp:cNvPr id="0" name=""/>
        <dsp:cNvSpPr/>
      </dsp:nvSpPr>
      <dsp:spPr>
        <a:xfrm>
          <a:off x="8384760" y="1971695"/>
          <a:ext cx="2539866" cy="1523919"/>
        </a:xfrm>
        <a:prstGeom prst="rect">
          <a:avLst/>
        </a:prstGeom>
        <a:solidFill>
          <a:srgbClr val="00800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GB" sz="2800" kern="1200" dirty="0"/>
        </a:p>
        <a:p>
          <a:pPr marL="0" lvl="0" indent="0" algn="ctr" defTabSz="1244600">
            <a:lnSpc>
              <a:spcPct val="90000"/>
            </a:lnSpc>
            <a:spcBef>
              <a:spcPct val="0"/>
            </a:spcBef>
            <a:spcAft>
              <a:spcPct val="35000"/>
            </a:spcAft>
            <a:buNone/>
          </a:pPr>
          <a:r>
            <a:rPr lang="en-GB" sz="2800" kern="1200" dirty="0"/>
            <a:t>LIBRARIAN ROLE</a:t>
          </a:r>
        </a:p>
        <a:p>
          <a:pPr marL="0" lvl="0" indent="0" algn="ctr" defTabSz="1244600">
            <a:lnSpc>
              <a:spcPct val="90000"/>
            </a:lnSpc>
            <a:spcBef>
              <a:spcPct val="0"/>
            </a:spcBef>
            <a:spcAft>
              <a:spcPct val="35000"/>
            </a:spcAft>
            <a:buNone/>
          </a:pPr>
          <a:endParaRPr lang="en-US" sz="4100" kern="1200" dirty="0"/>
        </a:p>
      </dsp:txBody>
      <dsp:txXfrm>
        <a:off x="8384760" y="1971695"/>
        <a:ext cx="2539866" cy="152391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11F7FCD3-7305-411E-BFF4-6276FC3B2D51}" type="datetimeFigureOut">
              <a:rPr lang="en-GB" smtClean="0"/>
              <a:t>14/07/2024</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DA9D5577-1B7D-46B9-A825-593C5EDFFFBE}" type="slidenum">
              <a:rPr lang="en-GB" smtClean="0"/>
              <a:t>‹#›</a:t>
            </a:fld>
            <a:endParaRPr lang="en-GB"/>
          </a:p>
        </p:txBody>
      </p:sp>
    </p:spTree>
    <p:extLst>
      <p:ext uri="{BB962C8B-B14F-4D97-AF65-F5344CB8AC3E}">
        <p14:creationId xmlns:p14="http://schemas.microsoft.com/office/powerpoint/2010/main" val="2105443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800" dirty="0">
                <a:effectLst/>
                <a:latin typeface="Tahoma" panose="020B0604030504040204" pitchFamily="34" charset="0"/>
                <a:ea typeface="Calibri" panose="020F0502020204030204" pitchFamily="34" charset="0"/>
                <a:cs typeface="Times New Roman" panose="02020603050405020304" pitchFamily="18" charset="0"/>
              </a:rPr>
              <a:t>This slide is just a showcase of everything else we do as subject librarians.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Tahoma" panose="020B0604030504040204" pitchFamily="34" charset="0"/>
                <a:ea typeface="Calibri" panose="020F0502020204030204" pitchFamily="34" charset="0"/>
                <a:cs typeface="Times New Roman" panose="02020603050405020304" pitchFamily="18" charset="0"/>
              </a:rPr>
              <a:t>Information Literacy is just </a:t>
            </a:r>
            <a:r>
              <a:rPr lang="en-GB" sz="1800" b="1" dirty="0">
                <a:effectLst/>
                <a:latin typeface="Tahoma" panose="020B0604030504040204" pitchFamily="34" charset="0"/>
                <a:ea typeface="Calibri" panose="020F0502020204030204" pitchFamily="34" charset="0"/>
                <a:cs typeface="Times New Roman" panose="02020603050405020304" pitchFamily="18" charset="0"/>
              </a:rPr>
              <a:t>one</a:t>
            </a:r>
            <a:r>
              <a:rPr lang="en-GB" sz="1800" dirty="0">
                <a:effectLst/>
                <a:latin typeface="Tahoma" panose="020B0604030504040204" pitchFamily="34" charset="0"/>
                <a:ea typeface="Calibri" panose="020F0502020204030204" pitchFamily="34" charset="0"/>
                <a:cs typeface="Times New Roman" panose="02020603050405020304" pitchFamily="18" charset="0"/>
              </a:rPr>
              <a:t> of them.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A9D5577-1B7D-46B9-A825-593C5EDFFFBE}" type="slidenum">
              <a:rPr lang="en-GB" smtClean="0"/>
              <a:t>21</a:t>
            </a:fld>
            <a:endParaRPr lang="en-GB"/>
          </a:p>
        </p:txBody>
      </p:sp>
    </p:spTree>
    <p:extLst>
      <p:ext uri="{BB962C8B-B14F-4D97-AF65-F5344CB8AC3E}">
        <p14:creationId xmlns:p14="http://schemas.microsoft.com/office/powerpoint/2010/main" val="715914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800" dirty="0">
                <a:effectLst/>
                <a:latin typeface="Tahoma" panose="020B0604030504040204" pitchFamily="34" charset="0"/>
                <a:ea typeface="Calibri" panose="020F0502020204030204" pitchFamily="34" charset="0"/>
                <a:cs typeface="Times New Roman" panose="02020603050405020304" pitchFamily="18" charset="0"/>
              </a:rPr>
              <a:t>Hopefully </a:t>
            </a:r>
            <a:r>
              <a:rPr lang="en-GB" sz="1800" b="1" dirty="0">
                <a:effectLst/>
                <a:latin typeface="Tahoma" panose="020B0604030504040204" pitchFamily="34" charset="0"/>
                <a:ea typeface="Calibri" panose="020F0502020204030204" pitchFamily="34" charset="0"/>
                <a:cs typeface="Times New Roman" panose="02020603050405020304" pitchFamily="18" charset="0"/>
              </a:rPr>
              <a:t>more collaboration with the academics and the school</a:t>
            </a:r>
            <a:r>
              <a:rPr lang="en-GB" sz="1800" dirty="0">
                <a:effectLst/>
                <a:latin typeface="Tahoma" panose="020B0604030504040204" pitchFamily="34" charset="0"/>
                <a:ea typeface="Calibri" panose="020F0502020204030204" pitchFamily="34" charset="0"/>
                <a:cs typeface="Times New Roman" panose="02020603050405020304" pitchFamily="18" charset="0"/>
              </a:rPr>
              <a:t> and further assessment. But doing this research has given me the idea that I now need to get </a:t>
            </a:r>
            <a:r>
              <a:rPr lang="en-GB" sz="1800" b="1" dirty="0">
                <a:effectLst/>
                <a:latin typeface="Tahoma" panose="020B0604030504040204" pitchFamily="34" charset="0"/>
                <a:ea typeface="Calibri" panose="020F0502020204030204" pitchFamily="34" charset="0"/>
                <a:cs typeface="Times New Roman" panose="02020603050405020304" pitchFamily="18" charset="0"/>
              </a:rPr>
              <a:t>better evidence after each session</a:t>
            </a:r>
            <a:r>
              <a:rPr lang="en-GB" sz="1800" dirty="0">
                <a:effectLst/>
                <a:latin typeface="Tahoma" panose="020B0604030504040204" pitchFamily="34" charset="0"/>
                <a:ea typeface="Calibri" panose="020F0502020204030204" pitchFamily="34" charset="0"/>
                <a:cs typeface="Times New Roman" panose="02020603050405020304" pitchFamily="18" charset="0"/>
              </a:rPr>
              <a:t> … come September.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Tahoma" panose="020B060403050404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A9D5577-1B7D-46B9-A825-593C5EDFFFBE}" type="slidenum">
              <a:rPr lang="en-GB" smtClean="0"/>
              <a:t>22</a:t>
            </a:fld>
            <a:endParaRPr lang="en-GB"/>
          </a:p>
        </p:txBody>
      </p:sp>
    </p:spTree>
    <p:extLst>
      <p:ext uri="{BB962C8B-B14F-4D97-AF65-F5344CB8AC3E}">
        <p14:creationId xmlns:p14="http://schemas.microsoft.com/office/powerpoint/2010/main" val="3175731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800" dirty="0">
                <a:effectLst/>
                <a:latin typeface="Tahoma" panose="020B0604030504040204" pitchFamily="34" charset="0"/>
                <a:ea typeface="Calibri" panose="020F0502020204030204" pitchFamily="34" charset="0"/>
                <a:cs typeface="Times New Roman" panose="02020603050405020304" pitchFamily="18" charset="0"/>
              </a:rPr>
              <a:t>Hopefully </a:t>
            </a:r>
            <a:r>
              <a:rPr lang="en-GB" sz="1800" b="1" dirty="0">
                <a:effectLst/>
                <a:latin typeface="Tahoma" panose="020B0604030504040204" pitchFamily="34" charset="0"/>
                <a:ea typeface="Calibri" panose="020F0502020204030204" pitchFamily="34" charset="0"/>
                <a:cs typeface="Times New Roman" panose="02020603050405020304" pitchFamily="18" charset="0"/>
              </a:rPr>
              <a:t>more collaboration with the academics and the school</a:t>
            </a:r>
            <a:r>
              <a:rPr lang="en-GB" sz="1800" dirty="0">
                <a:effectLst/>
                <a:latin typeface="Tahoma" panose="020B0604030504040204" pitchFamily="34" charset="0"/>
                <a:ea typeface="Calibri" panose="020F0502020204030204" pitchFamily="34" charset="0"/>
                <a:cs typeface="Times New Roman" panose="02020603050405020304" pitchFamily="18" charset="0"/>
              </a:rPr>
              <a:t> and further assessment. But doing this research has given me the idea that I now need to get </a:t>
            </a:r>
            <a:r>
              <a:rPr lang="en-GB" sz="1800" b="1" dirty="0">
                <a:effectLst/>
                <a:latin typeface="Tahoma" panose="020B0604030504040204" pitchFamily="34" charset="0"/>
                <a:ea typeface="Calibri" panose="020F0502020204030204" pitchFamily="34" charset="0"/>
                <a:cs typeface="Times New Roman" panose="02020603050405020304" pitchFamily="18" charset="0"/>
              </a:rPr>
              <a:t>better evidence after each session</a:t>
            </a:r>
            <a:r>
              <a:rPr lang="en-GB" sz="1800" dirty="0">
                <a:effectLst/>
                <a:latin typeface="Tahoma" panose="020B0604030504040204" pitchFamily="34" charset="0"/>
                <a:ea typeface="Calibri" panose="020F0502020204030204" pitchFamily="34" charset="0"/>
                <a:cs typeface="Times New Roman" panose="02020603050405020304" pitchFamily="18" charset="0"/>
              </a:rPr>
              <a:t> … come September.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Tahoma" panose="020B060403050404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Tahoma" panose="020B0604030504040204" pitchFamily="34" charset="0"/>
                <a:ea typeface="Calibri" panose="020F0502020204030204" pitchFamily="34" charset="0"/>
                <a:cs typeface="Times New Roman" panose="02020603050405020304" pitchFamily="18" charset="0"/>
              </a:rPr>
              <a:t>And I will end with a lovely quote from the head of subject at LCM </a:t>
            </a:r>
            <a:r>
              <a:rPr lang="en-GB" sz="1800" dirty="0" err="1">
                <a:effectLst/>
                <a:latin typeface="Tahoma" panose="020B0604030504040204" pitchFamily="34" charset="0"/>
                <a:ea typeface="Calibri" panose="020F0502020204030204" pitchFamily="34" charset="0"/>
                <a:cs typeface="Times New Roman" panose="02020603050405020304" pitchFamily="18" charset="0"/>
              </a:rPr>
              <a:t>Dr.</a:t>
            </a:r>
            <a:r>
              <a:rPr lang="en-GB" sz="1800" dirty="0">
                <a:effectLst/>
                <a:latin typeface="Tahoma" panose="020B0604030504040204" pitchFamily="34" charset="0"/>
                <a:ea typeface="Calibri" panose="020F0502020204030204" pitchFamily="34" charset="0"/>
                <a:cs typeface="Times New Roman" panose="02020603050405020304" pitchFamily="18" charset="0"/>
              </a:rPr>
              <a:t> Gavin Baker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Tahoma" panose="020B060403050404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a:t>
            </a:r>
            <a:r>
              <a:rPr lang="en-GB" sz="1800" dirty="0">
                <a:effectLst/>
                <a:latin typeface="Tahoma" panose="020B0604030504040204" pitchFamily="34" charset="0"/>
                <a:ea typeface="Calibri" panose="020F0502020204030204" pitchFamily="34" charset="0"/>
                <a:cs typeface="Times New Roman" panose="02020603050405020304" pitchFamily="18" charset="0"/>
              </a:rPr>
              <a:t>It is important to </a:t>
            </a:r>
            <a:r>
              <a:rPr lang="en-GB" sz="1800" b="1" dirty="0">
                <a:effectLst/>
                <a:latin typeface="Tahoma" panose="020B0604030504040204" pitchFamily="34" charset="0"/>
                <a:ea typeface="Calibri" panose="020F0502020204030204" pitchFamily="34" charset="0"/>
                <a:cs typeface="Times New Roman" panose="02020603050405020304" pitchFamily="18" charset="0"/>
              </a:rPr>
              <a:t>integrate</a:t>
            </a:r>
            <a:r>
              <a:rPr lang="en-GB" sz="1800" dirty="0">
                <a:effectLst/>
                <a:latin typeface="Tahoma" panose="020B0604030504040204" pitchFamily="34" charset="0"/>
                <a:ea typeface="Calibri" panose="020F0502020204030204" pitchFamily="34" charset="0"/>
                <a:cs typeface="Times New Roman" panose="02020603050405020304" pitchFamily="18" charset="0"/>
              </a:rPr>
              <a:t> information literacy into a performing arts curriculum, even though some students may </a:t>
            </a:r>
            <a:r>
              <a:rPr lang="en-GB" sz="1800" b="1" dirty="0">
                <a:effectLst/>
                <a:latin typeface="Tahoma" panose="020B0604030504040204" pitchFamily="34" charset="0"/>
                <a:ea typeface="Calibri" panose="020F0502020204030204" pitchFamily="34" charset="0"/>
                <a:cs typeface="Times New Roman" panose="02020603050405020304" pitchFamily="18" charset="0"/>
              </a:rPr>
              <a:t>resist</a:t>
            </a:r>
            <a:r>
              <a:rPr lang="en-GB" sz="1800" dirty="0">
                <a:effectLst/>
                <a:latin typeface="Tahoma" panose="020B0604030504040204" pitchFamily="34" charset="0"/>
                <a:ea typeface="Calibri" panose="020F0502020204030204" pitchFamily="34" charset="0"/>
                <a:cs typeface="Times New Roman" panose="02020603050405020304" pitchFamily="18" charset="0"/>
              </a:rPr>
              <a:t> it in favour of the practical aspect of the course.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Tahoma" panose="020B060403050404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Tahoma" panose="020B0604030504040204" pitchFamily="34" charset="0"/>
                <a:ea typeface="Calibri" panose="020F0502020204030204" pitchFamily="34" charset="0"/>
                <a:cs typeface="Times New Roman" panose="02020603050405020304" pitchFamily="18" charset="0"/>
              </a:rPr>
              <a:t>Nevertheless, </a:t>
            </a:r>
            <a:r>
              <a:rPr lang="en-GB" sz="1800" b="1" dirty="0">
                <a:effectLst/>
                <a:latin typeface="Tahoma" panose="020B0604030504040204" pitchFamily="34" charset="0"/>
                <a:ea typeface="Calibri" panose="020F0502020204030204" pitchFamily="34" charset="0"/>
                <a:cs typeface="Times New Roman" panose="02020603050405020304" pitchFamily="18" charset="0"/>
              </a:rPr>
              <a:t>combining theory with practice </a:t>
            </a:r>
            <a:r>
              <a:rPr lang="en-GB" sz="1800" dirty="0">
                <a:effectLst/>
                <a:latin typeface="Tahoma" panose="020B0604030504040204" pitchFamily="34" charset="0"/>
                <a:ea typeface="Calibri" panose="020F0502020204030204" pitchFamily="34" charset="0"/>
                <a:cs typeface="Times New Roman" panose="02020603050405020304" pitchFamily="18" charset="0"/>
              </a:rPr>
              <a:t>is crucial for comprehending the practice and discovering innovative techniques.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Tahoma" panose="020B060403050404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Tahoma" panose="020B0604030504040204" pitchFamily="34" charset="0"/>
                <a:ea typeface="Calibri" panose="020F0502020204030204" pitchFamily="34" charset="0"/>
                <a:cs typeface="Times New Roman" panose="02020603050405020304" pitchFamily="18" charset="0"/>
              </a:rPr>
              <a:t>Collaborating with the LCM subject librarian has helped us establish a </a:t>
            </a:r>
            <a:r>
              <a:rPr lang="en-GB" sz="1800" b="1" dirty="0">
                <a:effectLst/>
                <a:latin typeface="Tahoma" panose="020B0604030504040204" pitchFamily="34" charset="0"/>
                <a:ea typeface="Calibri" panose="020F0502020204030204" pitchFamily="34" charset="0"/>
                <a:cs typeface="Times New Roman" panose="02020603050405020304" pitchFamily="18" charset="0"/>
              </a:rPr>
              <a:t>solid connection between theory and practice</a:t>
            </a:r>
            <a:r>
              <a:rPr lang="en-GB" sz="1800" dirty="0">
                <a:effectLst/>
                <a:latin typeface="Tahoma" panose="020B060403050404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A9D5577-1B7D-46B9-A825-593C5EDFFFBE}" type="slidenum">
              <a:rPr lang="en-GB" smtClean="0"/>
              <a:t>23</a:t>
            </a:fld>
            <a:endParaRPr lang="en-GB"/>
          </a:p>
        </p:txBody>
      </p:sp>
    </p:spTree>
    <p:extLst>
      <p:ext uri="{BB962C8B-B14F-4D97-AF65-F5344CB8AC3E}">
        <p14:creationId xmlns:p14="http://schemas.microsoft.com/office/powerpoint/2010/main" val="3466119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7A81AF65-0257-4293-98DB-699EB20733CA}" type="datetime1">
              <a:rPr lang="en-GB" smtClean="0"/>
              <a:t>14/07/2024</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12611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C52368D7-DD81-469D-AF1E-DE9A70515986}" type="datetime1">
              <a:rPr lang="en-GB" smtClean="0"/>
              <a:t>14/07/2024</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71134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D56D7EB4-53EC-43DB-9E83-E545630CD026}" type="datetime1">
              <a:rPr lang="en-GB" smtClean="0"/>
              <a:t>14/07/2024</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629385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81A79BAF-FB5A-4ED4-BF4D-72907CC959B2}" type="datetime1">
              <a:rPr lang="en-GB" smtClean="0"/>
              <a:t>14/07/2024</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387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7CD45FE-B7D0-9E4F-82D9-9092A959B20F}"/>
              </a:ext>
            </a:extLst>
          </p:cNvPr>
          <p:cNvSpPr>
            <a:spLocks noGrp="1"/>
          </p:cNvSpPr>
          <p:nvPr>
            <p:ph type="sldNum" sz="quarter" idx="10"/>
          </p:nvPr>
        </p:nvSpPr>
        <p:spPr/>
        <p:txBody>
          <a:bodyPr/>
          <a:lstStyle/>
          <a:p>
            <a:fld id="{8E7B9059-5C44-B042-9E21-3D8C513EB0EA}" type="slidenum">
              <a:rPr lang="en-US" smtClean="0"/>
              <a:pPr/>
              <a:t>‹#›</a:t>
            </a:fld>
            <a:endParaRPr lang="en-US"/>
          </a:p>
        </p:txBody>
      </p:sp>
      <p:sp>
        <p:nvSpPr>
          <p:cNvPr id="4" name="Footer Placeholder 3">
            <a:extLst>
              <a:ext uri="{FF2B5EF4-FFF2-40B4-BE49-F238E27FC236}">
                <a16:creationId xmlns:a16="http://schemas.microsoft.com/office/drawing/2014/main" id="{918B0AFF-57DA-BC4A-9E94-22C59504528A}"/>
              </a:ext>
            </a:extLst>
          </p:cNvPr>
          <p:cNvSpPr>
            <a:spLocks noGrp="1"/>
          </p:cNvSpPr>
          <p:nvPr>
            <p:ph type="ftr" sz="quarter" idx="11"/>
          </p:nvPr>
        </p:nvSpPr>
        <p:spPr/>
        <p:txBody>
          <a:bodyPr/>
          <a:lstStyle/>
          <a:p>
            <a:pPr marL="0" indent="0" algn="l">
              <a:buFont typeface="Arial" panose="020B0604020202020204" pitchFamily="34" charset="0"/>
              <a:buNone/>
            </a:pPr>
            <a:endParaRPr lang="en-US"/>
          </a:p>
        </p:txBody>
      </p:sp>
      <p:pic>
        <p:nvPicPr>
          <p:cNvPr id="7" name="Picture 6">
            <a:extLst>
              <a:ext uri="{FF2B5EF4-FFF2-40B4-BE49-F238E27FC236}">
                <a16:creationId xmlns:a16="http://schemas.microsoft.com/office/drawing/2014/main" id="{FF12963D-5C4E-8745-A2C7-95E81C54B73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2284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A615198-666B-5742-BE7C-B31575A27E93}"/>
              </a:ext>
            </a:extLst>
          </p:cNvPr>
          <p:cNvSpPr>
            <a:spLocks noGrp="1"/>
          </p:cNvSpPr>
          <p:nvPr>
            <p:ph idx="1" hasCustomPrompt="1"/>
          </p:nvPr>
        </p:nvSpPr>
        <p:spPr>
          <a:xfrm>
            <a:off x="1056216" y="2804586"/>
            <a:ext cx="10297584" cy="2397335"/>
          </a:xfrm>
          <a:prstGeom prst="rect">
            <a:avLst/>
          </a:prstGeom>
        </p:spPr>
        <p:txBody>
          <a:bodyPr vert="horz" lIns="91440" tIns="45720" rIns="91440" bIns="45720" numCol="2" spcCol="180000" rtlCol="0">
            <a:normAutofit/>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2133"/>
            </a:lvl1pPr>
            <a:lvl5pPr>
              <a:defRPr sz="2133" b="0" i="0">
                <a:latin typeface="Arial" panose="020B0604020202020204" pitchFamily="34" charset="0"/>
                <a:cs typeface="Arial" panose="020B0604020202020204" pitchFamily="34" charset="0"/>
              </a:defRPr>
            </a:lvl5pPr>
          </a:lstStyle>
          <a:p>
            <a:r>
              <a:rPr lang="en-US" sz="2133" b="0" i="0">
                <a:latin typeface="Arial" panose="020B0604020202020204" pitchFamily="34" charset="0"/>
                <a:cs typeface="Arial" panose="020B0604020202020204" pitchFamily="34" charset="0"/>
              </a:rPr>
              <a:t>Text body</a:t>
            </a:r>
          </a:p>
          <a:p>
            <a:pPr marL="380990" indent="-380990">
              <a:buFont typeface="Arial" panose="020B0604020202020204" pitchFamily="34" charset="0"/>
              <a:buChar char="•"/>
            </a:pPr>
            <a:r>
              <a:rPr lang="en-US" sz="2133" b="0" i="0">
                <a:latin typeface="Arial" panose="020B0604020202020204" pitchFamily="34" charset="0"/>
                <a:cs typeface="Arial" panose="020B0604020202020204" pitchFamily="34" charset="0"/>
              </a:rPr>
              <a:t>Bullet one</a:t>
            </a:r>
          </a:p>
          <a:p>
            <a:pPr marL="380990" indent="-380990">
              <a:buFont typeface="Arial" panose="020B0604020202020204" pitchFamily="34" charset="0"/>
              <a:buChar char="•"/>
            </a:pPr>
            <a:r>
              <a:rPr lang="en-US" sz="2133" b="0" i="0">
                <a:latin typeface="Arial" panose="020B0604020202020204" pitchFamily="34" charset="0"/>
                <a:cs typeface="Arial" panose="020B0604020202020204" pitchFamily="34" charset="0"/>
              </a:rPr>
              <a:t>Bullet two </a:t>
            </a:r>
          </a:p>
          <a:p>
            <a:pPr marL="380990" indent="-380990">
              <a:buFont typeface="Arial" panose="020B0604020202020204" pitchFamily="34" charset="0"/>
              <a:buChar char="•"/>
            </a:pPr>
            <a:r>
              <a:rPr lang="en-US" sz="2133" b="0" i="0">
                <a:latin typeface="Arial" panose="020B0604020202020204" pitchFamily="34" charset="0"/>
                <a:cs typeface="Arial" panose="020B0604020202020204" pitchFamily="34" charset="0"/>
              </a:rPr>
              <a:t>Bullet three</a:t>
            </a:r>
          </a:p>
          <a:p>
            <a:pPr marL="380990" indent="-380990">
              <a:buFont typeface="Arial" panose="020B0604020202020204" pitchFamily="34" charset="0"/>
              <a:buChar char="•"/>
            </a:pPr>
            <a:endParaRPr lang="en-US" sz="2133" b="0" i="0">
              <a:latin typeface="Arial" panose="020B0604020202020204" pitchFamily="34" charset="0"/>
              <a:cs typeface="Arial" panose="020B0604020202020204" pitchFamily="34" charset="0"/>
            </a:endParaRPr>
          </a:p>
          <a:p>
            <a:pPr marL="380990" indent="-380990">
              <a:buFont typeface="Arial" panose="020B0604020202020204" pitchFamily="34" charset="0"/>
              <a:buChar char="•"/>
            </a:pPr>
            <a:endParaRPr lang="en-US" sz="2133" b="0" i="0">
              <a:latin typeface="Arial" panose="020B0604020202020204" pitchFamily="34" charset="0"/>
              <a:cs typeface="Arial" panose="020B0604020202020204" pitchFamily="34" charset="0"/>
            </a:endParaRPr>
          </a:p>
          <a:p>
            <a:pPr marL="380990" indent="-380990">
              <a:buFont typeface="Arial" panose="020B0604020202020204" pitchFamily="34" charset="0"/>
              <a:buChar char="•"/>
            </a:pPr>
            <a:endParaRPr lang="en-US" sz="2133" b="0" i="0">
              <a:latin typeface="Arial" panose="020B0604020202020204" pitchFamily="34" charset="0"/>
              <a:cs typeface="Arial" panose="020B0604020202020204" pitchFamily="34" charset="0"/>
            </a:endParaRPr>
          </a:p>
          <a:p>
            <a:pPr marL="380990" indent="-380990">
              <a:buFont typeface="Arial" panose="020B0604020202020204" pitchFamily="34" charset="0"/>
              <a:buChar char="•"/>
            </a:pPr>
            <a:r>
              <a:rPr lang="en-US" sz="2133" b="0" i="0">
                <a:latin typeface="Arial" panose="020B0604020202020204" pitchFamily="34" charset="0"/>
                <a:cs typeface="Arial" panose="020B0604020202020204" pitchFamily="34" charset="0"/>
              </a:rPr>
              <a:t>Bullet four</a:t>
            </a:r>
          </a:p>
          <a:p>
            <a:pPr marL="380990" indent="-380990">
              <a:buFont typeface="Arial" panose="020B0604020202020204" pitchFamily="34" charset="0"/>
              <a:buChar char="•"/>
            </a:pPr>
            <a:r>
              <a:rPr lang="en-US" sz="2133" b="0" i="0">
                <a:latin typeface="Arial" panose="020B0604020202020204" pitchFamily="34" charset="0"/>
                <a:cs typeface="Arial" panose="020B0604020202020204" pitchFamily="34" charset="0"/>
              </a:rPr>
              <a:t>Bullet five </a:t>
            </a:r>
          </a:p>
          <a:p>
            <a:pPr marL="380990" indent="-380990">
              <a:buFont typeface="Arial" panose="020B0604020202020204" pitchFamily="34" charset="0"/>
              <a:buChar char="•"/>
            </a:pPr>
            <a:r>
              <a:rPr lang="en-US" sz="2133" b="0" i="0">
                <a:latin typeface="Arial" panose="020B0604020202020204" pitchFamily="34" charset="0"/>
                <a:cs typeface="Arial" panose="020B0604020202020204" pitchFamily="34" charset="0"/>
              </a:rPr>
              <a:t>Bullet six</a:t>
            </a:r>
          </a:p>
          <a:p>
            <a:pPr marL="380990" indent="-380990">
              <a:buFont typeface="Arial" panose="020B0604020202020204" pitchFamily="34" charset="0"/>
              <a:buChar char="•"/>
            </a:pPr>
            <a:endParaRPr lang="en-US" sz="2133" b="0" i="0">
              <a:latin typeface="Arial" panose="020B0604020202020204" pitchFamily="34" charset="0"/>
              <a:cs typeface="Arial" panose="020B0604020202020204" pitchFamily="34" charset="0"/>
            </a:endParaRPr>
          </a:p>
          <a:p>
            <a:pPr lvl="4"/>
            <a:endParaRPr lang="en-US"/>
          </a:p>
        </p:txBody>
      </p:sp>
      <p:sp>
        <p:nvSpPr>
          <p:cNvPr id="9" name="Slide Number Placeholder 5">
            <a:extLst>
              <a:ext uri="{FF2B5EF4-FFF2-40B4-BE49-F238E27FC236}">
                <a16:creationId xmlns:a16="http://schemas.microsoft.com/office/drawing/2014/main" id="{A2049ED8-641B-364C-8FE6-280985E05D1D}"/>
              </a:ext>
            </a:extLst>
          </p:cNvPr>
          <p:cNvSpPr>
            <a:spLocks noGrp="1"/>
          </p:cNvSpPr>
          <p:nvPr>
            <p:ph type="sldNum" sz="quarter" idx="4"/>
          </p:nvPr>
        </p:nvSpPr>
        <p:spPr>
          <a:xfrm>
            <a:off x="8305801" y="6356938"/>
            <a:ext cx="2829983" cy="365125"/>
          </a:xfrm>
          <a:prstGeom prst="rect">
            <a:avLst/>
          </a:prstGeom>
        </p:spPr>
        <p:txBody>
          <a:bodyPr vert="horz" lIns="0" tIns="45720" rIns="0" bIns="45720" rtlCol="0" anchor="ctr"/>
          <a:lstStyle>
            <a:lvl1pPr algn="r">
              <a:defRPr sz="1200" b="0" i="0">
                <a:solidFill>
                  <a:schemeClr val="tx2"/>
                </a:solidFill>
                <a:latin typeface="Arial" panose="020B0604020202020204" pitchFamily="34" charset="0"/>
                <a:cs typeface="Arial" panose="020B0604020202020204" pitchFamily="34" charset="0"/>
              </a:defRPr>
            </a:lvl1pPr>
          </a:lstStyle>
          <a:p>
            <a:fld id="{8E7B9059-5C44-B042-9E21-3D8C513EB0EA}" type="slidenum">
              <a:rPr lang="en-US" smtClean="0"/>
              <a:pPr/>
              <a:t>‹#›</a:t>
            </a:fld>
            <a:endParaRPr lang="en-US"/>
          </a:p>
        </p:txBody>
      </p:sp>
      <p:sp>
        <p:nvSpPr>
          <p:cNvPr id="10" name="Footer Placeholder 4">
            <a:extLst>
              <a:ext uri="{FF2B5EF4-FFF2-40B4-BE49-F238E27FC236}">
                <a16:creationId xmlns:a16="http://schemas.microsoft.com/office/drawing/2014/main" id="{CB468BB8-5B82-B544-887B-3B5A0558F32F}"/>
              </a:ext>
            </a:extLst>
          </p:cNvPr>
          <p:cNvSpPr>
            <a:spLocks noGrp="1"/>
          </p:cNvSpPr>
          <p:nvPr>
            <p:ph type="ftr" sz="quarter" idx="3"/>
          </p:nvPr>
        </p:nvSpPr>
        <p:spPr>
          <a:xfrm>
            <a:off x="1065312" y="6356351"/>
            <a:ext cx="7088089" cy="366183"/>
          </a:xfrm>
          <a:prstGeom prst="rect">
            <a:avLst/>
          </a:prstGeom>
        </p:spPr>
        <p:txBody>
          <a:bodyPr vert="horz" lIns="0" tIns="45720" rIns="0" bIns="45720" rtlCol="0" anchor="ctr"/>
          <a:lstStyle>
            <a:lvl1pPr marL="228594" indent="-228594" algn="ctr">
              <a:buFont typeface="Arial" panose="020B0604020202020204" pitchFamily="34" charset="0"/>
              <a:buChar char="•"/>
              <a:defRPr sz="1200" b="0" i="0">
                <a:solidFill>
                  <a:schemeClr val="tx2"/>
                </a:solidFill>
                <a:latin typeface="Arial" panose="020B0604020202020204" pitchFamily="34" charset="0"/>
                <a:cs typeface="Arial" panose="020B0604020202020204" pitchFamily="34" charset="0"/>
              </a:defRPr>
            </a:lvl1pPr>
          </a:lstStyle>
          <a:p>
            <a:pPr marL="0" indent="0" algn="l">
              <a:buFont typeface="Arial" panose="020B0604020202020204" pitchFamily="34" charset="0"/>
              <a:buNone/>
            </a:pPr>
            <a:endParaRPr lang="en-US"/>
          </a:p>
        </p:txBody>
      </p:sp>
      <p:sp>
        <p:nvSpPr>
          <p:cNvPr id="7" name="Text Placeholder 3">
            <a:extLst>
              <a:ext uri="{FF2B5EF4-FFF2-40B4-BE49-F238E27FC236}">
                <a16:creationId xmlns:a16="http://schemas.microsoft.com/office/drawing/2014/main" id="{DADA13E7-8FF3-FA40-AC2B-A2D0318E4D02}"/>
              </a:ext>
            </a:extLst>
          </p:cNvPr>
          <p:cNvSpPr>
            <a:spLocks noGrp="1"/>
          </p:cNvSpPr>
          <p:nvPr>
            <p:ph type="body" sz="quarter" idx="10" hasCustomPrompt="1"/>
          </p:nvPr>
        </p:nvSpPr>
        <p:spPr>
          <a:xfrm>
            <a:off x="1056218" y="1869863"/>
            <a:ext cx="10297583" cy="778124"/>
          </a:xfrm>
          <a:prstGeom prst="rect">
            <a:avLst/>
          </a:prstGeom>
        </p:spPr>
        <p:txBody>
          <a:bodyPr/>
          <a:lstStyle>
            <a:lvl1pPr marL="0" indent="0">
              <a:buNone/>
              <a:defRPr sz="4267" b="1" i="1">
                <a:solidFill>
                  <a:srgbClr val="005F9F"/>
                </a:solidFill>
                <a:latin typeface="Arial" panose="020B0604020202020204" pitchFamily="34" charset="0"/>
                <a:cs typeface="Arial" panose="020B0604020202020204" pitchFamily="34" charset="0"/>
              </a:defRPr>
            </a:lvl1pPr>
          </a:lstStyle>
          <a:p>
            <a:pPr lvl="0"/>
            <a:r>
              <a:rPr lang="en-GB"/>
              <a:t>Heading here</a:t>
            </a:r>
          </a:p>
        </p:txBody>
      </p:sp>
    </p:spTree>
    <p:extLst>
      <p:ext uri="{BB962C8B-B14F-4D97-AF65-F5344CB8AC3E}">
        <p14:creationId xmlns:p14="http://schemas.microsoft.com/office/powerpoint/2010/main" val="1597931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A615198-666B-5742-BE7C-B31575A27E93}"/>
              </a:ext>
            </a:extLst>
          </p:cNvPr>
          <p:cNvSpPr>
            <a:spLocks noGrp="1"/>
          </p:cNvSpPr>
          <p:nvPr>
            <p:ph idx="1" hasCustomPrompt="1"/>
          </p:nvPr>
        </p:nvSpPr>
        <p:spPr>
          <a:xfrm>
            <a:off x="1056216" y="2804585"/>
            <a:ext cx="10297584" cy="3371849"/>
          </a:xfrm>
          <a:prstGeom prst="rect">
            <a:avLst/>
          </a:prstGeom>
        </p:spPr>
        <p:txBody>
          <a:bodyPr vert="horz" lIns="91440" tIns="45720" rIns="91440" bIns="45720" numCol="2" spcCol="180000" rtlCol="0">
            <a:normAutofit/>
          </a:bodyPr>
          <a:lstStyle>
            <a:lvl1pPr marL="0" marR="0" indent="0" algn="l" defTabSz="1219170" rtl="0" eaLnBrk="1" fontAlgn="auto" latinLnBrk="0" hangingPunct="1">
              <a:lnSpc>
                <a:spcPct val="100000"/>
              </a:lnSpc>
              <a:spcBef>
                <a:spcPts val="0"/>
              </a:spcBef>
              <a:spcAft>
                <a:spcPts val="0"/>
              </a:spcAft>
              <a:buClrTx/>
              <a:buSzTx/>
              <a:buFontTx/>
              <a:buNone/>
              <a:tabLst/>
              <a:defRPr sz="2133"/>
            </a:lvl1pPr>
            <a:lvl5pPr marL="2438339" indent="0">
              <a:buNone/>
              <a:defRPr sz="2133" b="0" i="0">
                <a:latin typeface="Arial" panose="020B0604020202020204" pitchFamily="34" charset="0"/>
                <a:cs typeface="Arial" panose="020B0604020202020204" pitchFamily="34" charset="0"/>
              </a:defRPr>
            </a:lvl5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2133" b="0" i="0">
                <a:latin typeface="Arial" panose="020B0604020202020204" pitchFamily="34" charset="0"/>
                <a:cs typeface="Arial" panose="020B0604020202020204" pitchFamily="34" charset="0"/>
              </a:rPr>
              <a:t>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a:t>
            </a:r>
          </a:p>
        </p:txBody>
      </p:sp>
      <p:sp>
        <p:nvSpPr>
          <p:cNvPr id="9" name="Slide Number Placeholder 5">
            <a:extLst>
              <a:ext uri="{FF2B5EF4-FFF2-40B4-BE49-F238E27FC236}">
                <a16:creationId xmlns:a16="http://schemas.microsoft.com/office/drawing/2014/main" id="{A2049ED8-641B-364C-8FE6-280985E05D1D}"/>
              </a:ext>
            </a:extLst>
          </p:cNvPr>
          <p:cNvSpPr>
            <a:spLocks noGrp="1"/>
          </p:cNvSpPr>
          <p:nvPr>
            <p:ph type="sldNum" sz="quarter" idx="4"/>
          </p:nvPr>
        </p:nvSpPr>
        <p:spPr>
          <a:xfrm>
            <a:off x="8305801" y="6356938"/>
            <a:ext cx="2829983" cy="365125"/>
          </a:xfrm>
          <a:prstGeom prst="rect">
            <a:avLst/>
          </a:prstGeom>
        </p:spPr>
        <p:txBody>
          <a:bodyPr vert="horz" lIns="0" tIns="45720" rIns="0" bIns="45720" rtlCol="0" anchor="ctr"/>
          <a:lstStyle>
            <a:lvl1pPr algn="r">
              <a:defRPr sz="1200" b="0" i="0">
                <a:solidFill>
                  <a:schemeClr val="tx2"/>
                </a:solidFill>
                <a:latin typeface="Arial" panose="020B0604020202020204" pitchFamily="34" charset="0"/>
                <a:cs typeface="Arial" panose="020B0604020202020204" pitchFamily="34" charset="0"/>
              </a:defRPr>
            </a:lvl1pPr>
          </a:lstStyle>
          <a:p>
            <a:fld id="{8E7B9059-5C44-B042-9E21-3D8C513EB0EA}" type="slidenum">
              <a:rPr lang="en-US" smtClean="0"/>
              <a:pPr/>
              <a:t>‹#›</a:t>
            </a:fld>
            <a:endParaRPr lang="en-US"/>
          </a:p>
        </p:txBody>
      </p:sp>
      <p:sp>
        <p:nvSpPr>
          <p:cNvPr id="10" name="Footer Placeholder 4">
            <a:extLst>
              <a:ext uri="{FF2B5EF4-FFF2-40B4-BE49-F238E27FC236}">
                <a16:creationId xmlns:a16="http://schemas.microsoft.com/office/drawing/2014/main" id="{CB468BB8-5B82-B544-887B-3B5A0558F32F}"/>
              </a:ext>
            </a:extLst>
          </p:cNvPr>
          <p:cNvSpPr>
            <a:spLocks noGrp="1"/>
          </p:cNvSpPr>
          <p:nvPr>
            <p:ph type="ftr" sz="quarter" idx="3"/>
          </p:nvPr>
        </p:nvSpPr>
        <p:spPr>
          <a:xfrm>
            <a:off x="1065312" y="6356351"/>
            <a:ext cx="7088089" cy="366183"/>
          </a:xfrm>
          <a:prstGeom prst="rect">
            <a:avLst/>
          </a:prstGeom>
        </p:spPr>
        <p:txBody>
          <a:bodyPr vert="horz" lIns="0" tIns="45720" rIns="0" bIns="45720" rtlCol="0" anchor="ctr"/>
          <a:lstStyle>
            <a:lvl1pPr marL="228594" indent="-228594" algn="ctr">
              <a:buFont typeface="Arial" panose="020B0604020202020204" pitchFamily="34" charset="0"/>
              <a:buChar char="•"/>
              <a:defRPr sz="1200" b="0" i="0">
                <a:solidFill>
                  <a:schemeClr val="tx2"/>
                </a:solidFill>
                <a:latin typeface="Arial" panose="020B0604020202020204" pitchFamily="34" charset="0"/>
                <a:cs typeface="Arial" panose="020B0604020202020204" pitchFamily="34" charset="0"/>
              </a:defRPr>
            </a:lvl1pPr>
          </a:lstStyle>
          <a:p>
            <a:pPr marL="0" indent="0" algn="l">
              <a:buFont typeface="Arial" panose="020B0604020202020204" pitchFamily="34" charset="0"/>
              <a:buNone/>
            </a:pPr>
            <a:endParaRPr lang="en-US"/>
          </a:p>
        </p:txBody>
      </p:sp>
      <p:sp>
        <p:nvSpPr>
          <p:cNvPr id="7" name="Text Placeholder 3">
            <a:extLst>
              <a:ext uri="{FF2B5EF4-FFF2-40B4-BE49-F238E27FC236}">
                <a16:creationId xmlns:a16="http://schemas.microsoft.com/office/drawing/2014/main" id="{2F38B62D-23CE-8747-BB4F-4F58CCC653E1}"/>
              </a:ext>
            </a:extLst>
          </p:cNvPr>
          <p:cNvSpPr>
            <a:spLocks noGrp="1"/>
          </p:cNvSpPr>
          <p:nvPr>
            <p:ph type="body" sz="quarter" idx="10" hasCustomPrompt="1"/>
          </p:nvPr>
        </p:nvSpPr>
        <p:spPr>
          <a:xfrm>
            <a:off x="1056218" y="1869863"/>
            <a:ext cx="10297583" cy="778124"/>
          </a:xfrm>
          <a:prstGeom prst="rect">
            <a:avLst/>
          </a:prstGeom>
        </p:spPr>
        <p:txBody>
          <a:bodyPr/>
          <a:lstStyle>
            <a:lvl1pPr marL="0" indent="0">
              <a:buNone/>
              <a:defRPr sz="4267" b="1" i="1">
                <a:solidFill>
                  <a:srgbClr val="005F9F"/>
                </a:solidFill>
                <a:latin typeface="Arial" panose="020B0604020202020204" pitchFamily="34" charset="0"/>
                <a:cs typeface="Arial" panose="020B0604020202020204" pitchFamily="34" charset="0"/>
              </a:defRPr>
            </a:lvl1pPr>
          </a:lstStyle>
          <a:p>
            <a:pPr lvl="0"/>
            <a:r>
              <a:rPr lang="en-GB"/>
              <a:t>Heading here</a:t>
            </a:r>
          </a:p>
        </p:txBody>
      </p:sp>
    </p:spTree>
    <p:extLst>
      <p:ext uri="{BB962C8B-B14F-4D97-AF65-F5344CB8AC3E}">
        <p14:creationId xmlns:p14="http://schemas.microsoft.com/office/powerpoint/2010/main" val="376428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EF721-4590-4641-BD20-387E8BAD76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6CACDC4-1E60-4214-913C-E0DD5F4E5F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CA4A9D3-DF64-4BEE-AE94-CDB80DB5F95B}"/>
              </a:ext>
            </a:extLst>
          </p:cNvPr>
          <p:cNvSpPr>
            <a:spLocks noGrp="1"/>
          </p:cNvSpPr>
          <p:nvPr>
            <p:ph type="dt" sz="half" idx="10"/>
          </p:nvPr>
        </p:nvSpPr>
        <p:spPr/>
        <p:txBody>
          <a:bodyPr/>
          <a:lstStyle/>
          <a:p>
            <a:fld id="{A6E28B2B-32E3-4495-A5F1-BE04088AF8C0}" type="datetime1">
              <a:rPr lang="en-GB" smtClean="0"/>
              <a:t>14/07/2024</a:t>
            </a:fld>
            <a:endParaRPr lang="en-GB"/>
          </a:p>
        </p:txBody>
      </p:sp>
      <p:sp>
        <p:nvSpPr>
          <p:cNvPr id="5" name="Footer Placeholder 4">
            <a:extLst>
              <a:ext uri="{FF2B5EF4-FFF2-40B4-BE49-F238E27FC236}">
                <a16:creationId xmlns:a16="http://schemas.microsoft.com/office/drawing/2014/main" id="{13456015-AE16-4859-9037-5620C85880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BEB2A5-16F4-460B-82F8-1A3360D5A7A8}"/>
              </a:ext>
            </a:extLst>
          </p:cNvPr>
          <p:cNvSpPr>
            <a:spLocks noGrp="1"/>
          </p:cNvSpPr>
          <p:nvPr>
            <p:ph type="sldNum" sz="quarter" idx="12"/>
          </p:nvPr>
        </p:nvSpPr>
        <p:spPr/>
        <p:txBody>
          <a:bodyPr/>
          <a:lstStyle/>
          <a:p>
            <a:fld id="{3AC10B06-101E-4779-906D-BEB5F1D414BA}" type="slidenum">
              <a:rPr lang="en-GB" smtClean="0"/>
              <a:t>‹#›</a:t>
            </a:fld>
            <a:endParaRPr lang="en-GB"/>
          </a:p>
        </p:txBody>
      </p:sp>
    </p:spTree>
    <p:extLst>
      <p:ext uri="{BB962C8B-B14F-4D97-AF65-F5344CB8AC3E}">
        <p14:creationId xmlns:p14="http://schemas.microsoft.com/office/powerpoint/2010/main" val="3502290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6D55D-BB6D-4161-ACFF-BD594B1A0C5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387CDA-9368-4479-9994-B8E1A925E2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A789C-8149-44EC-AB37-415C12370658}"/>
              </a:ext>
            </a:extLst>
          </p:cNvPr>
          <p:cNvSpPr>
            <a:spLocks noGrp="1"/>
          </p:cNvSpPr>
          <p:nvPr>
            <p:ph type="dt" sz="half" idx="10"/>
          </p:nvPr>
        </p:nvSpPr>
        <p:spPr/>
        <p:txBody>
          <a:bodyPr/>
          <a:lstStyle/>
          <a:p>
            <a:fld id="{DB72778B-250A-423B-BA1D-FB5471B5DAD3}" type="datetime1">
              <a:rPr lang="en-GB" smtClean="0"/>
              <a:t>14/07/2024</a:t>
            </a:fld>
            <a:endParaRPr lang="en-GB"/>
          </a:p>
        </p:txBody>
      </p:sp>
      <p:sp>
        <p:nvSpPr>
          <p:cNvPr id="5" name="Footer Placeholder 4">
            <a:extLst>
              <a:ext uri="{FF2B5EF4-FFF2-40B4-BE49-F238E27FC236}">
                <a16:creationId xmlns:a16="http://schemas.microsoft.com/office/drawing/2014/main" id="{E82BB56E-459C-42B4-9C47-EDC19280F2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BD437F-4A14-4BFC-8253-E2D1CD37F046}"/>
              </a:ext>
            </a:extLst>
          </p:cNvPr>
          <p:cNvSpPr>
            <a:spLocks noGrp="1"/>
          </p:cNvSpPr>
          <p:nvPr>
            <p:ph type="sldNum" sz="quarter" idx="12"/>
          </p:nvPr>
        </p:nvSpPr>
        <p:spPr/>
        <p:txBody>
          <a:bodyPr/>
          <a:lstStyle/>
          <a:p>
            <a:fld id="{3AC10B06-101E-4779-906D-BEB5F1D414BA}" type="slidenum">
              <a:rPr lang="en-GB" smtClean="0"/>
              <a:t>‹#›</a:t>
            </a:fld>
            <a:endParaRPr lang="en-GB"/>
          </a:p>
        </p:txBody>
      </p:sp>
    </p:spTree>
    <p:extLst>
      <p:ext uri="{BB962C8B-B14F-4D97-AF65-F5344CB8AC3E}">
        <p14:creationId xmlns:p14="http://schemas.microsoft.com/office/powerpoint/2010/main" val="1222818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D7FDF-606A-4D01-AE10-43D2581302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6A5155-C7E7-41DB-A2E7-CC1785CCCA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D55B85-390F-477E-8817-B10E3E2583ED}"/>
              </a:ext>
            </a:extLst>
          </p:cNvPr>
          <p:cNvSpPr>
            <a:spLocks noGrp="1"/>
          </p:cNvSpPr>
          <p:nvPr>
            <p:ph type="dt" sz="half" idx="10"/>
          </p:nvPr>
        </p:nvSpPr>
        <p:spPr/>
        <p:txBody>
          <a:bodyPr/>
          <a:lstStyle/>
          <a:p>
            <a:fld id="{8377C8EC-B00C-470C-9989-FDC73CCD93E0}" type="datetime1">
              <a:rPr lang="en-GB" smtClean="0"/>
              <a:t>14/07/2024</a:t>
            </a:fld>
            <a:endParaRPr lang="en-GB"/>
          </a:p>
        </p:txBody>
      </p:sp>
      <p:sp>
        <p:nvSpPr>
          <p:cNvPr id="5" name="Footer Placeholder 4">
            <a:extLst>
              <a:ext uri="{FF2B5EF4-FFF2-40B4-BE49-F238E27FC236}">
                <a16:creationId xmlns:a16="http://schemas.microsoft.com/office/drawing/2014/main" id="{8368E87A-F17C-4442-8EE9-1A961D5599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FB7325-10E2-4914-B5DD-0D181FE4DF13}"/>
              </a:ext>
            </a:extLst>
          </p:cNvPr>
          <p:cNvSpPr>
            <a:spLocks noGrp="1"/>
          </p:cNvSpPr>
          <p:nvPr>
            <p:ph type="sldNum" sz="quarter" idx="12"/>
          </p:nvPr>
        </p:nvSpPr>
        <p:spPr/>
        <p:txBody>
          <a:bodyPr/>
          <a:lstStyle/>
          <a:p>
            <a:fld id="{3AC10B06-101E-4779-906D-BEB5F1D414BA}" type="slidenum">
              <a:rPr lang="en-GB" smtClean="0"/>
              <a:t>‹#›</a:t>
            </a:fld>
            <a:endParaRPr lang="en-GB"/>
          </a:p>
        </p:txBody>
      </p:sp>
    </p:spTree>
    <p:extLst>
      <p:ext uri="{BB962C8B-B14F-4D97-AF65-F5344CB8AC3E}">
        <p14:creationId xmlns:p14="http://schemas.microsoft.com/office/powerpoint/2010/main" val="1633664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55A25-B26B-4724-AB34-896AF74C59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3316643-3DB6-455C-A189-EBE7C87376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2D10B5C-44A4-43AF-B9D1-F288758978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AEB5CAC-311D-4E7D-B281-D67638257BE5}"/>
              </a:ext>
            </a:extLst>
          </p:cNvPr>
          <p:cNvSpPr>
            <a:spLocks noGrp="1"/>
          </p:cNvSpPr>
          <p:nvPr>
            <p:ph type="dt" sz="half" idx="10"/>
          </p:nvPr>
        </p:nvSpPr>
        <p:spPr/>
        <p:txBody>
          <a:bodyPr/>
          <a:lstStyle/>
          <a:p>
            <a:fld id="{07930971-2382-431D-A2EF-0B881F8D71C6}" type="datetime1">
              <a:rPr lang="en-GB" smtClean="0"/>
              <a:t>14/07/2024</a:t>
            </a:fld>
            <a:endParaRPr lang="en-GB"/>
          </a:p>
        </p:txBody>
      </p:sp>
      <p:sp>
        <p:nvSpPr>
          <p:cNvPr id="6" name="Footer Placeholder 5">
            <a:extLst>
              <a:ext uri="{FF2B5EF4-FFF2-40B4-BE49-F238E27FC236}">
                <a16:creationId xmlns:a16="http://schemas.microsoft.com/office/drawing/2014/main" id="{88113354-145B-495B-A69A-8A4F18E766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5FCF42-758F-49C8-845A-03AEE2C378C9}"/>
              </a:ext>
            </a:extLst>
          </p:cNvPr>
          <p:cNvSpPr>
            <a:spLocks noGrp="1"/>
          </p:cNvSpPr>
          <p:nvPr>
            <p:ph type="sldNum" sz="quarter" idx="12"/>
          </p:nvPr>
        </p:nvSpPr>
        <p:spPr/>
        <p:txBody>
          <a:bodyPr/>
          <a:lstStyle/>
          <a:p>
            <a:fld id="{3AC10B06-101E-4779-906D-BEB5F1D414BA}" type="slidenum">
              <a:rPr lang="en-GB" smtClean="0"/>
              <a:t>‹#›</a:t>
            </a:fld>
            <a:endParaRPr lang="en-GB"/>
          </a:p>
        </p:txBody>
      </p:sp>
    </p:spTree>
    <p:extLst>
      <p:ext uri="{BB962C8B-B14F-4D97-AF65-F5344CB8AC3E}">
        <p14:creationId xmlns:p14="http://schemas.microsoft.com/office/powerpoint/2010/main" val="1944671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E525E7D4-9537-4C67-A18E-1CE18EB343B3}" type="datetime1">
              <a:rPr lang="en-GB" smtClean="0"/>
              <a:t>14/07/2024</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2006113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8ED03-B0DD-491B-9008-194A2BB28AE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19C7998-FD35-4B13-88B2-75CD385937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BE6335-AAA9-4E77-A188-6E68B159FC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C2EA8CB-D1C0-4C36-B5F4-C24D366817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E4AADB-CFC9-42B0-BBEF-CEF5E5019F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7C8035E-B03B-452C-8DEA-A3E242B2ECA6}"/>
              </a:ext>
            </a:extLst>
          </p:cNvPr>
          <p:cNvSpPr>
            <a:spLocks noGrp="1"/>
          </p:cNvSpPr>
          <p:nvPr>
            <p:ph type="dt" sz="half" idx="10"/>
          </p:nvPr>
        </p:nvSpPr>
        <p:spPr/>
        <p:txBody>
          <a:bodyPr/>
          <a:lstStyle/>
          <a:p>
            <a:fld id="{03ECA4CF-592D-4CEE-9FA8-B20FF7E8EE04}" type="datetime1">
              <a:rPr lang="en-GB" smtClean="0"/>
              <a:t>14/07/2024</a:t>
            </a:fld>
            <a:endParaRPr lang="en-GB"/>
          </a:p>
        </p:txBody>
      </p:sp>
      <p:sp>
        <p:nvSpPr>
          <p:cNvPr id="8" name="Footer Placeholder 7">
            <a:extLst>
              <a:ext uri="{FF2B5EF4-FFF2-40B4-BE49-F238E27FC236}">
                <a16:creationId xmlns:a16="http://schemas.microsoft.com/office/drawing/2014/main" id="{D4B6646F-F045-452B-83EC-B4CA8EC4C9C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B45ABF-F1D5-47FE-A12E-792CC19A0496}"/>
              </a:ext>
            </a:extLst>
          </p:cNvPr>
          <p:cNvSpPr>
            <a:spLocks noGrp="1"/>
          </p:cNvSpPr>
          <p:nvPr>
            <p:ph type="sldNum" sz="quarter" idx="12"/>
          </p:nvPr>
        </p:nvSpPr>
        <p:spPr/>
        <p:txBody>
          <a:bodyPr/>
          <a:lstStyle/>
          <a:p>
            <a:fld id="{3AC10B06-101E-4779-906D-BEB5F1D414BA}" type="slidenum">
              <a:rPr lang="en-GB" smtClean="0"/>
              <a:t>‹#›</a:t>
            </a:fld>
            <a:endParaRPr lang="en-GB"/>
          </a:p>
        </p:txBody>
      </p:sp>
    </p:spTree>
    <p:extLst>
      <p:ext uri="{BB962C8B-B14F-4D97-AF65-F5344CB8AC3E}">
        <p14:creationId xmlns:p14="http://schemas.microsoft.com/office/powerpoint/2010/main" val="3664348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D8764-6B00-4CF0-B3E1-0A9E4AD4C7D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C70AA6A-E206-404C-A7EB-73FE64C88104}"/>
              </a:ext>
            </a:extLst>
          </p:cNvPr>
          <p:cNvSpPr>
            <a:spLocks noGrp="1"/>
          </p:cNvSpPr>
          <p:nvPr>
            <p:ph type="dt" sz="half" idx="10"/>
          </p:nvPr>
        </p:nvSpPr>
        <p:spPr/>
        <p:txBody>
          <a:bodyPr/>
          <a:lstStyle/>
          <a:p>
            <a:fld id="{4F18BEDB-9AB0-4BED-9405-2B8CB1479AF7}" type="datetime1">
              <a:rPr lang="en-GB" smtClean="0"/>
              <a:t>14/07/2024</a:t>
            </a:fld>
            <a:endParaRPr lang="en-GB"/>
          </a:p>
        </p:txBody>
      </p:sp>
      <p:sp>
        <p:nvSpPr>
          <p:cNvPr id="4" name="Footer Placeholder 3">
            <a:extLst>
              <a:ext uri="{FF2B5EF4-FFF2-40B4-BE49-F238E27FC236}">
                <a16:creationId xmlns:a16="http://schemas.microsoft.com/office/drawing/2014/main" id="{9504ACD1-2B5F-48F3-8A9A-B165BFE3032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974BAE1-9013-4C4A-A61A-662EE7FA36D2}"/>
              </a:ext>
            </a:extLst>
          </p:cNvPr>
          <p:cNvSpPr>
            <a:spLocks noGrp="1"/>
          </p:cNvSpPr>
          <p:nvPr>
            <p:ph type="sldNum" sz="quarter" idx="12"/>
          </p:nvPr>
        </p:nvSpPr>
        <p:spPr/>
        <p:txBody>
          <a:bodyPr/>
          <a:lstStyle/>
          <a:p>
            <a:fld id="{3AC10B06-101E-4779-906D-BEB5F1D414BA}" type="slidenum">
              <a:rPr lang="en-GB" smtClean="0"/>
              <a:t>‹#›</a:t>
            </a:fld>
            <a:endParaRPr lang="en-GB"/>
          </a:p>
        </p:txBody>
      </p:sp>
    </p:spTree>
    <p:extLst>
      <p:ext uri="{BB962C8B-B14F-4D97-AF65-F5344CB8AC3E}">
        <p14:creationId xmlns:p14="http://schemas.microsoft.com/office/powerpoint/2010/main" val="1165554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76AE2A-605C-4A32-8704-346BFE0FB0EF}"/>
              </a:ext>
            </a:extLst>
          </p:cNvPr>
          <p:cNvSpPr>
            <a:spLocks noGrp="1"/>
          </p:cNvSpPr>
          <p:nvPr>
            <p:ph type="dt" sz="half" idx="10"/>
          </p:nvPr>
        </p:nvSpPr>
        <p:spPr/>
        <p:txBody>
          <a:bodyPr/>
          <a:lstStyle/>
          <a:p>
            <a:fld id="{DD88802A-D897-4BD0-A068-116F09CEDCF1}" type="datetime1">
              <a:rPr lang="en-GB" smtClean="0"/>
              <a:t>14/07/2024</a:t>
            </a:fld>
            <a:endParaRPr lang="en-GB"/>
          </a:p>
        </p:txBody>
      </p:sp>
      <p:sp>
        <p:nvSpPr>
          <p:cNvPr id="3" name="Footer Placeholder 2">
            <a:extLst>
              <a:ext uri="{FF2B5EF4-FFF2-40B4-BE49-F238E27FC236}">
                <a16:creationId xmlns:a16="http://schemas.microsoft.com/office/drawing/2014/main" id="{4B7D3082-7077-49B4-8750-532147E2A95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660D0F9-5501-472E-8B56-48C7585FBF38}"/>
              </a:ext>
            </a:extLst>
          </p:cNvPr>
          <p:cNvSpPr>
            <a:spLocks noGrp="1"/>
          </p:cNvSpPr>
          <p:nvPr>
            <p:ph type="sldNum" sz="quarter" idx="12"/>
          </p:nvPr>
        </p:nvSpPr>
        <p:spPr/>
        <p:txBody>
          <a:bodyPr/>
          <a:lstStyle/>
          <a:p>
            <a:fld id="{3AC10B06-101E-4779-906D-BEB5F1D414BA}" type="slidenum">
              <a:rPr lang="en-GB" smtClean="0"/>
              <a:t>‹#›</a:t>
            </a:fld>
            <a:endParaRPr lang="en-GB"/>
          </a:p>
        </p:txBody>
      </p:sp>
    </p:spTree>
    <p:extLst>
      <p:ext uri="{BB962C8B-B14F-4D97-AF65-F5344CB8AC3E}">
        <p14:creationId xmlns:p14="http://schemas.microsoft.com/office/powerpoint/2010/main" val="1585046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4DD1E-A596-4616-99E8-1ACE77C44D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6569922-EEB6-4845-9B29-B0C26A6B0E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7A95F61-A707-42AC-95DD-9743F47F9A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405D10-3907-4834-B27B-02348DAF7F0B}"/>
              </a:ext>
            </a:extLst>
          </p:cNvPr>
          <p:cNvSpPr>
            <a:spLocks noGrp="1"/>
          </p:cNvSpPr>
          <p:nvPr>
            <p:ph type="dt" sz="half" idx="10"/>
          </p:nvPr>
        </p:nvSpPr>
        <p:spPr/>
        <p:txBody>
          <a:bodyPr/>
          <a:lstStyle/>
          <a:p>
            <a:fld id="{D2C02AB2-A4F1-41F8-BA9F-812D09044307}" type="datetime1">
              <a:rPr lang="en-GB" smtClean="0"/>
              <a:t>14/07/2024</a:t>
            </a:fld>
            <a:endParaRPr lang="en-GB"/>
          </a:p>
        </p:txBody>
      </p:sp>
      <p:sp>
        <p:nvSpPr>
          <p:cNvPr id="6" name="Footer Placeholder 5">
            <a:extLst>
              <a:ext uri="{FF2B5EF4-FFF2-40B4-BE49-F238E27FC236}">
                <a16:creationId xmlns:a16="http://schemas.microsoft.com/office/drawing/2014/main" id="{B2EBE128-9630-490E-94D6-D9BF8E6C70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16D509-5871-4491-8B5B-D55A66FC8DF9}"/>
              </a:ext>
            </a:extLst>
          </p:cNvPr>
          <p:cNvSpPr>
            <a:spLocks noGrp="1"/>
          </p:cNvSpPr>
          <p:nvPr>
            <p:ph type="sldNum" sz="quarter" idx="12"/>
          </p:nvPr>
        </p:nvSpPr>
        <p:spPr/>
        <p:txBody>
          <a:bodyPr/>
          <a:lstStyle/>
          <a:p>
            <a:fld id="{3AC10B06-101E-4779-906D-BEB5F1D414BA}" type="slidenum">
              <a:rPr lang="en-GB" smtClean="0"/>
              <a:t>‹#›</a:t>
            </a:fld>
            <a:endParaRPr lang="en-GB"/>
          </a:p>
        </p:txBody>
      </p:sp>
    </p:spTree>
    <p:extLst>
      <p:ext uri="{BB962C8B-B14F-4D97-AF65-F5344CB8AC3E}">
        <p14:creationId xmlns:p14="http://schemas.microsoft.com/office/powerpoint/2010/main" val="2666364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385C0-0123-4746-BF10-202FCF3E62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FFB4402-04CF-4C6F-888F-6699B26564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2DC2DD5-2113-4C31-8BEE-2BE4DBFE61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265E27-8EE6-4106-A391-EF6982A75647}"/>
              </a:ext>
            </a:extLst>
          </p:cNvPr>
          <p:cNvSpPr>
            <a:spLocks noGrp="1"/>
          </p:cNvSpPr>
          <p:nvPr>
            <p:ph type="dt" sz="half" idx="10"/>
          </p:nvPr>
        </p:nvSpPr>
        <p:spPr/>
        <p:txBody>
          <a:bodyPr/>
          <a:lstStyle/>
          <a:p>
            <a:fld id="{33B65E69-6AF9-4AFA-AD50-D289E1B0182D}" type="datetime1">
              <a:rPr lang="en-GB" smtClean="0"/>
              <a:t>14/07/2024</a:t>
            </a:fld>
            <a:endParaRPr lang="en-GB"/>
          </a:p>
        </p:txBody>
      </p:sp>
      <p:sp>
        <p:nvSpPr>
          <p:cNvPr id="6" name="Footer Placeholder 5">
            <a:extLst>
              <a:ext uri="{FF2B5EF4-FFF2-40B4-BE49-F238E27FC236}">
                <a16:creationId xmlns:a16="http://schemas.microsoft.com/office/drawing/2014/main" id="{E6083141-D3CF-4E3E-B8FB-2CD637C810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9C774C-1532-4B4C-98C5-A06E04AE9107}"/>
              </a:ext>
            </a:extLst>
          </p:cNvPr>
          <p:cNvSpPr>
            <a:spLocks noGrp="1"/>
          </p:cNvSpPr>
          <p:nvPr>
            <p:ph type="sldNum" sz="quarter" idx="12"/>
          </p:nvPr>
        </p:nvSpPr>
        <p:spPr/>
        <p:txBody>
          <a:bodyPr/>
          <a:lstStyle/>
          <a:p>
            <a:fld id="{3AC10B06-101E-4779-906D-BEB5F1D414BA}" type="slidenum">
              <a:rPr lang="en-GB" smtClean="0"/>
              <a:t>‹#›</a:t>
            </a:fld>
            <a:endParaRPr lang="en-GB"/>
          </a:p>
        </p:txBody>
      </p:sp>
    </p:spTree>
    <p:extLst>
      <p:ext uri="{BB962C8B-B14F-4D97-AF65-F5344CB8AC3E}">
        <p14:creationId xmlns:p14="http://schemas.microsoft.com/office/powerpoint/2010/main" val="34078856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E2A17-992E-46CD-9B6B-719D708352B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6CE7416-741C-4AA2-A030-5685450B5D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4C7C41-70E5-47D9-8624-5F8692F3F580}"/>
              </a:ext>
            </a:extLst>
          </p:cNvPr>
          <p:cNvSpPr>
            <a:spLocks noGrp="1"/>
          </p:cNvSpPr>
          <p:nvPr>
            <p:ph type="dt" sz="half" idx="10"/>
          </p:nvPr>
        </p:nvSpPr>
        <p:spPr/>
        <p:txBody>
          <a:bodyPr/>
          <a:lstStyle/>
          <a:p>
            <a:fld id="{FFFDF49B-7C48-4E68-9A27-A8413F56244D}" type="datetime1">
              <a:rPr lang="en-GB" smtClean="0"/>
              <a:t>14/07/2024</a:t>
            </a:fld>
            <a:endParaRPr lang="en-GB"/>
          </a:p>
        </p:txBody>
      </p:sp>
      <p:sp>
        <p:nvSpPr>
          <p:cNvPr id="5" name="Footer Placeholder 4">
            <a:extLst>
              <a:ext uri="{FF2B5EF4-FFF2-40B4-BE49-F238E27FC236}">
                <a16:creationId xmlns:a16="http://schemas.microsoft.com/office/drawing/2014/main" id="{1225037A-BAC0-4923-9AE2-3B8B123FEF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A0790E-B35F-4ED3-8884-B21F16CAF127}"/>
              </a:ext>
            </a:extLst>
          </p:cNvPr>
          <p:cNvSpPr>
            <a:spLocks noGrp="1"/>
          </p:cNvSpPr>
          <p:nvPr>
            <p:ph type="sldNum" sz="quarter" idx="12"/>
          </p:nvPr>
        </p:nvSpPr>
        <p:spPr/>
        <p:txBody>
          <a:bodyPr/>
          <a:lstStyle/>
          <a:p>
            <a:fld id="{3AC10B06-101E-4779-906D-BEB5F1D414BA}" type="slidenum">
              <a:rPr lang="en-GB" smtClean="0"/>
              <a:t>‹#›</a:t>
            </a:fld>
            <a:endParaRPr lang="en-GB"/>
          </a:p>
        </p:txBody>
      </p:sp>
    </p:spTree>
    <p:extLst>
      <p:ext uri="{BB962C8B-B14F-4D97-AF65-F5344CB8AC3E}">
        <p14:creationId xmlns:p14="http://schemas.microsoft.com/office/powerpoint/2010/main" val="27127679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FA8A04-B394-471B-B473-482CFFDEE34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0311F92-D5CB-4ED8-A079-C48561818F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A77FC2-AC68-422C-83AB-32F159732DDE}"/>
              </a:ext>
            </a:extLst>
          </p:cNvPr>
          <p:cNvSpPr>
            <a:spLocks noGrp="1"/>
          </p:cNvSpPr>
          <p:nvPr>
            <p:ph type="dt" sz="half" idx="10"/>
          </p:nvPr>
        </p:nvSpPr>
        <p:spPr/>
        <p:txBody>
          <a:bodyPr/>
          <a:lstStyle/>
          <a:p>
            <a:fld id="{C5C672C3-D8B8-4D29-BB69-E761EA285CB2}" type="datetime1">
              <a:rPr lang="en-GB" smtClean="0"/>
              <a:t>14/07/2024</a:t>
            </a:fld>
            <a:endParaRPr lang="en-GB"/>
          </a:p>
        </p:txBody>
      </p:sp>
      <p:sp>
        <p:nvSpPr>
          <p:cNvPr id="5" name="Footer Placeholder 4">
            <a:extLst>
              <a:ext uri="{FF2B5EF4-FFF2-40B4-BE49-F238E27FC236}">
                <a16:creationId xmlns:a16="http://schemas.microsoft.com/office/drawing/2014/main" id="{E0F56418-2F55-487A-A0B6-36EC5979E8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0E51EB-885B-4045-81BC-E4A428EBC056}"/>
              </a:ext>
            </a:extLst>
          </p:cNvPr>
          <p:cNvSpPr>
            <a:spLocks noGrp="1"/>
          </p:cNvSpPr>
          <p:nvPr>
            <p:ph type="sldNum" sz="quarter" idx="12"/>
          </p:nvPr>
        </p:nvSpPr>
        <p:spPr/>
        <p:txBody>
          <a:bodyPr/>
          <a:lstStyle/>
          <a:p>
            <a:fld id="{3AC10B06-101E-4779-906D-BEB5F1D414BA}" type="slidenum">
              <a:rPr lang="en-GB" smtClean="0"/>
              <a:t>‹#›</a:t>
            </a:fld>
            <a:endParaRPr lang="en-GB"/>
          </a:p>
        </p:txBody>
      </p:sp>
    </p:spTree>
    <p:extLst>
      <p:ext uri="{BB962C8B-B14F-4D97-AF65-F5344CB8AC3E}">
        <p14:creationId xmlns:p14="http://schemas.microsoft.com/office/powerpoint/2010/main" val="4196413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FB808D16-F92D-495D-9CA4-91A05A63E88B}" type="datetime1">
              <a:rPr lang="en-GB" smtClean="0"/>
              <a:t>14/07/2024</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406130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BAA1AAA4-461A-473A-ABC4-2C927C01EA94}" type="datetime1">
              <a:rPr lang="en-GB" smtClean="0"/>
              <a:t>14/07/2024</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832226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DAC991BA-503F-4F8F-B9E7-FEE6D2977A60}" type="datetime1">
              <a:rPr lang="en-GB" smtClean="0"/>
              <a:t>14/07/2024</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555244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BA0E4733-C809-40C4-A841-17782994F304}" type="datetime1">
              <a:rPr lang="en-GB" smtClean="0"/>
              <a:t>14/07/2024</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362292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7AA5ACFE-9848-458A-8361-F3627B4B9B58}" type="datetime1">
              <a:rPr lang="en-GB" smtClean="0"/>
              <a:t>14/07/2024</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770345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14CEA080-1A16-4957-8AB3-350042B279F1}" type="datetime1">
              <a:rPr lang="en-GB" smtClean="0"/>
              <a:t>14/07/2024</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53929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D8AA7AF7-6993-4DCA-A894-03E4050189F7}" type="datetime1">
              <a:rPr lang="en-GB" smtClean="0"/>
              <a:t>14/07/2024</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293121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B4BA68-7962-4480-B0D3-7710A8E4179B}" type="datetime1">
              <a:rPr lang="en-GB" smtClean="0"/>
              <a:t>14/07/2024</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374477815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24" r:id="rId6"/>
    <p:sldLayoutId id="2147483719" r:id="rId7"/>
    <p:sldLayoutId id="2147483720" r:id="rId8"/>
    <p:sldLayoutId id="2147483721" r:id="rId9"/>
    <p:sldLayoutId id="2147483722" r:id="rId10"/>
    <p:sldLayoutId id="2147483723" r:id="rId11"/>
    <p:sldLayoutId id="2147483725" r:id="rId12"/>
  </p:sldLayoutIdLst>
  <p:hf hdr="0" ftr="0" dt="0"/>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3136E45F-65D5-3B42-8DE8-F8B5010473BE}"/>
              </a:ext>
            </a:extLst>
          </p:cNvPr>
          <p:cNvSpPr>
            <a:spLocks noGrp="1"/>
          </p:cNvSpPr>
          <p:nvPr>
            <p:ph type="sldNum" sz="quarter" idx="4"/>
          </p:nvPr>
        </p:nvSpPr>
        <p:spPr>
          <a:xfrm>
            <a:off x="8305801" y="6356938"/>
            <a:ext cx="2829983" cy="365125"/>
          </a:xfrm>
          <a:prstGeom prst="rect">
            <a:avLst/>
          </a:prstGeom>
        </p:spPr>
        <p:txBody>
          <a:bodyPr vert="horz" lIns="0" tIns="45720" rIns="0" bIns="45720" rtlCol="0" anchor="ctr"/>
          <a:lstStyle>
            <a:lvl1pPr algn="r">
              <a:defRPr sz="1200" b="0" i="0">
                <a:solidFill>
                  <a:schemeClr val="tx2"/>
                </a:solidFill>
                <a:latin typeface="Arial" panose="020B0604020202020204" pitchFamily="34" charset="0"/>
                <a:cs typeface="Arial" panose="020B0604020202020204" pitchFamily="34" charset="0"/>
              </a:defRPr>
            </a:lvl1pPr>
          </a:lstStyle>
          <a:p>
            <a:fld id="{8E7B9059-5C44-B042-9E21-3D8C513EB0EA}" type="slidenum">
              <a:rPr lang="en-US" smtClean="0"/>
              <a:pPr/>
              <a:t>‹#›</a:t>
            </a:fld>
            <a:endParaRPr lang="en-US"/>
          </a:p>
        </p:txBody>
      </p:sp>
      <p:sp>
        <p:nvSpPr>
          <p:cNvPr id="13" name="Footer Placeholder 4">
            <a:extLst>
              <a:ext uri="{FF2B5EF4-FFF2-40B4-BE49-F238E27FC236}">
                <a16:creationId xmlns:a16="http://schemas.microsoft.com/office/drawing/2014/main" id="{ABD9CB9E-68D2-234C-A189-FE9A0D296697}"/>
              </a:ext>
            </a:extLst>
          </p:cNvPr>
          <p:cNvSpPr>
            <a:spLocks noGrp="1"/>
          </p:cNvSpPr>
          <p:nvPr>
            <p:ph type="ftr" sz="quarter" idx="3"/>
          </p:nvPr>
        </p:nvSpPr>
        <p:spPr>
          <a:xfrm>
            <a:off x="1065312" y="6356351"/>
            <a:ext cx="7088089" cy="366183"/>
          </a:xfrm>
          <a:prstGeom prst="rect">
            <a:avLst/>
          </a:prstGeom>
        </p:spPr>
        <p:txBody>
          <a:bodyPr vert="horz" lIns="0" tIns="45720" rIns="0" bIns="45720" rtlCol="0" anchor="ctr"/>
          <a:lstStyle>
            <a:lvl1pPr marL="228594" indent="-228594" algn="ctr">
              <a:buFont typeface="Arial" panose="020B0604020202020204" pitchFamily="34" charset="0"/>
              <a:buChar char="•"/>
              <a:defRPr sz="1200" b="0" i="0">
                <a:solidFill>
                  <a:schemeClr val="tx2"/>
                </a:solidFill>
                <a:latin typeface="Arial" panose="020B0604020202020204" pitchFamily="34" charset="0"/>
                <a:cs typeface="Arial" panose="020B0604020202020204" pitchFamily="34" charset="0"/>
              </a:defRPr>
            </a:lvl1pPr>
          </a:lstStyle>
          <a:p>
            <a:pPr marL="0" indent="0" algn="l">
              <a:buFont typeface="Arial" panose="020B0604020202020204" pitchFamily="34" charset="0"/>
              <a:buNone/>
            </a:pPr>
            <a:endParaRPr lang="en-US"/>
          </a:p>
        </p:txBody>
      </p:sp>
      <p:cxnSp>
        <p:nvCxnSpPr>
          <p:cNvPr id="3" name="Straight Connector 2">
            <a:extLst>
              <a:ext uri="{FF2B5EF4-FFF2-40B4-BE49-F238E27FC236}">
                <a16:creationId xmlns:a16="http://schemas.microsoft.com/office/drawing/2014/main" id="{05116B4C-3B88-1143-9D0E-172F0824BDF9}"/>
              </a:ext>
            </a:extLst>
          </p:cNvPr>
          <p:cNvCxnSpPr/>
          <p:nvPr userDrawn="1"/>
        </p:nvCxnSpPr>
        <p:spPr>
          <a:xfrm>
            <a:off x="1056641" y="6136640"/>
            <a:ext cx="10079143" cy="0"/>
          </a:xfrm>
          <a:prstGeom prst="line">
            <a:avLst/>
          </a:prstGeom>
          <a:ln>
            <a:solidFill>
              <a:schemeClr val="tx2"/>
            </a:solidFill>
          </a:ln>
        </p:spPr>
        <p:style>
          <a:lnRef idx="2">
            <a:schemeClr val="accent6"/>
          </a:lnRef>
          <a:fillRef idx="0">
            <a:schemeClr val="accent6"/>
          </a:fillRef>
          <a:effectRef idx="1">
            <a:schemeClr val="accent6"/>
          </a:effectRef>
          <a:fontRef idx="minor">
            <a:schemeClr val="tx1"/>
          </a:fontRef>
        </p:style>
      </p:cxnSp>
      <p:pic>
        <p:nvPicPr>
          <p:cNvPr id="7" name="Picture 6">
            <a:extLst>
              <a:ext uri="{FF2B5EF4-FFF2-40B4-BE49-F238E27FC236}">
                <a16:creationId xmlns:a16="http://schemas.microsoft.com/office/drawing/2014/main" id="{363E8C57-D5D2-594D-AA59-6696BF2759DA}"/>
              </a:ext>
            </a:extLst>
          </p:cNvPr>
          <p:cNvPicPr>
            <a:picLocks noChangeAspect="1"/>
          </p:cNvPicPr>
          <p:nvPr userDrawn="1"/>
        </p:nvPicPr>
        <p:blipFill>
          <a:blip r:embed="rId5"/>
          <a:stretch>
            <a:fillRect/>
          </a:stretch>
        </p:blipFill>
        <p:spPr>
          <a:xfrm>
            <a:off x="-67734" y="-38947"/>
            <a:ext cx="4071217" cy="1583251"/>
          </a:xfrm>
          <a:prstGeom prst="rect">
            <a:avLst/>
          </a:prstGeom>
        </p:spPr>
      </p:pic>
    </p:spTree>
    <p:extLst>
      <p:ext uri="{BB962C8B-B14F-4D97-AF65-F5344CB8AC3E}">
        <p14:creationId xmlns:p14="http://schemas.microsoft.com/office/powerpoint/2010/main" val="1477823003"/>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767">
          <p15:clr>
            <a:srgbClr val="F26B43"/>
          </p15:clr>
        </p15:guide>
        <p15:guide id="2" pos="66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2BB333-A023-4BF2-8307-C9D2DA297C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04505C-8EF7-4638-8EE9-E0A773EC19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44ED19-19C7-418C-99D3-D24B12A33D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819DA2-4F39-4127-8785-A49483DCFCA6}" type="datetime1">
              <a:rPr lang="en-GB" smtClean="0"/>
              <a:t>14/07/2024</a:t>
            </a:fld>
            <a:endParaRPr lang="en-GB"/>
          </a:p>
        </p:txBody>
      </p:sp>
      <p:sp>
        <p:nvSpPr>
          <p:cNvPr id="5" name="Footer Placeholder 4">
            <a:extLst>
              <a:ext uri="{FF2B5EF4-FFF2-40B4-BE49-F238E27FC236}">
                <a16:creationId xmlns:a16="http://schemas.microsoft.com/office/drawing/2014/main" id="{6097ECE2-7565-4AB1-9A2A-5D7D867A74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2F9E16F-F927-437C-8C79-6B40F3BE25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C10B06-101E-4779-906D-BEB5F1D414BA}" type="slidenum">
              <a:rPr lang="en-GB" smtClean="0"/>
              <a:t>‹#›</a:t>
            </a:fld>
            <a:endParaRPr lang="en-GB"/>
          </a:p>
        </p:txBody>
      </p:sp>
    </p:spTree>
    <p:extLst>
      <p:ext uri="{BB962C8B-B14F-4D97-AF65-F5344CB8AC3E}">
        <p14:creationId xmlns:p14="http://schemas.microsoft.com/office/powerpoint/2010/main" val="2035719644"/>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hyperlink" Target="https://libguides.bcu.ac.uk/generativeAI/prompt-engineering" TargetMode="Externa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hyperlink" Target="https://themarkup.org/machine-learning/2023/08/14/ai-detection-tools-falsely-accuse-international-students-of-cheating" TargetMode="Externa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hyperlink" Target="https://www.sciencedirect.com/science/article/pii/S000768132400065X?via=ihub" TargetMode="Externa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hyperlink" Target="https://www.iesalc.unesco.org/wp-content/uploads/2023/04/ChatGPT-and-Artificial-Intelligence-in-higher-education-Quick-Start-guide_EN_FINAL.pdf" TargetMode="Externa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iesalc.unesco.org/wp-content/uploads/2023/04/ChatGPT-and-Artificial-Intelligence-in-higher-education-Quick-Start-guide_EN_FINAL.pdf" TargetMode="Externa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hyperlink" Target="https://www.perlego.com/book/3259709/the-qualitative-landscape-of-information-literacy-research-perspectives-methods-and-techniques-pdf" TargetMode="External"/><Relationship Id="rId2" Type="http://schemas.openxmlformats.org/officeDocument/2006/relationships/hyperlink" Target="https://discovery.ebsco.com/linkprocessor/plink?id=2f152ba5-1c9b-355b-9adf-80ea7b4c077d" TargetMode="External"/><Relationship Id="rId1" Type="http://schemas.openxmlformats.org/officeDocument/2006/relationships/slideLayout" Target="../slideLayouts/slideLayout17.xml"/><Relationship Id="rId5" Type="http://schemas.openxmlformats.org/officeDocument/2006/relationships/hyperlink" Target="https://www.sconul.ac.uk/page/the-value-of-academic-libraries" TargetMode="External"/><Relationship Id="rId4" Type="http://schemas.openxmlformats.org/officeDocument/2006/relationships/hyperlink" Target="https://www.perlego.com/book/1637222/fundamentals-of-library-instruction-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960C06-1B6C-4565-9232-5902B6669F64}"/>
              </a:ext>
            </a:extLst>
          </p:cNvPr>
          <p:cNvSpPr>
            <a:spLocks noGrp="1"/>
          </p:cNvSpPr>
          <p:nvPr>
            <p:ph type="title"/>
          </p:nvPr>
        </p:nvSpPr>
        <p:spPr>
          <a:xfrm>
            <a:off x="1371597" y="348865"/>
            <a:ext cx="10044023" cy="877729"/>
          </a:xfrm>
        </p:spPr>
        <p:txBody>
          <a:bodyPr anchor="ctr">
            <a:normAutofit/>
          </a:bodyPr>
          <a:lstStyle/>
          <a:p>
            <a:pPr algn="ctr"/>
            <a:r>
              <a:rPr lang="en-GB" sz="4000" b="1" dirty="0">
                <a:solidFill>
                  <a:srgbClr val="FFFFFF"/>
                </a:solidFill>
                <a:latin typeface="+mn-lt"/>
              </a:rPr>
              <a:t>UWL FESTIVAL OF TEACHING AND LEARNING</a:t>
            </a:r>
          </a:p>
        </p:txBody>
      </p:sp>
      <p:sp>
        <p:nvSpPr>
          <p:cNvPr id="4" name="Content Placeholder 3">
            <a:extLst>
              <a:ext uri="{FF2B5EF4-FFF2-40B4-BE49-F238E27FC236}">
                <a16:creationId xmlns:a16="http://schemas.microsoft.com/office/drawing/2014/main" id="{B45BDE96-077E-43C4-B75E-FA4ADA5EA61B}"/>
              </a:ext>
            </a:extLst>
          </p:cNvPr>
          <p:cNvSpPr>
            <a:spLocks noGrp="1"/>
          </p:cNvSpPr>
          <p:nvPr>
            <p:ph idx="1"/>
          </p:nvPr>
        </p:nvSpPr>
        <p:spPr>
          <a:xfrm>
            <a:off x="1147482" y="2049742"/>
            <a:ext cx="10187456" cy="4102565"/>
          </a:xfrm>
        </p:spPr>
        <p:txBody>
          <a:bodyPr>
            <a:normAutofit/>
          </a:bodyPr>
          <a:lstStyle/>
          <a:p>
            <a:pPr marL="0" indent="0" algn="ctr">
              <a:lnSpc>
                <a:spcPct val="110000"/>
              </a:lnSpc>
              <a:spcBef>
                <a:spcPts val="0"/>
              </a:spcBef>
              <a:buNone/>
            </a:pPr>
            <a:r>
              <a:rPr lang="en-GB" sz="4400" b="1" dirty="0">
                <a:solidFill>
                  <a:srgbClr val="002060"/>
                </a:solidFill>
                <a:latin typeface="Calibri" panose="020F0502020204030204" pitchFamily="34" charset="0"/>
                <a:ea typeface="Tahoma" panose="020B0604030504040204" pitchFamily="34" charset="0"/>
                <a:cs typeface="Calibri" panose="020F0502020204030204" pitchFamily="34" charset="0"/>
              </a:rPr>
              <a:t>Navigating the AI literacy landscape: A study of select academic libraries in the UK</a:t>
            </a:r>
          </a:p>
          <a:p>
            <a:pPr marL="0" indent="0" algn="ctr">
              <a:buNone/>
            </a:pPr>
            <a:endParaRPr lang="en-US" sz="2400" b="1" dirty="0">
              <a:solidFill>
                <a:srgbClr val="002060"/>
              </a:solidFill>
              <a:latin typeface="Calibri" panose="020F0502020204030204" pitchFamily="34" charset="0"/>
              <a:ea typeface="Tahoma" panose="020B0604030504040204" pitchFamily="34" charset="0"/>
              <a:cs typeface="Calibri" panose="020F0502020204030204" pitchFamily="34" charset="0"/>
            </a:endParaRPr>
          </a:p>
          <a:p>
            <a:pPr marL="0" indent="0" algn="ctr">
              <a:buNone/>
            </a:pPr>
            <a:endParaRPr lang="en-US" sz="2400" b="1" dirty="0">
              <a:solidFill>
                <a:srgbClr val="002060"/>
              </a:solidFill>
              <a:latin typeface="Calibri" panose="020F0502020204030204" pitchFamily="34" charset="0"/>
              <a:ea typeface="Tahoma" panose="020B0604030504040204" pitchFamily="34" charset="0"/>
              <a:cs typeface="Calibri" panose="020F0502020204030204" pitchFamily="34" charset="0"/>
            </a:endParaRPr>
          </a:p>
          <a:p>
            <a:pPr marL="0" indent="0" algn="ctr">
              <a:lnSpc>
                <a:spcPct val="100000"/>
              </a:lnSpc>
              <a:spcBef>
                <a:spcPts val="0"/>
              </a:spcBef>
              <a:buNone/>
            </a:pPr>
            <a:r>
              <a:rPr lang="en-US" sz="2400" b="1" dirty="0">
                <a:solidFill>
                  <a:schemeClr val="accent6">
                    <a:lumMod val="50000"/>
                  </a:schemeClr>
                </a:solidFill>
                <a:latin typeface="Euphemia" panose="020B0503040102020104" pitchFamily="34" charset="0"/>
                <a:ea typeface="Tahoma" panose="020B0604030504040204" pitchFamily="34" charset="0"/>
                <a:cs typeface="Calibri" panose="020F0502020204030204" pitchFamily="34" charset="0"/>
              </a:rPr>
              <a:t>Dr. Janice Fernandes</a:t>
            </a:r>
          </a:p>
          <a:p>
            <a:pPr marL="0" indent="0" algn="ctr">
              <a:lnSpc>
                <a:spcPct val="100000"/>
              </a:lnSpc>
              <a:spcBef>
                <a:spcPts val="0"/>
              </a:spcBef>
              <a:buNone/>
            </a:pPr>
            <a:r>
              <a:rPr lang="en-US" sz="2400" b="1" dirty="0">
                <a:solidFill>
                  <a:schemeClr val="accent6">
                    <a:lumMod val="50000"/>
                  </a:schemeClr>
                </a:solidFill>
                <a:latin typeface="Euphemia" panose="020B0503040102020104" pitchFamily="34" charset="0"/>
                <a:ea typeface="Tahoma" panose="020B0604030504040204" pitchFamily="34" charset="0"/>
                <a:cs typeface="Calibri" panose="020F0502020204030204" pitchFamily="34" charset="0"/>
              </a:rPr>
              <a:t>Academic Support Manager </a:t>
            </a:r>
          </a:p>
          <a:p>
            <a:pPr marL="0" indent="0" algn="ctr">
              <a:lnSpc>
                <a:spcPct val="100000"/>
              </a:lnSpc>
              <a:spcBef>
                <a:spcPts val="0"/>
              </a:spcBef>
              <a:buNone/>
            </a:pPr>
            <a:r>
              <a:rPr lang="en-US" sz="2400" b="1" dirty="0">
                <a:solidFill>
                  <a:schemeClr val="accent6">
                    <a:lumMod val="50000"/>
                  </a:schemeClr>
                </a:solidFill>
                <a:latin typeface="Euphemia" panose="020B0503040102020104" pitchFamily="34" charset="0"/>
                <a:ea typeface="Tahoma" panose="020B0604030504040204" pitchFamily="34" charset="0"/>
                <a:cs typeface="Calibri" panose="020F0502020204030204" pitchFamily="34" charset="0"/>
              </a:rPr>
              <a:t>Subject librarian - LCM</a:t>
            </a:r>
          </a:p>
          <a:p>
            <a:pPr marL="0" indent="0" algn="ctr">
              <a:buNone/>
            </a:pPr>
            <a:endParaRPr kumimoji="0" lang="en-US" sz="4400" b="1"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endParaRPr>
          </a:p>
          <a:p>
            <a:pPr marL="0" indent="0" algn="ctr">
              <a:buNone/>
            </a:pPr>
            <a:endParaRPr lang="en-US" sz="4400" b="1" dirty="0">
              <a:solidFill>
                <a:srgbClr val="002060"/>
              </a:solidFill>
              <a:latin typeface="Calibri" panose="020F0502020204030204" pitchFamily="34" charset="0"/>
              <a:ea typeface="Tahoma" panose="020B0604030504040204" pitchFamily="34" charset="0"/>
              <a:cs typeface="Calibri" panose="020F0502020204030204" pitchFamily="34" charset="0"/>
            </a:endParaRPr>
          </a:p>
          <a:p>
            <a:pPr marL="0" indent="0" algn="ctr">
              <a:buNone/>
            </a:pPr>
            <a:endParaRPr lang="en-GB" dirty="0"/>
          </a:p>
        </p:txBody>
      </p:sp>
      <p:sp>
        <p:nvSpPr>
          <p:cNvPr id="3" name="Slide Number Placeholder 2">
            <a:extLst>
              <a:ext uri="{FF2B5EF4-FFF2-40B4-BE49-F238E27FC236}">
                <a16:creationId xmlns:a16="http://schemas.microsoft.com/office/drawing/2014/main" id="{4B74F131-C5AB-69BC-6268-B92963EAF581}"/>
              </a:ext>
            </a:extLst>
          </p:cNvPr>
          <p:cNvSpPr>
            <a:spLocks noGrp="1"/>
          </p:cNvSpPr>
          <p:nvPr>
            <p:ph type="sldNum" sz="quarter" idx="12"/>
          </p:nvPr>
        </p:nvSpPr>
        <p:spPr/>
        <p:txBody>
          <a:bodyPr/>
          <a:lstStyle/>
          <a:p>
            <a:fld id="{3AC10B06-101E-4779-906D-BEB5F1D414BA}" type="slidenum">
              <a:rPr lang="en-GB" smtClean="0"/>
              <a:t>1</a:t>
            </a:fld>
            <a:endParaRPr lang="en-GB"/>
          </a:p>
        </p:txBody>
      </p:sp>
    </p:spTree>
    <p:extLst>
      <p:ext uri="{BB962C8B-B14F-4D97-AF65-F5344CB8AC3E}">
        <p14:creationId xmlns:p14="http://schemas.microsoft.com/office/powerpoint/2010/main" val="4177563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960C06-1B6C-4565-9232-5902B6669F64}"/>
              </a:ext>
            </a:extLst>
          </p:cNvPr>
          <p:cNvSpPr>
            <a:spLocks noGrp="1"/>
          </p:cNvSpPr>
          <p:nvPr>
            <p:ph type="title"/>
          </p:nvPr>
        </p:nvSpPr>
        <p:spPr>
          <a:xfrm>
            <a:off x="1371597" y="348865"/>
            <a:ext cx="10044023" cy="877729"/>
          </a:xfrm>
        </p:spPr>
        <p:txBody>
          <a:bodyPr anchor="ctr">
            <a:normAutofit/>
          </a:bodyPr>
          <a:lstStyle/>
          <a:p>
            <a:pPr algn="ctr"/>
            <a:r>
              <a:rPr lang="en-GB" sz="4000" b="1" dirty="0">
                <a:solidFill>
                  <a:srgbClr val="FFFFFF"/>
                </a:solidFill>
                <a:latin typeface="+mn-lt"/>
              </a:rPr>
              <a:t>SOME EXAMPLES    </a:t>
            </a:r>
            <a:r>
              <a:rPr lang="en-GB" sz="4000" dirty="0">
                <a:solidFill>
                  <a:srgbClr val="FFFFFF"/>
                </a:solidFill>
                <a:latin typeface="+mn-lt"/>
              </a:rPr>
              <a:t> </a:t>
            </a:r>
          </a:p>
        </p:txBody>
      </p:sp>
      <p:sp>
        <p:nvSpPr>
          <p:cNvPr id="4" name="Content Placeholder 3">
            <a:extLst>
              <a:ext uri="{FF2B5EF4-FFF2-40B4-BE49-F238E27FC236}">
                <a16:creationId xmlns:a16="http://schemas.microsoft.com/office/drawing/2014/main" id="{1D0A4A99-BCE0-46EF-B924-3B3C502F29D6}"/>
              </a:ext>
            </a:extLst>
          </p:cNvPr>
          <p:cNvSpPr>
            <a:spLocks noGrp="1"/>
          </p:cNvSpPr>
          <p:nvPr>
            <p:ph idx="1"/>
          </p:nvPr>
        </p:nvSpPr>
        <p:spPr>
          <a:xfrm>
            <a:off x="689741" y="1924820"/>
            <a:ext cx="10921885" cy="4132737"/>
          </a:xfrm>
        </p:spPr>
        <p:txBody>
          <a:bodyPr>
            <a:noAutofit/>
          </a:bodyPr>
          <a:lstStyle/>
          <a:p>
            <a:pPr marL="342900" lvl="0" indent="-342900">
              <a:lnSpc>
                <a:spcPct val="100000"/>
              </a:lnSpc>
              <a:spcBef>
                <a:spcPts val="0"/>
              </a:spcBef>
              <a:buFont typeface="+mj-lt"/>
              <a:buAutoNum type="arabicPeriod"/>
            </a:pPr>
            <a:r>
              <a:rPr lang="en-GB" sz="3400" dirty="0">
                <a:solidFill>
                  <a:srgbClr val="002060"/>
                </a:solidFill>
                <a:ea typeface="Tahoma" panose="020B0604030504040204" pitchFamily="34" charset="0"/>
                <a:cs typeface="Tahoma" panose="020B0604030504040204" pitchFamily="34" charset="0"/>
              </a:rPr>
              <a:t>Videos showing students perspective of AI </a:t>
            </a:r>
          </a:p>
          <a:p>
            <a:pPr marL="342900" lvl="0" indent="-342900">
              <a:lnSpc>
                <a:spcPct val="100000"/>
              </a:lnSpc>
              <a:spcBef>
                <a:spcPts val="0"/>
              </a:spcBef>
              <a:buFont typeface="+mj-lt"/>
              <a:buAutoNum type="arabicPeriod"/>
            </a:pPr>
            <a:r>
              <a:rPr lang="en-GB" sz="3400" dirty="0">
                <a:solidFill>
                  <a:srgbClr val="002060"/>
                </a:solidFill>
                <a:ea typeface="Tahoma" panose="020B0604030504040204" pitchFamily="34" charset="0"/>
                <a:cs typeface="Tahoma" panose="020B0604030504040204" pitchFamily="34" charset="0"/>
              </a:rPr>
              <a:t>A Reading list of AI resources (like us !)</a:t>
            </a:r>
          </a:p>
          <a:p>
            <a:pPr marL="342900" lvl="0" indent="-342900">
              <a:lnSpc>
                <a:spcPct val="100000"/>
              </a:lnSpc>
              <a:spcBef>
                <a:spcPts val="0"/>
              </a:spcBef>
              <a:buFont typeface="+mj-lt"/>
              <a:buAutoNum type="arabicPeriod"/>
            </a:pPr>
            <a:r>
              <a:rPr lang="en-GB" sz="3400" dirty="0">
                <a:solidFill>
                  <a:srgbClr val="002060"/>
                </a:solidFill>
                <a:ea typeface="Tahoma" panose="020B0604030504040204" pitchFamily="34" charset="0"/>
                <a:cs typeface="Tahoma" panose="020B0604030504040204" pitchFamily="34" charset="0"/>
              </a:rPr>
              <a:t>Detailed guidance created using other IT tools like Sway and </a:t>
            </a:r>
            <a:r>
              <a:rPr lang="en-GB" sz="3400" dirty="0" err="1">
                <a:solidFill>
                  <a:srgbClr val="002060"/>
                </a:solidFill>
                <a:ea typeface="Tahoma" panose="020B0604030504040204" pitchFamily="34" charset="0"/>
                <a:cs typeface="Tahoma" panose="020B0604030504040204" pitchFamily="34" charset="0"/>
              </a:rPr>
              <a:t>Flipsnack</a:t>
            </a:r>
            <a:endParaRPr lang="en-GB" sz="3400" dirty="0">
              <a:solidFill>
                <a:srgbClr val="002060"/>
              </a:solidFill>
              <a:ea typeface="Tahoma" panose="020B0604030504040204" pitchFamily="34" charset="0"/>
              <a:cs typeface="Tahoma" panose="020B0604030504040204" pitchFamily="34" charset="0"/>
            </a:endParaRPr>
          </a:p>
          <a:p>
            <a:pPr marL="342900" lvl="0" indent="-342900">
              <a:lnSpc>
                <a:spcPct val="100000"/>
              </a:lnSpc>
              <a:spcBef>
                <a:spcPts val="0"/>
              </a:spcBef>
              <a:buFont typeface="+mj-lt"/>
              <a:buAutoNum type="arabicPeriod"/>
            </a:pPr>
            <a:r>
              <a:rPr lang="en-GB" sz="3400" dirty="0">
                <a:solidFill>
                  <a:srgbClr val="002060"/>
                </a:solidFill>
                <a:ea typeface="Tahoma" panose="020B0604030504040204" pitchFamily="34" charset="0"/>
                <a:cs typeface="Tahoma" panose="020B0604030504040204" pitchFamily="34" charset="0"/>
              </a:rPr>
              <a:t>Read about AI anxiety and AI audit for the first time</a:t>
            </a:r>
          </a:p>
          <a:p>
            <a:pPr marL="342900" lvl="0" indent="-342900">
              <a:lnSpc>
                <a:spcPct val="100000"/>
              </a:lnSpc>
              <a:spcBef>
                <a:spcPts val="0"/>
              </a:spcBef>
              <a:buFont typeface="+mj-lt"/>
              <a:buAutoNum type="arabicPeriod"/>
            </a:pPr>
            <a:r>
              <a:rPr lang="en-GB" sz="3400" dirty="0">
                <a:solidFill>
                  <a:srgbClr val="002060"/>
                </a:solidFill>
                <a:ea typeface="Tahoma" panose="020B0604030504040204" pitchFamily="34" charset="0"/>
                <a:cs typeface="Tahoma" panose="020B0604030504040204" pitchFamily="34" charset="0"/>
              </a:rPr>
              <a:t>Funding for a number of AI related projects – greater awareness </a:t>
            </a:r>
          </a:p>
          <a:p>
            <a:pPr marL="342900" lvl="0" indent="-342900">
              <a:lnSpc>
                <a:spcPct val="100000"/>
              </a:lnSpc>
              <a:spcBef>
                <a:spcPts val="0"/>
              </a:spcBef>
              <a:buFont typeface="+mj-lt"/>
              <a:buAutoNum type="arabicPeriod"/>
            </a:pPr>
            <a:endParaRPr lang="en-GB" sz="3400" dirty="0">
              <a:solidFill>
                <a:srgbClr val="002060"/>
              </a:solidFill>
              <a:ea typeface="Tahoma" panose="020B0604030504040204" pitchFamily="34" charset="0"/>
              <a:cs typeface="Tahoma" panose="020B0604030504040204" pitchFamily="34" charset="0"/>
            </a:endParaRPr>
          </a:p>
          <a:p>
            <a:pPr marL="342900" lvl="0" indent="-342900">
              <a:lnSpc>
                <a:spcPct val="100000"/>
              </a:lnSpc>
              <a:spcBef>
                <a:spcPts val="0"/>
              </a:spcBef>
              <a:buFont typeface="+mj-lt"/>
              <a:buAutoNum type="arabicPeriod"/>
            </a:pPr>
            <a:endParaRPr lang="en-GB" sz="3400" dirty="0">
              <a:solidFill>
                <a:srgbClr val="002060"/>
              </a:solidFill>
              <a:ea typeface="Tahoma" panose="020B0604030504040204" pitchFamily="34" charset="0"/>
              <a:cs typeface="Tahoma" panose="020B0604030504040204" pitchFamily="34" charset="0"/>
            </a:endParaRPr>
          </a:p>
        </p:txBody>
      </p:sp>
      <p:sp>
        <p:nvSpPr>
          <p:cNvPr id="3" name="Slide Number Placeholder 2">
            <a:extLst>
              <a:ext uri="{FF2B5EF4-FFF2-40B4-BE49-F238E27FC236}">
                <a16:creationId xmlns:a16="http://schemas.microsoft.com/office/drawing/2014/main" id="{675B7B5B-366E-7CA4-A39F-ABE74DC056ED}"/>
              </a:ext>
            </a:extLst>
          </p:cNvPr>
          <p:cNvSpPr>
            <a:spLocks noGrp="1"/>
          </p:cNvSpPr>
          <p:nvPr>
            <p:ph type="sldNum" sz="quarter" idx="12"/>
          </p:nvPr>
        </p:nvSpPr>
        <p:spPr/>
        <p:txBody>
          <a:bodyPr/>
          <a:lstStyle/>
          <a:p>
            <a:fld id="{3AC10B06-101E-4779-906D-BEB5F1D414BA}" type="slidenum">
              <a:rPr lang="en-GB" smtClean="0"/>
              <a:t>10</a:t>
            </a:fld>
            <a:endParaRPr lang="en-GB" dirty="0"/>
          </a:p>
        </p:txBody>
      </p:sp>
    </p:spTree>
    <p:extLst>
      <p:ext uri="{BB962C8B-B14F-4D97-AF65-F5344CB8AC3E}">
        <p14:creationId xmlns:p14="http://schemas.microsoft.com/office/powerpoint/2010/main" val="271021404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C863F-9DA9-DD27-CD57-B0A86511B096}"/>
              </a:ext>
            </a:extLst>
          </p:cNvPr>
          <p:cNvSpPr>
            <a:spLocks noGrp="1"/>
          </p:cNvSpPr>
          <p:nvPr>
            <p:ph type="title"/>
          </p:nvPr>
        </p:nvSpPr>
        <p:spPr/>
        <p:txBody>
          <a:bodyPr>
            <a:normAutofit fontScale="90000"/>
          </a:bodyPr>
          <a:lstStyle/>
          <a:p>
            <a:r>
              <a:rPr lang="en-GB" dirty="0"/>
              <a:t>A lot of collaborative projects </a:t>
            </a:r>
            <a:br>
              <a:rPr lang="en-GB" dirty="0"/>
            </a:br>
            <a:r>
              <a:rPr lang="en-GB" dirty="0"/>
              <a:t>funding secured etc</a:t>
            </a:r>
            <a:br>
              <a:rPr lang="en-GB" dirty="0"/>
            </a:br>
            <a:r>
              <a:rPr lang="en-GB" dirty="0"/>
              <a:t>queen </a:t>
            </a:r>
            <a:r>
              <a:rPr lang="en-GB" dirty="0" err="1"/>
              <a:t>mary</a:t>
            </a:r>
            <a:r>
              <a:rPr lang="en-GB" dirty="0"/>
              <a:t> – links to videos showing students perspective of AI</a:t>
            </a:r>
            <a:br>
              <a:rPr lang="en-GB" dirty="0"/>
            </a:br>
            <a:r>
              <a:rPr lang="en-GB" dirty="0"/>
              <a:t>saw different IT tools like </a:t>
            </a:r>
            <a:r>
              <a:rPr lang="en-GB" dirty="0" err="1"/>
              <a:t>Flipsnack</a:t>
            </a:r>
            <a:r>
              <a:rPr lang="en-GB" dirty="0"/>
              <a:t> and sway being used</a:t>
            </a:r>
            <a:br>
              <a:rPr lang="en-GB" dirty="0"/>
            </a:br>
            <a:r>
              <a:rPr lang="en-GB" dirty="0"/>
              <a:t>some information about AI only comes inside referencing</a:t>
            </a:r>
          </a:p>
        </p:txBody>
      </p:sp>
      <p:pic>
        <p:nvPicPr>
          <p:cNvPr id="6" name="Content Placeholder 5">
            <a:extLst>
              <a:ext uri="{FF2B5EF4-FFF2-40B4-BE49-F238E27FC236}">
                <a16:creationId xmlns:a16="http://schemas.microsoft.com/office/drawing/2014/main" id="{EB573D74-3E62-6C51-1707-96C06B0F9E52}"/>
              </a:ext>
            </a:extLst>
          </p:cNvPr>
          <p:cNvPicPr>
            <a:picLocks noGrp="1" noChangeAspect="1"/>
          </p:cNvPicPr>
          <p:nvPr>
            <p:ph idx="1"/>
          </p:nvPr>
        </p:nvPicPr>
        <p:blipFill>
          <a:blip r:embed="rId2"/>
          <a:stretch>
            <a:fillRect/>
          </a:stretch>
        </p:blipFill>
        <p:spPr>
          <a:xfrm>
            <a:off x="1130045" y="3169401"/>
            <a:ext cx="9931910" cy="1663786"/>
          </a:xfrm>
        </p:spPr>
      </p:pic>
      <p:sp>
        <p:nvSpPr>
          <p:cNvPr id="4" name="Slide Number Placeholder 3">
            <a:extLst>
              <a:ext uri="{FF2B5EF4-FFF2-40B4-BE49-F238E27FC236}">
                <a16:creationId xmlns:a16="http://schemas.microsoft.com/office/drawing/2014/main" id="{394B8112-715E-A9F0-D1B2-55AE54B9B4EB}"/>
              </a:ext>
            </a:extLst>
          </p:cNvPr>
          <p:cNvSpPr>
            <a:spLocks noGrp="1"/>
          </p:cNvSpPr>
          <p:nvPr>
            <p:ph type="sldNum" sz="quarter" idx="12"/>
          </p:nvPr>
        </p:nvSpPr>
        <p:spPr/>
        <p:txBody>
          <a:bodyPr/>
          <a:lstStyle/>
          <a:p>
            <a:fld id="{3AC10B06-101E-4779-906D-BEB5F1D414BA}" type="slidenum">
              <a:rPr lang="en-GB" smtClean="0"/>
              <a:t>11</a:t>
            </a:fld>
            <a:endParaRPr lang="en-GB"/>
          </a:p>
        </p:txBody>
      </p:sp>
      <p:pic>
        <p:nvPicPr>
          <p:cNvPr id="8" name="Picture 7">
            <a:extLst>
              <a:ext uri="{FF2B5EF4-FFF2-40B4-BE49-F238E27FC236}">
                <a16:creationId xmlns:a16="http://schemas.microsoft.com/office/drawing/2014/main" id="{4552C95C-19FE-B0A8-9EAE-20DC10A72FAF}"/>
              </a:ext>
            </a:extLst>
          </p:cNvPr>
          <p:cNvPicPr>
            <a:picLocks noChangeAspect="1"/>
          </p:cNvPicPr>
          <p:nvPr/>
        </p:nvPicPr>
        <p:blipFill>
          <a:blip r:embed="rId3"/>
          <a:stretch>
            <a:fillRect/>
          </a:stretch>
        </p:blipFill>
        <p:spPr>
          <a:xfrm>
            <a:off x="8553306" y="4565558"/>
            <a:ext cx="2800494" cy="1790792"/>
          </a:xfrm>
          <a:prstGeom prst="rect">
            <a:avLst/>
          </a:prstGeom>
        </p:spPr>
      </p:pic>
    </p:spTree>
    <p:extLst>
      <p:ext uri="{BB962C8B-B14F-4D97-AF65-F5344CB8AC3E}">
        <p14:creationId xmlns:p14="http://schemas.microsoft.com/office/powerpoint/2010/main" val="1327462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241AF-A581-5CAB-85DE-4B4ECD467F49}"/>
              </a:ext>
            </a:extLst>
          </p:cNvPr>
          <p:cNvSpPr>
            <a:spLocks noGrp="1"/>
          </p:cNvSpPr>
          <p:nvPr>
            <p:ph type="title"/>
          </p:nvPr>
        </p:nvSpPr>
        <p:spPr/>
        <p:txBody>
          <a:bodyPr/>
          <a:lstStyle/>
          <a:p>
            <a:endParaRPr lang="en-GB"/>
          </a:p>
        </p:txBody>
      </p:sp>
      <p:sp>
        <p:nvSpPr>
          <p:cNvPr id="4" name="Slide Number Placeholder 3">
            <a:extLst>
              <a:ext uri="{FF2B5EF4-FFF2-40B4-BE49-F238E27FC236}">
                <a16:creationId xmlns:a16="http://schemas.microsoft.com/office/drawing/2014/main" id="{4FA7D6EE-A28B-4573-1006-BC5A19F757A2}"/>
              </a:ext>
            </a:extLst>
          </p:cNvPr>
          <p:cNvSpPr>
            <a:spLocks noGrp="1"/>
          </p:cNvSpPr>
          <p:nvPr>
            <p:ph type="sldNum" sz="quarter" idx="12"/>
          </p:nvPr>
        </p:nvSpPr>
        <p:spPr/>
        <p:txBody>
          <a:bodyPr/>
          <a:lstStyle/>
          <a:p>
            <a:fld id="{3AC10B06-101E-4779-906D-BEB5F1D414BA}" type="slidenum">
              <a:rPr lang="en-GB" smtClean="0"/>
              <a:t>12</a:t>
            </a:fld>
            <a:endParaRPr lang="en-GB"/>
          </a:p>
        </p:txBody>
      </p:sp>
      <p:pic>
        <p:nvPicPr>
          <p:cNvPr id="1026" name="Picture 2">
            <a:extLst>
              <a:ext uri="{FF2B5EF4-FFF2-40B4-BE49-F238E27FC236}">
                <a16:creationId xmlns:a16="http://schemas.microsoft.com/office/drawing/2014/main" id="{958776B1-D2F3-7D83-1081-CB113A7438D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38402" y="1825625"/>
            <a:ext cx="691519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743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C51C6-1289-48FA-5CC6-5982738EB8B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68CCEB5-A48C-1DF5-3D47-3DB9C37F7A22}"/>
              </a:ext>
            </a:extLst>
          </p:cNvPr>
          <p:cNvSpPr>
            <a:spLocks noGrp="1"/>
          </p:cNvSpPr>
          <p:nvPr>
            <p:ph idx="1"/>
          </p:nvPr>
        </p:nvSpPr>
        <p:spPr/>
        <p:txBody>
          <a:bodyPr/>
          <a:lstStyle/>
          <a:p>
            <a:r>
              <a:rPr lang="en-GB" dirty="0"/>
              <a:t>You can use </a:t>
            </a:r>
            <a:r>
              <a:rPr lang="en-GB" dirty="0" err="1"/>
              <a:t>chatgpt</a:t>
            </a:r>
            <a:r>
              <a:rPr lang="en-GB" dirty="0"/>
              <a:t> to create a quiz</a:t>
            </a:r>
          </a:p>
          <a:p>
            <a:r>
              <a:rPr lang="en-GB" dirty="0"/>
              <a:t>One </a:t>
            </a:r>
            <a:r>
              <a:rPr lang="en-GB" dirty="0" err="1"/>
              <a:t>uni</a:t>
            </a:r>
            <a:r>
              <a:rPr lang="en-GB" dirty="0"/>
              <a:t> says – using AI to support assignments</a:t>
            </a:r>
          </a:p>
          <a:p>
            <a:r>
              <a:rPr lang="en-GB" dirty="0"/>
              <a:t>Not much information about how to critically evaluate information although most show a mention about this </a:t>
            </a:r>
          </a:p>
          <a:p>
            <a:r>
              <a:rPr lang="en-GB" dirty="0"/>
              <a:t>Detailed prompt engineering with examples </a:t>
            </a:r>
            <a:r>
              <a:rPr lang="en-GB" dirty="0">
                <a:hlinkClick r:id="rId2"/>
              </a:rPr>
              <a:t>https://libguides.bcu.ac.uk/generativeAI/prompt-engineering</a:t>
            </a:r>
            <a:endParaRPr lang="en-GB" dirty="0"/>
          </a:p>
          <a:p>
            <a:r>
              <a:rPr lang="en-GB" dirty="0"/>
              <a:t>Very detailed information but under guidance for staff</a:t>
            </a:r>
          </a:p>
          <a:p>
            <a:r>
              <a:rPr lang="en-GB" dirty="0"/>
              <a:t>The university will not be utilising any generative AI detection tools</a:t>
            </a:r>
          </a:p>
        </p:txBody>
      </p:sp>
      <p:sp>
        <p:nvSpPr>
          <p:cNvPr id="4" name="Slide Number Placeholder 3">
            <a:extLst>
              <a:ext uri="{FF2B5EF4-FFF2-40B4-BE49-F238E27FC236}">
                <a16:creationId xmlns:a16="http://schemas.microsoft.com/office/drawing/2014/main" id="{66AD949F-5362-5772-E4C2-256E5E9EE16C}"/>
              </a:ext>
            </a:extLst>
          </p:cNvPr>
          <p:cNvSpPr>
            <a:spLocks noGrp="1"/>
          </p:cNvSpPr>
          <p:nvPr>
            <p:ph type="sldNum" sz="quarter" idx="12"/>
          </p:nvPr>
        </p:nvSpPr>
        <p:spPr/>
        <p:txBody>
          <a:bodyPr/>
          <a:lstStyle/>
          <a:p>
            <a:fld id="{3AC10B06-101E-4779-906D-BEB5F1D414BA}" type="slidenum">
              <a:rPr lang="en-GB" smtClean="0"/>
              <a:t>13</a:t>
            </a:fld>
            <a:endParaRPr lang="en-GB"/>
          </a:p>
        </p:txBody>
      </p:sp>
    </p:spTree>
    <p:extLst>
      <p:ext uri="{BB962C8B-B14F-4D97-AF65-F5344CB8AC3E}">
        <p14:creationId xmlns:p14="http://schemas.microsoft.com/office/powerpoint/2010/main" val="2456205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97462-97E3-45E2-7607-E26AB59B11DA}"/>
              </a:ext>
            </a:extLst>
          </p:cNvPr>
          <p:cNvSpPr>
            <a:spLocks noGrp="1"/>
          </p:cNvSpPr>
          <p:nvPr>
            <p:ph type="title"/>
          </p:nvPr>
        </p:nvSpPr>
        <p:spPr/>
        <p:txBody>
          <a:bodyPr/>
          <a:lstStyle/>
          <a:p>
            <a:endParaRPr lang="en-GB"/>
          </a:p>
        </p:txBody>
      </p:sp>
      <p:pic>
        <p:nvPicPr>
          <p:cNvPr id="6" name="Content Placeholder 5">
            <a:extLst>
              <a:ext uri="{FF2B5EF4-FFF2-40B4-BE49-F238E27FC236}">
                <a16:creationId xmlns:a16="http://schemas.microsoft.com/office/drawing/2014/main" id="{C228F4AE-F085-91EE-34CE-9235F198CEE5}"/>
              </a:ext>
            </a:extLst>
          </p:cNvPr>
          <p:cNvPicPr>
            <a:picLocks noGrp="1" noChangeAspect="1"/>
          </p:cNvPicPr>
          <p:nvPr>
            <p:ph idx="1"/>
          </p:nvPr>
        </p:nvPicPr>
        <p:blipFill>
          <a:blip r:embed="rId2"/>
          <a:stretch>
            <a:fillRect/>
          </a:stretch>
        </p:blipFill>
        <p:spPr>
          <a:xfrm>
            <a:off x="3778131" y="-55788"/>
            <a:ext cx="8046438" cy="5698642"/>
          </a:xfrm>
        </p:spPr>
      </p:pic>
      <p:sp>
        <p:nvSpPr>
          <p:cNvPr id="4" name="Slide Number Placeholder 3">
            <a:extLst>
              <a:ext uri="{FF2B5EF4-FFF2-40B4-BE49-F238E27FC236}">
                <a16:creationId xmlns:a16="http://schemas.microsoft.com/office/drawing/2014/main" id="{0ED3A538-CEEB-9F3E-B519-D5071E268ADF}"/>
              </a:ext>
            </a:extLst>
          </p:cNvPr>
          <p:cNvSpPr>
            <a:spLocks noGrp="1"/>
          </p:cNvSpPr>
          <p:nvPr>
            <p:ph type="sldNum" sz="quarter" idx="12"/>
          </p:nvPr>
        </p:nvSpPr>
        <p:spPr/>
        <p:txBody>
          <a:bodyPr/>
          <a:lstStyle/>
          <a:p>
            <a:fld id="{3AC10B06-101E-4779-906D-BEB5F1D414BA}" type="slidenum">
              <a:rPr lang="en-GB" smtClean="0"/>
              <a:t>14</a:t>
            </a:fld>
            <a:endParaRPr lang="en-GB"/>
          </a:p>
        </p:txBody>
      </p:sp>
      <p:sp>
        <p:nvSpPr>
          <p:cNvPr id="8" name="TextBox 7">
            <a:extLst>
              <a:ext uri="{FF2B5EF4-FFF2-40B4-BE49-F238E27FC236}">
                <a16:creationId xmlns:a16="http://schemas.microsoft.com/office/drawing/2014/main" id="{2551CCE8-299B-9D8B-3707-C427A8E13758}"/>
              </a:ext>
            </a:extLst>
          </p:cNvPr>
          <p:cNvSpPr txBox="1"/>
          <p:nvPr/>
        </p:nvSpPr>
        <p:spPr>
          <a:xfrm>
            <a:off x="2621070" y="5892581"/>
            <a:ext cx="9203499" cy="369332"/>
          </a:xfrm>
          <a:prstGeom prst="rect">
            <a:avLst/>
          </a:prstGeom>
          <a:noFill/>
        </p:spPr>
        <p:txBody>
          <a:bodyPr wrap="square">
            <a:spAutoFit/>
          </a:bodyPr>
          <a:lstStyle/>
          <a:p>
            <a:r>
              <a:rPr lang="en-GB" dirty="0"/>
              <a:t>file:///C:/Users/janic/Downloads/The-Prospects-of-Generative-AI-in-Higher-Education.pdf</a:t>
            </a:r>
          </a:p>
        </p:txBody>
      </p:sp>
    </p:spTree>
    <p:extLst>
      <p:ext uri="{BB962C8B-B14F-4D97-AF65-F5344CB8AC3E}">
        <p14:creationId xmlns:p14="http://schemas.microsoft.com/office/powerpoint/2010/main" val="4275755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82ECC-37E1-CDB5-388E-8F70224D6484}"/>
              </a:ext>
            </a:extLst>
          </p:cNvPr>
          <p:cNvSpPr>
            <a:spLocks noGrp="1"/>
          </p:cNvSpPr>
          <p:nvPr>
            <p:ph type="title"/>
          </p:nvPr>
        </p:nvSpPr>
        <p:spPr/>
        <p:txBody>
          <a:bodyPr/>
          <a:lstStyle/>
          <a:p>
            <a:endParaRPr lang="en-GB"/>
          </a:p>
        </p:txBody>
      </p:sp>
      <p:pic>
        <p:nvPicPr>
          <p:cNvPr id="6" name="Content Placeholder 5">
            <a:extLst>
              <a:ext uri="{FF2B5EF4-FFF2-40B4-BE49-F238E27FC236}">
                <a16:creationId xmlns:a16="http://schemas.microsoft.com/office/drawing/2014/main" id="{33467C8A-C6DA-D00F-65B6-B4AD5E5B3861}"/>
              </a:ext>
            </a:extLst>
          </p:cNvPr>
          <p:cNvPicPr>
            <a:picLocks noGrp="1" noChangeAspect="1"/>
          </p:cNvPicPr>
          <p:nvPr>
            <p:ph idx="1"/>
          </p:nvPr>
        </p:nvPicPr>
        <p:blipFill>
          <a:blip r:embed="rId2"/>
          <a:stretch>
            <a:fillRect/>
          </a:stretch>
        </p:blipFill>
        <p:spPr>
          <a:xfrm>
            <a:off x="2073068" y="3378962"/>
            <a:ext cx="8045863" cy="1244664"/>
          </a:xfrm>
        </p:spPr>
      </p:pic>
      <p:sp>
        <p:nvSpPr>
          <p:cNvPr id="4" name="Slide Number Placeholder 3">
            <a:extLst>
              <a:ext uri="{FF2B5EF4-FFF2-40B4-BE49-F238E27FC236}">
                <a16:creationId xmlns:a16="http://schemas.microsoft.com/office/drawing/2014/main" id="{9AC0F88E-D57A-BBB0-3A01-E431BF61C06E}"/>
              </a:ext>
            </a:extLst>
          </p:cNvPr>
          <p:cNvSpPr>
            <a:spLocks noGrp="1"/>
          </p:cNvSpPr>
          <p:nvPr>
            <p:ph type="sldNum" sz="quarter" idx="12"/>
          </p:nvPr>
        </p:nvSpPr>
        <p:spPr/>
        <p:txBody>
          <a:bodyPr/>
          <a:lstStyle/>
          <a:p>
            <a:fld id="{3AC10B06-101E-4779-906D-BEB5F1D414BA}" type="slidenum">
              <a:rPr lang="en-GB" smtClean="0"/>
              <a:t>15</a:t>
            </a:fld>
            <a:endParaRPr lang="en-GB"/>
          </a:p>
        </p:txBody>
      </p:sp>
      <p:pic>
        <p:nvPicPr>
          <p:cNvPr id="8" name="Picture 7">
            <a:extLst>
              <a:ext uri="{FF2B5EF4-FFF2-40B4-BE49-F238E27FC236}">
                <a16:creationId xmlns:a16="http://schemas.microsoft.com/office/drawing/2014/main" id="{D3A551B7-A903-41C1-2EF1-F28B33189DDA}"/>
              </a:ext>
            </a:extLst>
          </p:cNvPr>
          <p:cNvPicPr>
            <a:picLocks noChangeAspect="1"/>
          </p:cNvPicPr>
          <p:nvPr/>
        </p:nvPicPr>
        <p:blipFill>
          <a:blip r:embed="rId3"/>
          <a:stretch>
            <a:fillRect/>
          </a:stretch>
        </p:blipFill>
        <p:spPr>
          <a:xfrm>
            <a:off x="2765475" y="5182850"/>
            <a:ext cx="4807197" cy="425472"/>
          </a:xfrm>
          <a:prstGeom prst="rect">
            <a:avLst/>
          </a:prstGeom>
        </p:spPr>
      </p:pic>
      <p:sp>
        <p:nvSpPr>
          <p:cNvPr id="10" name="TextBox 9">
            <a:extLst>
              <a:ext uri="{FF2B5EF4-FFF2-40B4-BE49-F238E27FC236}">
                <a16:creationId xmlns:a16="http://schemas.microsoft.com/office/drawing/2014/main" id="{0E4E8B04-2D81-5892-27B6-0DC82A774B32}"/>
              </a:ext>
            </a:extLst>
          </p:cNvPr>
          <p:cNvSpPr txBox="1"/>
          <p:nvPr/>
        </p:nvSpPr>
        <p:spPr>
          <a:xfrm>
            <a:off x="1280786" y="2011198"/>
            <a:ext cx="9666962" cy="646331"/>
          </a:xfrm>
          <a:prstGeom prst="rect">
            <a:avLst/>
          </a:prstGeom>
          <a:noFill/>
        </p:spPr>
        <p:txBody>
          <a:bodyPr wrap="square">
            <a:spAutoFit/>
          </a:bodyPr>
          <a:lstStyle/>
          <a:p>
            <a:r>
              <a:rPr lang="en-GB" dirty="0"/>
              <a:t>https://www.oneusefulthing.org/p/my-class-required-ai-heres-what-ive?utm_source=%2Fsearch%2Fstudents&amp;utm_medium=reader2</a:t>
            </a:r>
          </a:p>
        </p:txBody>
      </p:sp>
    </p:spTree>
    <p:extLst>
      <p:ext uri="{BB962C8B-B14F-4D97-AF65-F5344CB8AC3E}">
        <p14:creationId xmlns:p14="http://schemas.microsoft.com/office/powerpoint/2010/main" val="1152079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94007-01D7-93C7-3428-2810443E965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99D9217-A4E4-4280-3A15-CFB1E9270D97}"/>
              </a:ext>
            </a:extLst>
          </p:cNvPr>
          <p:cNvSpPr>
            <a:spLocks noGrp="1"/>
          </p:cNvSpPr>
          <p:nvPr>
            <p:ph idx="1"/>
          </p:nvPr>
        </p:nvSpPr>
        <p:spPr/>
        <p:txBody>
          <a:bodyPr/>
          <a:lstStyle/>
          <a:p>
            <a:r>
              <a:rPr lang="en-GB" dirty="0">
                <a:hlinkClick r:id="rId2"/>
              </a:rPr>
              <a:t>https://themarkup.org/machine-learning/2023/08/14/ai-detection-tools-falsely-accuse-international-students-of-cheating</a:t>
            </a:r>
            <a:endParaRPr lang="en-GB" dirty="0"/>
          </a:p>
          <a:p>
            <a:endParaRPr lang="en-GB" dirty="0"/>
          </a:p>
        </p:txBody>
      </p:sp>
      <p:sp>
        <p:nvSpPr>
          <p:cNvPr id="4" name="Slide Number Placeholder 3">
            <a:extLst>
              <a:ext uri="{FF2B5EF4-FFF2-40B4-BE49-F238E27FC236}">
                <a16:creationId xmlns:a16="http://schemas.microsoft.com/office/drawing/2014/main" id="{9274E45C-5798-65A0-68B6-125E97CA4638}"/>
              </a:ext>
            </a:extLst>
          </p:cNvPr>
          <p:cNvSpPr>
            <a:spLocks noGrp="1"/>
          </p:cNvSpPr>
          <p:nvPr>
            <p:ph type="sldNum" sz="quarter" idx="12"/>
          </p:nvPr>
        </p:nvSpPr>
        <p:spPr/>
        <p:txBody>
          <a:bodyPr/>
          <a:lstStyle/>
          <a:p>
            <a:fld id="{3AC10B06-101E-4779-906D-BEB5F1D414BA}" type="slidenum">
              <a:rPr lang="en-GB" smtClean="0"/>
              <a:t>16</a:t>
            </a:fld>
            <a:endParaRPr lang="en-GB"/>
          </a:p>
        </p:txBody>
      </p:sp>
    </p:spTree>
    <p:extLst>
      <p:ext uri="{BB962C8B-B14F-4D97-AF65-F5344CB8AC3E}">
        <p14:creationId xmlns:p14="http://schemas.microsoft.com/office/powerpoint/2010/main" val="75298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0E484-C54B-5E94-406D-92D7C1B38A6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DE20DEE-3A4C-85C0-EDE3-AA7A2EC1C492}"/>
              </a:ext>
            </a:extLst>
          </p:cNvPr>
          <p:cNvSpPr>
            <a:spLocks noGrp="1"/>
          </p:cNvSpPr>
          <p:nvPr>
            <p:ph idx="1"/>
          </p:nvPr>
        </p:nvSpPr>
        <p:spPr/>
        <p:txBody>
          <a:bodyPr/>
          <a:lstStyle/>
          <a:p>
            <a:r>
              <a:rPr lang="en-GB" b="0" i="0" dirty="0">
                <a:solidFill>
                  <a:srgbClr val="1F1F1F"/>
                </a:solidFill>
                <a:effectLst/>
                <a:latin typeface="ElsevierGulliver"/>
              </a:rPr>
              <a:t>Accordin</a:t>
            </a:r>
            <a:r>
              <a:rPr lang="en-GB" dirty="0">
                <a:solidFill>
                  <a:srgbClr val="1F1F1F"/>
                </a:solidFill>
                <a:latin typeface="ElsevierGulliver"/>
              </a:rPr>
              <a:t>g to Hashmi and Bal (2024) , o</a:t>
            </a:r>
            <a:r>
              <a:rPr lang="en-GB" b="0" i="0" dirty="0">
                <a:solidFill>
                  <a:srgbClr val="1F1F1F"/>
                </a:solidFill>
                <a:effectLst/>
                <a:latin typeface="ElsevierGulliver"/>
              </a:rPr>
              <a:t>ne of the primary skills required in an AI-driven future is prompt engineering </a:t>
            </a:r>
          </a:p>
          <a:p>
            <a:r>
              <a:rPr lang="en-GB" dirty="0">
                <a:hlinkClick r:id="rId2"/>
              </a:rPr>
              <a:t>https://www.sciencedirect.com/science/article/pii/S000768132400065X?via=ihub</a:t>
            </a:r>
            <a:endParaRPr lang="en-GB" dirty="0"/>
          </a:p>
          <a:p>
            <a:r>
              <a:rPr lang="en-GB" b="0" i="0" dirty="0">
                <a:solidFill>
                  <a:srgbClr val="1F1F1F"/>
                </a:solidFill>
                <a:effectLst/>
                <a:latin typeface="ElsevierGulliver"/>
              </a:rPr>
              <a:t> the future work landscape will require a mix of technical and soft skills, underpinned by an understanding of AI's capabilities, limitations, and ethical implications.</a:t>
            </a:r>
            <a:endParaRPr lang="en-GB" dirty="0"/>
          </a:p>
        </p:txBody>
      </p:sp>
      <p:sp>
        <p:nvSpPr>
          <p:cNvPr id="4" name="Slide Number Placeholder 3">
            <a:extLst>
              <a:ext uri="{FF2B5EF4-FFF2-40B4-BE49-F238E27FC236}">
                <a16:creationId xmlns:a16="http://schemas.microsoft.com/office/drawing/2014/main" id="{C6B72ECA-03C1-2A05-4850-392E1ABC5BB6}"/>
              </a:ext>
            </a:extLst>
          </p:cNvPr>
          <p:cNvSpPr>
            <a:spLocks noGrp="1"/>
          </p:cNvSpPr>
          <p:nvPr>
            <p:ph type="sldNum" sz="quarter" idx="12"/>
          </p:nvPr>
        </p:nvSpPr>
        <p:spPr/>
        <p:txBody>
          <a:bodyPr/>
          <a:lstStyle/>
          <a:p>
            <a:fld id="{3AC10B06-101E-4779-906D-BEB5F1D414BA}" type="slidenum">
              <a:rPr lang="en-GB" smtClean="0"/>
              <a:t>17</a:t>
            </a:fld>
            <a:endParaRPr lang="en-GB"/>
          </a:p>
        </p:txBody>
      </p:sp>
    </p:spTree>
    <p:extLst>
      <p:ext uri="{BB962C8B-B14F-4D97-AF65-F5344CB8AC3E}">
        <p14:creationId xmlns:p14="http://schemas.microsoft.com/office/powerpoint/2010/main" val="290958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A9BB8A-F2AD-A706-C33C-D093273DFE77}"/>
              </a:ext>
            </a:extLst>
          </p:cNvPr>
          <p:cNvSpPr>
            <a:spLocks noGrp="1"/>
          </p:cNvSpPr>
          <p:nvPr>
            <p:ph type="sldNum" sz="quarter" idx="12"/>
          </p:nvPr>
        </p:nvSpPr>
        <p:spPr/>
        <p:txBody>
          <a:bodyPr/>
          <a:lstStyle/>
          <a:p>
            <a:fld id="{3AC10B06-101E-4779-906D-BEB5F1D414BA}" type="slidenum">
              <a:rPr lang="en-GB" smtClean="0"/>
              <a:t>18</a:t>
            </a:fld>
            <a:endParaRPr lang="en-GB"/>
          </a:p>
        </p:txBody>
      </p:sp>
      <p:sp>
        <p:nvSpPr>
          <p:cNvPr id="3" name="Content Placeholder 2">
            <a:extLst>
              <a:ext uri="{FF2B5EF4-FFF2-40B4-BE49-F238E27FC236}">
                <a16:creationId xmlns:a16="http://schemas.microsoft.com/office/drawing/2014/main" id="{DAD6957F-B06A-8A03-3ABE-6ED3C7162F3B}"/>
              </a:ext>
            </a:extLst>
          </p:cNvPr>
          <p:cNvSpPr>
            <a:spLocks noGrp="1"/>
          </p:cNvSpPr>
          <p:nvPr>
            <p:ph idx="4294967295"/>
          </p:nvPr>
        </p:nvSpPr>
        <p:spPr>
          <a:xfrm>
            <a:off x="1177447" y="485340"/>
            <a:ext cx="10515600" cy="4351338"/>
          </a:xfrm>
        </p:spPr>
        <p:txBody>
          <a:bodyPr>
            <a:noAutofit/>
          </a:bodyPr>
          <a:lstStyle/>
          <a:p>
            <a:r>
              <a:rPr lang="en-GB" sz="2200" dirty="0"/>
              <a:t>Create opportunities for faculty, staff, students, and other stakeholders to discuss the impact of ChatGPT on the HEI and co-construct strategies to adapt and adopt to AI.</a:t>
            </a:r>
          </a:p>
          <a:p>
            <a:r>
              <a:rPr lang="en-GB" sz="2200" dirty="0"/>
              <a:t>The section below on conducting an AI audit offers one</a:t>
            </a:r>
          </a:p>
          <a:p>
            <a:r>
              <a:rPr lang="en-GB" sz="2200" dirty="0"/>
              <a:t>route for this type of engagement.</a:t>
            </a:r>
          </a:p>
          <a:p>
            <a:r>
              <a:rPr lang="en-GB" sz="2200" dirty="0"/>
              <a:t>	 	Introduce clear guidance for students and instructors</a:t>
            </a:r>
          </a:p>
          <a:p>
            <a:r>
              <a:rPr lang="en-GB" sz="2200" dirty="0"/>
              <a:t>about how and when ChatGPT can be used (and when</a:t>
            </a:r>
          </a:p>
          <a:p>
            <a:r>
              <a:rPr lang="en-GB" sz="2200" dirty="0"/>
              <a:t>it cannot). Such guidance should be negotiated with</a:t>
            </a:r>
          </a:p>
          <a:p>
            <a:r>
              <a:rPr lang="en-GB" sz="2200" dirty="0"/>
              <a:t>students and teachers, not imposed on them.</a:t>
            </a:r>
          </a:p>
          <a:p>
            <a:r>
              <a:rPr lang="en-GB" sz="2200" dirty="0"/>
              <a:t>	 	Connect the use of ChatGPT to course learning</a:t>
            </a:r>
          </a:p>
          <a:p>
            <a:r>
              <a:rPr lang="en-GB" sz="2200" dirty="0"/>
              <a:t>outcomes. This helps students understand how ChatGPT</a:t>
            </a:r>
          </a:p>
          <a:p>
            <a:r>
              <a:rPr lang="en-GB" sz="2200" dirty="0"/>
              <a:t>can support their learning and what expectations there</a:t>
            </a:r>
          </a:p>
          <a:p>
            <a:r>
              <a:rPr lang="en-GB" sz="2200" dirty="0"/>
              <a:t>are for them.</a:t>
            </a:r>
          </a:p>
          <a:p>
            <a:r>
              <a:rPr lang="en-GB" sz="2200" dirty="0"/>
              <a:t>	 	Review all forms of assessment and evaluation to</a:t>
            </a:r>
          </a:p>
          <a:p>
            <a:r>
              <a:rPr lang="en-GB" sz="2200" dirty="0"/>
              <a:t>ensure that each element is fit for purpose. This reviewhttps://www.iesalc.unesco.org/wp-content/uploads/2023/04/ChatGPT-and-Artificial-Intelligence-in-higher-education-Quick-Start-guide_EN_FINAL.pdf</a:t>
            </a:r>
          </a:p>
          <a:p>
            <a:r>
              <a:rPr lang="en-GB" sz="2200" dirty="0"/>
              <a:t>may lead to replacing exams or other assessments with</a:t>
            </a:r>
          </a:p>
          <a:p>
            <a:r>
              <a:rPr lang="en-GB" sz="2200" dirty="0"/>
              <a:t>in-person assessments or altering the types of questions</a:t>
            </a:r>
          </a:p>
          <a:p>
            <a:r>
              <a:rPr lang="en-GB" sz="2200" dirty="0"/>
              <a:t>or exam formats that are used.</a:t>
            </a:r>
          </a:p>
          <a:p>
            <a:r>
              <a:rPr lang="en-GB" sz="2200" dirty="0"/>
              <a:t>	 	Review and update policies relating to academic</a:t>
            </a:r>
          </a:p>
          <a:p>
            <a:r>
              <a:rPr lang="en-GB" sz="2200" dirty="0"/>
              <a:t>integrity/honesty in relation to ChatGPT and other AI</a:t>
            </a:r>
          </a:p>
          <a:p>
            <a:r>
              <a:rPr lang="en-GB" sz="2200" dirty="0"/>
              <a:t>tools.17</a:t>
            </a:r>
          </a:p>
          <a:p>
            <a:r>
              <a:rPr lang="en-GB" sz="2200" dirty="0"/>
              <a:t>	 	Train teachers, researchers, and students to improve</a:t>
            </a:r>
          </a:p>
          <a:p>
            <a:r>
              <a:rPr lang="en-GB" sz="2200" dirty="0"/>
              <a:t>the queries they pose to ChatGPT. As researchers have</a:t>
            </a:r>
          </a:p>
          <a:p>
            <a:r>
              <a:rPr lang="en-GB" sz="2200" dirty="0"/>
              <a:t>noted, ChatGPT is most useful when the inputs provided</a:t>
            </a:r>
          </a:p>
          <a:p>
            <a:r>
              <a:rPr lang="en-GB" sz="2200" dirty="0"/>
              <a:t>to it are carefully created.18</a:t>
            </a:r>
          </a:p>
        </p:txBody>
      </p:sp>
      <p:sp>
        <p:nvSpPr>
          <p:cNvPr id="6" name="TextBox 5">
            <a:extLst>
              <a:ext uri="{FF2B5EF4-FFF2-40B4-BE49-F238E27FC236}">
                <a16:creationId xmlns:a16="http://schemas.microsoft.com/office/drawing/2014/main" id="{A16B4F01-44CB-DD76-D78D-C31F1473CD02}"/>
              </a:ext>
            </a:extLst>
          </p:cNvPr>
          <p:cNvSpPr txBox="1"/>
          <p:nvPr/>
        </p:nvSpPr>
        <p:spPr>
          <a:xfrm>
            <a:off x="5777630" y="4785752"/>
            <a:ext cx="6093912" cy="1200329"/>
          </a:xfrm>
          <a:prstGeom prst="rect">
            <a:avLst/>
          </a:prstGeom>
          <a:noFill/>
        </p:spPr>
        <p:txBody>
          <a:bodyPr wrap="square">
            <a:spAutoFit/>
          </a:bodyPr>
          <a:lstStyle/>
          <a:p>
            <a:r>
              <a:rPr lang="en-GB" dirty="0">
                <a:hlinkClick r:id="rId2"/>
              </a:rPr>
              <a:t>https://www.iesalc.unesco.org/wp-content/uploads/2023/04/ChatGPT-and-Artificial-Intelligence-in-higher-education-Quick-Start-guide_EN_FINAL.pdf</a:t>
            </a:r>
            <a:endParaRPr lang="en-GB" dirty="0"/>
          </a:p>
          <a:p>
            <a:endParaRPr lang="en-GB" dirty="0"/>
          </a:p>
        </p:txBody>
      </p:sp>
    </p:spTree>
    <p:extLst>
      <p:ext uri="{BB962C8B-B14F-4D97-AF65-F5344CB8AC3E}">
        <p14:creationId xmlns:p14="http://schemas.microsoft.com/office/powerpoint/2010/main" val="3481033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A90683-DB21-F4DA-77DB-07EF0EF15D52}"/>
              </a:ext>
            </a:extLst>
          </p:cNvPr>
          <p:cNvSpPr>
            <a:spLocks noGrp="1"/>
          </p:cNvSpPr>
          <p:nvPr>
            <p:ph type="sldNum" sz="quarter" idx="12"/>
          </p:nvPr>
        </p:nvSpPr>
        <p:spPr/>
        <p:txBody>
          <a:bodyPr/>
          <a:lstStyle/>
          <a:p>
            <a:fld id="{3AC10B06-101E-4779-906D-BEB5F1D414BA}" type="slidenum">
              <a:rPr lang="en-GB" smtClean="0"/>
              <a:t>19</a:t>
            </a:fld>
            <a:endParaRPr lang="en-GB"/>
          </a:p>
        </p:txBody>
      </p:sp>
      <p:sp>
        <p:nvSpPr>
          <p:cNvPr id="4" name="TextBox 3">
            <a:extLst>
              <a:ext uri="{FF2B5EF4-FFF2-40B4-BE49-F238E27FC236}">
                <a16:creationId xmlns:a16="http://schemas.microsoft.com/office/drawing/2014/main" id="{6A69D7DB-7445-A4B6-560F-C2526CB40DF6}"/>
              </a:ext>
            </a:extLst>
          </p:cNvPr>
          <p:cNvSpPr txBox="1"/>
          <p:nvPr/>
        </p:nvSpPr>
        <p:spPr>
          <a:xfrm>
            <a:off x="3046956" y="2970466"/>
            <a:ext cx="6093912" cy="2308324"/>
          </a:xfrm>
          <a:prstGeom prst="rect">
            <a:avLst/>
          </a:prstGeom>
          <a:noFill/>
        </p:spPr>
        <p:txBody>
          <a:bodyPr wrap="square">
            <a:spAutoFit/>
          </a:bodyPr>
          <a:lstStyle/>
          <a:p>
            <a:r>
              <a:rPr lang="en-GB" dirty="0">
                <a:hlinkClick r:id="rId2"/>
              </a:rPr>
              <a:t>https://www.iesalc.unesco.org/wp-content/uploads/2023/04/ChatGPT-and-Artificial-Intelligence-in-higher-education-Quick-Start-guide_EN_FINAL.pdf</a:t>
            </a:r>
            <a:endParaRPr lang="en-GB" dirty="0"/>
          </a:p>
          <a:p>
            <a:endParaRPr lang="en-GB" dirty="0"/>
          </a:p>
          <a:p>
            <a:endParaRPr lang="en-GB" dirty="0"/>
          </a:p>
          <a:p>
            <a:endParaRPr lang="en-GB" dirty="0"/>
          </a:p>
          <a:p>
            <a:endParaRPr lang="en-GB" dirty="0"/>
          </a:p>
          <a:p>
            <a:r>
              <a:rPr lang="en-GB" dirty="0"/>
              <a:t>AI audit</a:t>
            </a:r>
          </a:p>
        </p:txBody>
      </p:sp>
      <p:pic>
        <p:nvPicPr>
          <p:cNvPr id="6" name="Picture 5">
            <a:extLst>
              <a:ext uri="{FF2B5EF4-FFF2-40B4-BE49-F238E27FC236}">
                <a16:creationId xmlns:a16="http://schemas.microsoft.com/office/drawing/2014/main" id="{68A3A6DB-8701-945F-8BAA-E3307992E527}"/>
              </a:ext>
            </a:extLst>
          </p:cNvPr>
          <p:cNvPicPr>
            <a:picLocks noChangeAspect="1"/>
          </p:cNvPicPr>
          <p:nvPr/>
        </p:nvPicPr>
        <p:blipFill>
          <a:blip r:embed="rId3"/>
          <a:stretch>
            <a:fillRect/>
          </a:stretch>
        </p:blipFill>
        <p:spPr>
          <a:xfrm>
            <a:off x="9350100" y="771656"/>
            <a:ext cx="2209914" cy="3352972"/>
          </a:xfrm>
          <a:prstGeom prst="rect">
            <a:avLst/>
          </a:prstGeom>
        </p:spPr>
      </p:pic>
    </p:spTree>
    <p:extLst>
      <p:ext uri="{BB962C8B-B14F-4D97-AF65-F5344CB8AC3E}">
        <p14:creationId xmlns:p14="http://schemas.microsoft.com/office/powerpoint/2010/main" val="3036134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960C06-1B6C-4565-9232-5902B6669F64}"/>
              </a:ext>
            </a:extLst>
          </p:cNvPr>
          <p:cNvSpPr>
            <a:spLocks noGrp="1"/>
          </p:cNvSpPr>
          <p:nvPr>
            <p:ph type="title"/>
          </p:nvPr>
        </p:nvSpPr>
        <p:spPr>
          <a:xfrm>
            <a:off x="1371597" y="348865"/>
            <a:ext cx="10044023" cy="877729"/>
          </a:xfrm>
        </p:spPr>
        <p:txBody>
          <a:bodyPr anchor="ctr">
            <a:normAutofit/>
          </a:bodyPr>
          <a:lstStyle/>
          <a:p>
            <a:pPr algn="ctr"/>
            <a:r>
              <a:rPr lang="en-GB" sz="4000" b="1" dirty="0">
                <a:solidFill>
                  <a:srgbClr val="FFFFFF"/>
                </a:solidFill>
                <a:latin typeface="+mn-lt"/>
              </a:rPr>
              <a:t>INTRODUCTION</a:t>
            </a:r>
          </a:p>
        </p:txBody>
      </p:sp>
      <p:sp>
        <p:nvSpPr>
          <p:cNvPr id="4" name="Content Placeholder 3">
            <a:extLst>
              <a:ext uri="{FF2B5EF4-FFF2-40B4-BE49-F238E27FC236}">
                <a16:creationId xmlns:a16="http://schemas.microsoft.com/office/drawing/2014/main" id="{B45BDE96-077E-43C4-B75E-FA4ADA5EA61B}"/>
              </a:ext>
            </a:extLst>
          </p:cNvPr>
          <p:cNvSpPr>
            <a:spLocks noGrp="1"/>
          </p:cNvSpPr>
          <p:nvPr>
            <p:ph idx="1"/>
          </p:nvPr>
        </p:nvSpPr>
        <p:spPr/>
        <p:txBody>
          <a:bodyPr>
            <a:normAutofit lnSpcReduction="10000"/>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sz="3100" b="1" i="0" u="none" strike="noStrike" kern="1200" cap="none" spc="0" normalizeH="0" baseline="0" noProof="0" dirty="0">
                <a:ln>
                  <a:noFill/>
                </a:ln>
                <a:solidFill>
                  <a:srgbClr val="002060"/>
                </a:solidFill>
                <a:effectLst/>
                <a:uLnTx/>
                <a:uFillTx/>
                <a:ea typeface="Tahoma" panose="020B0604030504040204" pitchFamily="34" charset="0"/>
                <a:cs typeface="Tahoma" panose="020B0604030504040204" pitchFamily="34" charset="0"/>
              </a:rPr>
              <a:t>Information Literacy - </a:t>
            </a:r>
            <a:r>
              <a:rPr kumimoji="0" lang="en-US" sz="3100" i="0" u="none" strike="noStrike" kern="1200" cap="none" spc="0" normalizeH="0" baseline="0" noProof="0" dirty="0">
                <a:ln>
                  <a:noFill/>
                </a:ln>
                <a:solidFill>
                  <a:srgbClr val="002060"/>
                </a:solidFill>
                <a:effectLst/>
                <a:uLnTx/>
                <a:uFillTx/>
                <a:ea typeface="Tahoma" panose="020B0604030504040204" pitchFamily="34" charset="0"/>
                <a:cs typeface="Tahoma" panose="020B0604030504040204" pitchFamily="34" charset="0"/>
              </a:rPr>
              <a:t>“ … </a:t>
            </a:r>
            <a:r>
              <a:rPr lang="en-US" sz="3100" dirty="0">
                <a:solidFill>
                  <a:srgbClr val="002060"/>
                </a:solidFill>
                <a:ea typeface="Tahoma" panose="020B0604030504040204" pitchFamily="34" charset="0"/>
                <a:cs typeface="Tahoma" panose="020B0604030504040204" pitchFamily="34" charset="0"/>
              </a:rPr>
              <a:t>t</a:t>
            </a:r>
            <a:r>
              <a:rPr lang="en-GB" sz="3100" dirty="0">
                <a:solidFill>
                  <a:srgbClr val="002060"/>
                </a:solidFill>
                <a:ea typeface="Tahoma" panose="020B0604030504040204" pitchFamily="34" charset="0"/>
                <a:cs typeface="Tahoma" panose="020B0604030504040204" pitchFamily="34" charset="0"/>
              </a:rPr>
              <a:t>he </a:t>
            </a:r>
            <a:r>
              <a:rPr lang="en-GB" sz="3100" b="1" dirty="0">
                <a:solidFill>
                  <a:srgbClr val="002060"/>
                </a:solidFill>
                <a:ea typeface="Tahoma" panose="020B0604030504040204" pitchFamily="34" charset="0"/>
                <a:cs typeface="Tahoma" panose="020B0604030504040204" pitchFamily="34" charset="0"/>
              </a:rPr>
              <a:t>discovery</a:t>
            </a:r>
            <a:r>
              <a:rPr lang="en-GB" sz="3100" dirty="0">
                <a:solidFill>
                  <a:srgbClr val="002060"/>
                </a:solidFill>
                <a:ea typeface="Tahoma" panose="020B0604030504040204" pitchFamily="34" charset="0"/>
                <a:cs typeface="Tahoma" panose="020B0604030504040204" pitchFamily="34" charset="0"/>
              </a:rPr>
              <a:t> of information, how information is produced and </a:t>
            </a:r>
            <a:r>
              <a:rPr lang="en-GB" sz="3100" b="1" dirty="0">
                <a:solidFill>
                  <a:srgbClr val="002060"/>
                </a:solidFill>
                <a:ea typeface="Tahoma" panose="020B0604030504040204" pitchFamily="34" charset="0"/>
                <a:cs typeface="Tahoma" panose="020B0604030504040204" pitchFamily="34" charset="0"/>
              </a:rPr>
              <a:t>valued</a:t>
            </a:r>
            <a:r>
              <a:rPr lang="en-GB" sz="3100" dirty="0">
                <a:solidFill>
                  <a:srgbClr val="002060"/>
                </a:solidFill>
                <a:ea typeface="Tahoma" panose="020B0604030504040204" pitchFamily="34" charset="0"/>
                <a:cs typeface="Tahoma" panose="020B0604030504040204" pitchFamily="34" charset="0"/>
              </a:rPr>
              <a:t>, the </a:t>
            </a:r>
            <a:r>
              <a:rPr lang="en-GB" sz="3100" b="1" dirty="0">
                <a:solidFill>
                  <a:srgbClr val="002060"/>
                </a:solidFill>
                <a:ea typeface="Tahoma" panose="020B0604030504040204" pitchFamily="34" charset="0"/>
                <a:cs typeface="Tahoma" panose="020B0604030504040204" pitchFamily="34" charset="0"/>
              </a:rPr>
              <a:t>use</a:t>
            </a:r>
            <a:r>
              <a:rPr lang="en-GB" sz="3100" dirty="0">
                <a:solidFill>
                  <a:srgbClr val="002060"/>
                </a:solidFill>
                <a:ea typeface="Tahoma" panose="020B0604030504040204" pitchFamily="34" charset="0"/>
                <a:cs typeface="Tahoma" panose="020B0604030504040204" pitchFamily="34" charset="0"/>
              </a:rPr>
              <a:t> of information in creating new knowledge and participating </a:t>
            </a:r>
            <a:r>
              <a:rPr lang="en-GB" sz="3100" b="1" dirty="0">
                <a:solidFill>
                  <a:srgbClr val="002060"/>
                </a:solidFill>
                <a:ea typeface="Tahoma" panose="020B0604030504040204" pitchFamily="34" charset="0"/>
                <a:cs typeface="Tahoma" panose="020B0604030504040204" pitchFamily="34" charset="0"/>
              </a:rPr>
              <a:t>ethically</a:t>
            </a:r>
            <a:r>
              <a:rPr lang="en-GB" sz="3100" dirty="0">
                <a:solidFill>
                  <a:srgbClr val="002060"/>
                </a:solidFill>
                <a:ea typeface="Tahoma" panose="020B0604030504040204" pitchFamily="34" charset="0"/>
                <a:cs typeface="Tahoma" panose="020B0604030504040204" pitchFamily="34" charset="0"/>
              </a:rPr>
              <a:t> in communities of learning” </a:t>
            </a:r>
            <a:r>
              <a:rPr kumimoji="0" lang="en-US" sz="3100" b="0" i="0" u="none" strike="noStrike" kern="1200" cap="none" spc="0" normalizeH="0" baseline="0" noProof="0" dirty="0">
                <a:ln>
                  <a:noFill/>
                </a:ln>
                <a:solidFill>
                  <a:srgbClr val="002060"/>
                </a:solidFill>
                <a:effectLst/>
                <a:uLnTx/>
                <a:uFillTx/>
                <a:ea typeface="Tahoma" panose="020B0604030504040204" pitchFamily="34" charset="0"/>
                <a:cs typeface="Tahoma" panose="020B0604030504040204" pitchFamily="34" charset="0"/>
              </a:rPr>
              <a:t>(ACRL, 2015)  </a:t>
            </a:r>
          </a:p>
          <a:p>
            <a:pPr marL="0" marR="0" lvl="0" indent="0" algn="just" defTabSz="914400" rtl="0" eaLnBrk="1" fontAlgn="auto" latinLnBrk="0" hangingPunct="1">
              <a:lnSpc>
                <a:spcPct val="100000"/>
              </a:lnSpc>
              <a:spcBef>
                <a:spcPts val="600"/>
              </a:spcBef>
              <a:spcAft>
                <a:spcPts val="600"/>
              </a:spcAft>
              <a:buClrTx/>
              <a:buSzTx/>
              <a:buFontTx/>
              <a:buNone/>
              <a:tabLst/>
              <a:defRPr/>
            </a:pPr>
            <a:endParaRPr kumimoji="0" lang="en-US" sz="3100" b="0" i="0" u="none" strike="noStrike" kern="1200" cap="none" spc="0" normalizeH="0" baseline="0" noProof="0" dirty="0">
              <a:ln>
                <a:noFill/>
              </a:ln>
              <a:solidFill>
                <a:srgbClr val="002060"/>
              </a:solidFill>
              <a:effectLst/>
              <a:uLnTx/>
              <a:uFillTx/>
              <a:ea typeface="Tahoma" panose="020B0604030504040204" pitchFamily="34" charset="0"/>
              <a:cs typeface="Tahoma" panose="020B0604030504040204" pitchFamily="34"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lang="en-GB" sz="3100" b="1" dirty="0">
                <a:solidFill>
                  <a:srgbClr val="002060"/>
                </a:solidFill>
                <a:ea typeface="Tahoma" panose="020B0604030504040204" pitchFamily="34" charset="0"/>
                <a:cs typeface="Tahoma" panose="020B0604030504040204" pitchFamily="34" charset="0"/>
              </a:rPr>
              <a:t>AI Literacy - … </a:t>
            </a:r>
            <a:r>
              <a:rPr lang="en-GB" sz="3100" dirty="0">
                <a:solidFill>
                  <a:srgbClr val="002060"/>
                </a:solidFill>
                <a:ea typeface="Tahoma" panose="020B0604030504040204" pitchFamily="34" charset="0"/>
                <a:cs typeface="Tahoma" panose="020B0604030504040204" pitchFamily="34" charset="0"/>
              </a:rPr>
              <a:t>competencies we will all need as a foundation in a world that is enhanced with AI technologies (includes recognising, critically evaluating, ethically using and making informed decisions about AI)  </a:t>
            </a:r>
            <a:endParaRPr lang="en-US" sz="3100" dirty="0">
              <a:solidFill>
                <a:srgbClr val="002060"/>
              </a:solidFill>
              <a:ea typeface="Tahoma" panose="020B0604030504040204" pitchFamily="34" charset="0"/>
              <a:cs typeface="Tahoma" panose="020B0604030504040204" pitchFamily="34"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endParaRPr kumimoji="0" lang="en-US" sz="3100" b="0" i="0" u="none" strike="noStrike" kern="1200" cap="none" spc="0" normalizeH="0" baseline="0" noProof="0" dirty="0">
              <a:ln>
                <a:noFill/>
              </a:ln>
              <a:solidFill>
                <a:srgbClr val="002060"/>
              </a:solidFill>
              <a:effectLst/>
              <a:uLnTx/>
              <a:uFillTx/>
              <a:ea typeface="Tahoma" panose="020B0604030504040204" pitchFamily="34" charset="0"/>
              <a:cs typeface="Tahoma" panose="020B0604030504040204" pitchFamily="34"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endParaRPr kumimoji="0" lang="en-US" sz="3200" b="0" i="0" u="none" strike="noStrike" kern="1200" cap="none" spc="0" normalizeH="0" baseline="0" noProof="0" dirty="0">
              <a:ln>
                <a:noFill/>
              </a:ln>
              <a:solidFill>
                <a:srgbClr val="002060"/>
              </a:solidFill>
              <a:effectLst/>
              <a:uLnTx/>
              <a:uFillTx/>
              <a:ea typeface="Tahoma" panose="020B0604030504040204" pitchFamily="34" charset="0"/>
              <a:cs typeface="Tahoma" panose="020B0604030504040204" pitchFamily="34" charset="0"/>
            </a:endParaRPr>
          </a:p>
        </p:txBody>
      </p:sp>
      <p:sp>
        <p:nvSpPr>
          <p:cNvPr id="3" name="Slide Number Placeholder 2">
            <a:extLst>
              <a:ext uri="{FF2B5EF4-FFF2-40B4-BE49-F238E27FC236}">
                <a16:creationId xmlns:a16="http://schemas.microsoft.com/office/drawing/2014/main" id="{2830A111-E044-021E-A258-F1A2A795829C}"/>
              </a:ext>
            </a:extLst>
          </p:cNvPr>
          <p:cNvSpPr>
            <a:spLocks noGrp="1"/>
          </p:cNvSpPr>
          <p:nvPr>
            <p:ph type="sldNum" sz="quarter" idx="12"/>
          </p:nvPr>
        </p:nvSpPr>
        <p:spPr/>
        <p:txBody>
          <a:bodyPr/>
          <a:lstStyle/>
          <a:p>
            <a:fld id="{3AC10B06-101E-4779-906D-BEB5F1D414BA}" type="slidenum">
              <a:rPr lang="en-GB" smtClean="0"/>
              <a:t>2</a:t>
            </a:fld>
            <a:endParaRPr lang="en-GB"/>
          </a:p>
        </p:txBody>
      </p:sp>
    </p:spTree>
    <p:extLst>
      <p:ext uri="{BB962C8B-B14F-4D97-AF65-F5344CB8AC3E}">
        <p14:creationId xmlns:p14="http://schemas.microsoft.com/office/powerpoint/2010/main" val="1614460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960C06-1B6C-4565-9232-5902B6669F64}"/>
              </a:ext>
            </a:extLst>
          </p:cNvPr>
          <p:cNvSpPr>
            <a:spLocks noGrp="1"/>
          </p:cNvSpPr>
          <p:nvPr>
            <p:ph type="title"/>
          </p:nvPr>
        </p:nvSpPr>
        <p:spPr>
          <a:xfrm>
            <a:off x="1371597" y="348865"/>
            <a:ext cx="10044023" cy="877729"/>
          </a:xfrm>
        </p:spPr>
        <p:txBody>
          <a:bodyPr anchor="ctr">
            <a:normAutofit/>
          </a:bodyPr>
          <a:lstStyle/>
          <a:p>
            <a:pPr algn="ctr"/>
            <a:r>
              <a:rPr lang="en-GB" sz="4000" b="1" dirty="0">
                <a:solidFill>
                  <a:srgbClr val="FFFFFF"/>
                </a:solidFill>
                <a:latin typeface="+mn-lt"/>
              </a:rPr>
              <a:t>LIBRARIAN AND STUDENT INTERACTION   </a:t>
            </a:r>
          </a:p>
        </p:txBody>
      </p:sp>
      <p:sp>
        <p:nvSpPr>
          <p:cNvPr id="5" name="Content Placeholder 4">
            <a:extLst>
              <a:ext uri="{FF2B5EF4-FFF2-40B4-BE49-F238E27FC236}">
                <a16:creationId xmlns:a16="http://schemas.microsoft.com/office/drawing/2014/main" id="{58DEE901-30AA-40A1-BEEF-489B41F5FDC4}"/>
              </a:ext>
            </a:extLst>
          </p:cNvPr>
          <p:cNvSpPr>
            <a:spLocks noGrp="1"/>
          </p:cNvSpPr>
          <p:nvPr>
            <p:ph idx="1"/>
          </p:nvPr>
        </p:nvSpPr>
        <p:spPr>
          <a:xfrm>
            <a:off x="900020" y="2182592"/>
            <a:ext cx="10515600" cy="4068279"/>
          </a:xfrm>
        </p:spPr>
        <p:txBody>
          <a:bodyPr>
            <a:normAutofit/>
          </a:bodyPr>
          <a:lstStyle/>
          <a:p>
            <a:pPr marL="457200" indent="-457200" algn="just">
              <a:lnSpc>
                <a:spcPct val="100000"/>
              </a:lnSpc>
              <a:buFont typeface="Wingdings" panose="05000000000000000000" pitchFamily="2" charset="2"/>
              <a:buChar char="v"/>
            </a:pPr>
            <a:r>
              <a:rPr lang="en-US" sz="2800" b="1" dirty="0">
                <a:solidFill>
                  <a:srgbClr val="002060"/>
                </a:solidFill>
                <a:ea typeface="Tahoma" panose="020B0604030504040204" pitchFamily="34" charset="0"/>
                <a:cs typeface="Tahoma" panose="020B0604030504040204" pitchFamily="34" charset="0"/>
              </a:rPr>
              <a:t>Induction 	</a:t>
            </a:r>
            <a:r>
              <a:rPr lang="en-US" sz="2800" dirty="0">
                <a:solidFill>
                  <a:srgbClr val="002060"/>
                </a:solidFill>
                <a:ea typeface="Tahoma" panose="020B0604030504040204" pitchFamily="34" charset="0"/>
                <a:cs typeface="Tahoma" panose="020B0604030504040204" pitchFamily="34" charset="0"/>
              </a:rPr>
              <a:t>– university requirement</a:t>
            </a:r>
            <a:endParaRPr lang="en-US" dirty="0">
              <a:solidFill>
                <a:srgbClr val="002060"/>
              </a:solidFill>
              <a:ea typeface="Tahoma" panose="020B0604030504040204" pitchFamily="34" charset="0"/>
              <a:cs typeface="Tahoma" panose="020B0604030504040204" pitchFamily="34" charset="0"/>
            </a:endParaRPr>
          </a:p>
          <a:p>
            <a:pPr marL="457200" indent="-457200" algn="just">
              <a:lnSpc>
                <a:spcPct val="100000"/>
              </a:lnSpc>
              <a:buFont typeface="Wingdings" panose="05000000000000000000" pitchFamily="2" charset="2"/>
              <a:buChar char="v"/>
            </a:pPr>
            <a:r>
              <a:rPr lang="en-US" sz="2800" b="1" dirty="0">
                <a:solidFill>
                  <a:srgbClr val="002060"/>
                </a:solidFill>
                <a:ea typeface="Tahoma" panose="020B0604030504040204" pitchFamily="34" charset="0"/>
                <a:cs typeface="Tahoma" panose="020B0604030504040204" pitchFamily="34" charset="0"/>
              </a:rPr>
              <a:t>Classroom 	</a:t>
            </a:r>
            <a:r>
              <a:rPr lang="en-US" sz="2800" dirty="0">
                <a:solidFill>
                  <a:srgbClr val="002060"/>
                </a:solidFill>
                <a:ea typeface="Tahoma" panose="020B0604030504040204" pitchFamily="34" charset="0"/>
                <a:cs typeface="Tahoma" panose="020B0604030504040204" pitchFamily="34" charset="0"/>
              </a:rPr>
              <a:t>– curriculum requirement</a:t>
            </a:r>
          </a:p>
          <a:p>
            <a:pPr marL="457200" indent="-457200" algn="just">
              <a:lnSpc>
                <a:spcPct val="100000"/>
              </a:lnSpc>
              <a:buFont typeface="Wingdings" panose="05000000000000000000" pitchFamily="2" charset="2"/>
              <a:buChar char="v"/>
            </a:pPr>
            <a:r>
              <a:rPr lang="en-US" sz="2800" b="1" dirty="0">
                <a:solidFill>
                  <a:srgbClr val="002060"/>
                </a:solidFill>
                <a:ea typeface="Tahoma" panose="020B0604030504040204" pitchFamily="34" charset="0"/>
                <a:cs typeface="Tahoma" panose="020B0604030504040204" pitchFamily="34" charset="0"/>
              </a:rPr>
              <a:t>Personalised 	</a:t>
            </a:r>
            <a:r>
              <a:rPr lang="en-US" sz="2800" dirty="0">
                <a:solidFill>
                  <a:srgbClr val="002060"/>
                </a:solidFill>
                <a:ea typeface="Tahoma" panose="020B0604030504040204" pitchFamily="34" charset="0"/>
                <a:cs typeface="Tahoma" panose="020B0604030504040204" pitchFamily="34" charset="0"/>
              </a:rPr>
              <a:t>– student requirement</a:t>
            </a:r>
          </a:p>
          <a:p>
            <a:pPr marL="0" indent="0" algn="just">
              <a:buNone/>
            </a:pPr>
            <a:endParaRPr lang="en-US" dirty="0">
              <a:solidFill>
                <a:srgbClr val="002060"/>
              </a:solidFill>
              <a:ea typeface="Tahoma" panose="020B0604030504040204" pitchFamily="34" charset="0"/>
              <a:cs typeface="Tahoma" panose="020B0604030504040204" pitchFamily="34" charset="0"/>
            </a:endParaRPr>
          </a:p>
          <a:p>
            <a:pPr marL="0" indent="0" algn="just">
              <a:buNone/>
            </a:pPr>
            <a:endParaRPr lang="en-US" dirty="0">
              <a:solidFill>
                <a:srgbClr val="002060"/>
              </a:solidFill>
              <a:ea typeface="Tahoma" panose="020B0604030504040204" pitchFamily="34" charset="0"/>
              <a:cs typeface="Tahoma" panose="020B0604030504040204" pitchFamily="34" charset="0"/>
            </a:endParaRPr>
          </a:p>
          <a:p>
            <a:pPr marL="0" indent="0" algn="just">
              <a:buNone/>
            </a:pPr>
            <a:r>
              <a:rPr lang="en-US" dirty="0">
                <a:solidFill>
                  <a:srgbClr val="002060"/>
                </a:solidFill>
                <a:ea typeface="Tahoma" panose="020B0604030504040204" pitchFamily="34" charset="0"/>
                <a:cs typeface="Tahoma" panose="020B0604030504040204" pitchFamily="34" charset="0"/>
              </a:rPr>
              <a:t>There is evidence of </a:t>
            </a:r>
            <a:r>
              <a:rPr lang="en-GB" dirty="0">
                <a:solidFill>
                  <a:srgbClr val="002060"/>
                </a:solidFill>
                <a:ea typeface="Tahoma" panose="020B0604030504040204" pitchFamily="34" charset="0"/>
                <a:cs typeface="Tahoma" panose="020B0604030504040204" pitchFamily="34" charset="0"/>
              </a:rPr>
              <a:t>strong, positive connections between student use of the </a:t>
            </a:r>
            <a:r>
              <a:rPr lang="en-GB" b="1" dirty="0">
                <a:solidFill>
                  <a:srgbClr val="002060"/>
                </a:solidFill>
                <a:ea typeface="Tahoma" panose="020B0604030504040204" pitchFamily="34" charset="0"/>
                <a:cs typeface="Tahoma" panose="020B0604030504040204" pitchFamily="34" charset="0"/>
              </a:rPr>
              <a:t>library</a:t>
            </a:r>
            <a:r>
              <a:rPr lang="en-GB" dirty="0">
                <a:solidFill>
                  <a:srgbClr val="002060"/>
                </a:solidFill>
                <a:ea typeface="Tahoma" panose="020B0604030504040204" pitchFamily="34" charset="0"/>
                <a:cs typeface="Tahoma" panose="020B0604030504040204" pitchFamily="34" charset="0"/>
              </a:rPr>
              <a:t> and impact on student learning and </a:t>
            </a:r>
            <a:r>
              <a:rPr lang="en-GB" b="1" dirty="0">
                <a:solidFill>
                  <a:srgbClr val="002060"/>
                </a:solidFill>
                <a:ea typeface="Tahoma" panose="020B0604030504040204" pitchFamily="34" charset="0"/>
                <a:cs typeface="Tahoma" panose="020B0604030504040204" pitchFamily="34" charset="0"/>
              </a:rPr>
              <a:t>success</a:t>
            </a:r>
            <a:r>
              <a:rPr lang="en-GB" dirty="0">
                <a:solidFill>
                  <a:srgbClr val="002060"/>
                </a:solidFill>
                <a:ea typeface="Tahoma" panose="020B0604030504040204" pitchFamily="34" charset="0"/>
                <a:cs typeface="Tahoma" panose="020B0604030504040204" pitchFamily="34" charset="0"/>
              </a:rPr>
              <a:t> (ACRL, 2016). </a:t>
            </a:r>
            <a:endParaRPr lang="en-US" dirty="0">
              <a:solidFill>
                <a:srgbClr val="002060"/>
              </a:solidFill>
              <a:ea typeface="Tahoma" panose="020B0604030504040204" pitchFamily="34" charset="0"/>
              <a:cs typeface="Tahoma" panose="020B0604030504040204" pitchFamily="34" charset="0"/>
            </a:endParaRPr>
          </a:p>
        </p:txBody>
      </p:sp>
      <p:sp>
        <p:nvSpPr>
          <p:cNvPr id="3" name="Slide Number Placeholder 2">
            <a:extLst>
              <a:ext uri="{FF2B5EF4-FFF2-40B4-BE49-F238E27FC236}">
                <a16:creationId xmlns:a16="http://schemas.microsoft.com/office/drawing/2014/main" id="{6EE5E1E3-5FAE-C357-6D55-7A9B31EFEC46}"/>
              </a:ext>
            </a:extLst>
          </p:cNvPr>
          <p:cNvSpPr>
            <a:spLocks noGrp="1"/>
          </p:cNvSpPr>
          <p:nvPr>
            <p:ph type="sldNum" sz="quarter" idx="12"/>
          </p:nvPr>
        </p:nvSpPr>
        <p:spPr/>
        <p:txBody>
          <a:bodyPr/>
          <a:lstStyle/>
          <a:p>
            <a:fld id="{3AC10B06-101E-4779-906D-BEB5F1D414BA}" type="slidenum">
              <a:rPr lang="en-GB" smtClean="0"/>
              <a:t>20</a:t>
            </a:fld>
            <a:endParaRPr lang="en-GB"/>
          </a:p>
        </p:txBody>
      </p:sp>
    </p:spTree>
    <p:extLst>
      <p:ext uri="{BB962C8B-B14F-4D97-AF65-F5344CB8AC3E}">
        <p14:creationId xmlns:p14="http://schemas.microsoft.com/office/powerpoint/2010/main" val="1196518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5AC6556-E37D-41B0-BAD1-3EC844454C71}"/>
              </a:ext>
            </a:extLst>
          </p:cNvPr>
          <p:cNvSpPr>
            <a:spLocks noGrp="1"/>
          </p:cNvSpPr>
          <p:nvPr>
            <p:ph type="title"/>
          </p:nvPr>
        </p:nvSpPr>
        <p:spPr>
          <a:xfrm>
            <a:off x="524106" y="348865"/>
            <a:ext cx="11206977" cy="1576446"/>
          </a:xfrm>
        </p:spPr>
        <p:txBody>
          <a:bodyPr anchor="ctr">
            <a:noAutofit/>
          </a:bodyPr>
          <a:lstStyle/>
          <a:p>
            <a:pPr algn="ctr"/>
            <a:r>
              <a:rPr lang="en-GB" sz="3200" b="1" dirty="0">
                <a:solidFill>
                  <a:srgbClr val="FFFFFF"/>
                </a:solidFill>
                <a:latin typeface="+mn-lt"/>
              </a:rPr>
              <a:t>ROLE OF THE ACADEMIC LIBRARIAN </a:t>
            </a:r>
            <a:br>
              <a:rPr lang="en-GB" sz="3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n-GB" sz="3000" dirty="0">
              <a:solidFill>
                <a:schemeClr val="bg1"/>
              </a:solidFill>
            </a:endParaRPr>
          </a:p>
        </p:txBody>
      </p:sp>
      <p:graphicFrame>
        <p:nvGraphicFramePr>
          <p:cNvPr id="5" name="Content Placeholder 2">
            <a:extLst>
              <a:ext uri="{FF2B5EF4-FFF2-40B4-BE49-F238E27FC236}">
                <a16:creationId xmlns:a16="http://schemas.microsoft.com/office/drawing/2014/main" id="{AF081C78-542A-2579-5ACA-2A6AF0824D72}"/>
              </a:ext>
            </a:extLst>
          </p:cNvPr>
          <p:cNvGraphicFramePr>
            <a:graphicFrameLocks noGrp="1"/>
          </p:cNvGraphicFramePr>
          <p:nvPr>
            <p:ph idx="1"/>
            <p:extLst>
              <p:ext uri="{D42A27DB-BD31-4B8C-83A1-F6EECF244321}">
                <p14:modId xmlns:p14="http://schemas.microsoft.com/office/powerpoint/2010/main" val="1556985791"/>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C153E43D-7E67-4B35-AFCA-DDF4BA755FB4}"/>
              </a:ext>
            </a:extLst>
          </p:cNvPr>
          <p:cNvSpPr txBox="1"/>
          <p:nvPr/>
        </p:nvSpPr>
        <p:spPr>
          <a:xfrm>
            <a:off x="2976420" y="6305384"/>
            <a:ext cx="5513649"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Academic Integrity - Creating honest citizens</a:t>
            </a:r>
          </a:p>
        </p:txBody>
      </p:sp>
      <p:sp>
        <p:nvSpPr>
          <p:cNvPr id="3" name="Slide Number Placeholder 2">
            <a:extLst>
              <a:ext uri="{FF2B5EF4-FFF2-40B4-BE49-F238E27FC236}">
                <a16:creationId xmlns:a16="http://schemas.microsoft.com/office/drawing/2014/main" id="{69D25FED-895D-5638-D69C-FCE3639DCB2A}"/>
              </a:ext>
            </a:extLst>
          </p:cNvPr>
          <p:cNvSpPr>
            <a:spLocks noGrp="1"/>
          </p:cNvSpPr>
          <p:nvPr>
            <p:ph type="sldNum" sz="quarter" idx="12"/>
          </p:nvPr>
        </p:nvSpPr>
        <p:spPr/>
        <p:txBody>
          <a:bodyPr/>
          <a:lstStyle/>
          <a:p>
            <a:fld id="{3AC10B06-101E-4779-906D-BEB5F1D414BA}" type="slidenum">
              <a:rPr lang="en-GB" smtClean="0"/>
              <a:t>21</a:t>
            </a:fld>
            <a:endParaRPr lang="en-GB"/>
          </a:p>
        </p:txBody>
      </p:sp>
    </p:spTree>
    <p:extLst>
      <p:ext uri="{BB962C8B-B14F-4D97-AF65-F5344CB8AC3E}">
        <p14:creationId xmlns:p14="http://schemas.microsoft.com/office/powerpoint/2010/main" val="235074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960C06-1B6C-4565-9232-5902B6669F64}"/>
              </a:ext>
            </a:extLst>
          </p:cNvPr>
          <p:cNvSpPr>
            <a:spLocks noGrp="1"/>
          </p:cNvSpPr>
          <p:nvPr>
            <p:ph type="title"/>
          </p:nvPr>
        </p:nvSpPr>
        <p:spPr>
          <a:xfrm>
            <a:off x="1371597" y="348865"/>
            <a:ext cx="10044023" cy="877729"/>
          </a:xfrm>
        </p:spPr>
        <p:txBody>
          <a:bodyPr anchor="ctr">
            <a:normAutofit/>
          </a:bodyPr>
          <a:lstStyle/>
          <a:p>
            <a:pPr algn="ctr"/>
            <a:r>
              <a:rPr lang="en-GB" sz="4000" b="1" dirty="0">
                <a:solidFill>
                  <a:srgbClr val="FFFFFF"/>
                </a:solidFill>
                <a:latin typeface="+mn-lt"/>
              </a:rPr>
              <a:t>SUMMING UP </a:t>
            </a:r>
          </a:p>
        </p:txBody>
      </p:sp>
      <p:sp>
        <p:nvSpPr>
          <p:cNvPr id="4" name="Content Placeholder 3">
            <a:extLst>
              <a:ext uri="{FF2B5EF4-FFF2-40B4-BE49-F238E27FC236}">
                <a16:creationId xmlns:a16="http://schemas.microsoft.com/office/drawing/2014/main" id="{B45BDE96-077E-43C4-B75E-FA4ADA5EA61B}"/>
              </a:ext>
            </a:extLst>
          </p:cNvPr>
          <p:cNvSpPr>
            <a:spLocks noGrp="1"/>
          </p:cNvSpPr>
          <p:nvPr>
            <p:ph idx="1"/>
          </p:nvPr>
        </p:nvSpPr>
        <p:spPr/>
        <p:txBody>
          <a:bodyPr>
            <a:normAutofit fontScale="92500" lnSpcReduction="10000"/>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2060"/>
              </a:solidFill>
              <a:effectLst/>
              <a:uLnTx/>
              <a:uFillTx/>
              <a:ea typeface="Tahoma" panose="020B0604030504040204" pitchFamily="34" charset="0"/>
              <a:cs typeface="Tahoma" panose="020B0604030504040204" pitchFamily="34" charset="0"/>
            </a:endParaRPr>
          </a:p>
          <a:p>
            <a:pPr marL="0" indent="0" algn="just">
              <a:lnSpc>
                <a:spcPct val="100000"/>
              </a:lnSpc>
              <a:spcBef>
                <a:spcPts val="0"/>
              </a:spcBef>
              <a:buNone/>
              <a:defRPr/>
            </a:pPr>
            <a:r>
              <a:rPr lang="en-US" sz="3200" dirty="0">
                <a:solidFill>
                  <a:srgbClr val="002060"/>
                </a:solidFill>
                <a:latin typeface="Tahoma" panose="020B0604030504040204" pitchFamily="34" charset="0"/>
                <a:ea typeface="Tahoma" panose="020B0604030504040204" pitchFamily="34" charset="0"/>
                <a:cs typeface="Tahoma" panose="020B0604030504040204" pitchFamily="34" charset="0"/>
              </a:rPr>
              <a:t>An understanding of the subject librarian’s role in creating information literate graduates in the Higher Education framework will encourage more collaboration.</a:t>
            </a:r>
          </a:p>
          <a:p>
            <a:pPr marL="0" indent="0" algn="just">
              <a:lnSpc>
                <a:spcPct val="100000"/>
              </a:lnSpc>
              <a:spcBef>
                <a:spcPts val="0"/>
              </a:spcBef>
              <a:buNone/>
              <a:defRPr/>
            </a:pPr>
            <a:endParaRPr lang="en-US" sz="3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0" marR="0" lvl="0" indent="0" algn="just" fontAlgn="auto">
              <a:lnSpc>
                <a:spcPct val="110000"/>
              </a:lnSpc>
              <a:spcBef>
                <a:spcPts val="0"/>
              </a:spcBef>
              <a:spcAft>
                <a:spcPts val="0"/>
              </a:spcAft>
              <a:buClrTx/>
              <a:buSzTx/>
              <a:buNone/>
              <a:tabLst/>
              <a:defRPr/>
            </a:pPr>
            <a:r>
              <a:rPr lang="en-US" sz="3200" dirty="0">
                <a:solidFill>
                  <a:srgbClr val="002060"/>
                </a:solidFill>
                <a:latin typeface="Tahoma" panose="020B0604030504040204" pitchFamily="34" charset="0"/>
                <a:ea typeface="Tahoma" panose="020B0604030504040204" pitchFamily="34" charset="0"/>
                <a:cs typeface="Tahoma" panose="020B0604030504040204" pitchFamily="34" charset="0"/>
              </a:rPr>
              <a:t>Quantitative as well as qualitative research related to library instruction at UWL will pave the way for embedding information literacy into the curriculum at all levels and schools in a more meaningful way.</a:t>
            </a:r>
          </a:p>
          <a:p>
            <a:endParaRPr lang="en-GB" dirty="0"/>
          </a:p>
        </p:txBody>
      </p:sp>
      <p:sp>
        <p:nvSpPr>
          <p:cNvPr id="3" name="Slide Number Placeholder 2">
            <a:extLst>
              <a:ext uri="{FF2B5EF4-FFF2-40B4-BE49-F238E27FC236}">
                <a16:creationId xmlns:a16="http://schemas.microsoft.com/office/drawing/2014/main" id="{347DF334-2B5A-14F2-32EB-4D1829576D80}"/>
              </a:ext>
            </a:extLst>
          </p:cNvPr>
          <p:cNvSpPr>
            <a:spLocks noGrp="1"/>
          </p:cNvSpPr>
          <p:nvPr>
            <p:ph type="sldNum" sz="quarter" idx="12"/>
          </p:nvPr>
        </p:nvSpPr>
        <p:spPr/>
        <p:txBody>
          <a:bodyPr/>
          <a:lstStyle/>
          <a:p>
            <a:fld id="{3AC10B06-101E-4779-906D-BEB5F1D414BA}" type="slidenum">
              <a:rPr lang="en-GB" smtClean="0"/>
              <a:t>22</a:t>
            </a:fld>
            <a:endParaRPr lang="en-GB"/>
          </a:p>
        </p:txBody>
      </p:sp>
    </p:spTree>
    <p:extLst>
      <p:ext uri="{BB962C8B-B14F-4D97-AF65-F5344CB8AC3E}">
        <p14:creationId xmlns:p14="http://schemas.microsoft.com/office/powerpoint/2010/main" val="407803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960C06-1B6C-4565-9232-5902B6669F64}"/>
              </a:ext>
            </a:extLst>
          </p:cNvPr>
          <p:cNvSpPr>
            <a:spLocks noGrp="1"/>
          </p:cNvSpPr>
          <p:nvPr>
            <p:ph type="title"/>
          </p:nvPr>
        </p:nvSpPr>
        <p:spPr>
          <a:xfrm>
            <a:off x="1371597" y="348865"/>
            <a:ext cx="10044023" cy="877729"/>
          </a:xfrm>
        </p:spPr>
        <p:txBody>
          <a:bodyPr anchor="ctr">
            <a:normAutofit/>
          </a:bodyPr>
          <a:lstStyle/>
          <a:p>
            <a:pPr algn="ctr"/>
            <a:r>
              <a:rPr lang="en-GB" sz="4000" b="1" dirty="0">
                <a:solidFill>
                  <a:srgbClr val="FFFFFF"/>
                </a:solidFill>
                <a:latin typeface="+mn-lt"/>
              </a:rPr>
              <a:t>CONCLUSION </a:t>
            </a:r>
          </a:p>
        </p:txBody>
      </p:sp>
      <p:sp>
        <p:nvSpPr>
          <p:cNvPr id="4" name="Content Placeholder 3">
            <a:extLst>
              <a:ext uri="{FF2B5EF4-FFF2-40B4-BE49-F238E27FC236}">
                <a16:creationId xmlns:a16="http://schemas.microsoft.com/office/drawing/2014/main" id="{B45BDE96-077E-43C4-B75E-FA4ADA5EA61B}"/>
              </a:ext>
            </a:extLst>
          </p:cNvPr>
          <p:cNvSpPr>
            <a:spLocks noGrp="1"/>
          </p:cNvSpPr>
          <p:nvPr>
            <p:ph idx="1"/>
          </p:nvPr>
        </p:nvSpPr>
        <p:spPr>
          <a:xfrm>
            <a:off x="736734" y="1749894"/>
            <a:ext cx="10678886" cy="4933676"/>
          </a:xfrm>
        </p:spPr>
        <p:txBody>
          <a:bodyPr>
            <a:normAutofit fontScale="85000" lnSpcReduction="10000"/>
          </a:bodyPr>
          <a:lstStyle/>
          <a:p>
            <a:pPr marL="0" indent="0" algn="just">
              <a:lnSpc>
                <a:spcPct val="107000"/>
              </a:lnSpc>
              <a:spcAft>
                <a:spcPts val="800"/>
              </a:spcAft>
              <a:buNone/>
            </a:pPr>
            <a:r>
              <a:rPr lang="en-GB" sz="3200" dirty="0">
                <a:solidFill>
                  <a:srgbClr val="C00000"/>
                </a:solidFill>
                <a:effectLst/>
                <a:latin typeface="Tahoma" panose="020B0604030504040204" pitchFamily="34" charset="0"/>
                <a:ea typeface="Calibri" panose="020F0502020204030204" pitchFamily="34" charset="0"/>
                <a:cs typeface="Times New Roman" panose="02020603050405020304" pitchFamily="18" charset="0"/>
              </a:rPr>
              <a:t>I will end with a lovely quote from the Head of Subject at LCM</a:t>
            </a:r>
            <a:endParaRPr lang="en-GB"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GB" sz="3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“It is important to </a:t>
            </a:r>
            <a:r>
              <a:rPr lang="en-GB" sz="32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integrate</a:t>
            </a:r>
            <a:r>
              <a:rPr lang="en-GB" sz="3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information literacy into a performing arts curriculum, even though some students may </a:t>
            </a:r>
            <a:r>
              <a:rPr lang="en-GB" sz="32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resist</a:t>
            </a:r>
            <a:r>
              <a:rPr lang="en-GB" sz="3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it in favour of the practical aspect of the course. </a:t>
            </a:r>
          </a:p>
          <a:p>
            <a:pPr marL="0" indent="0" algn="just">
              <a:lnSpc>
                <a:spcPct val="107000"/>
              </a:lnSpc>
              <a:spcAft>
                <a:spcPts val="800"/>
              </a:spcAft>
              <a:buNone/>
            </a:pPr>
            <a:r>
              <a:rPr lang="en-GB" sz="3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Nevertheless, </a:t>
            </a:r>
            <a:r>
              <a:rPr lang="en-GB" sz="32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combining theory with practice </a:t>
            </a:r>
            <a:r>
              <a:rPr lang="en-GB" sz="3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is crucial for comprehending the practice and discovering innovative techniques.</a:t>
            </a:r>
          </a:p>
          <a:p>
            <a:pPr marL="0" indent="0" algn="just">
              <a:lnSpc>
                <a:spcPct val="107000"/>
              </a:lnSpc>
              <a:spcAft>
                <a:spcPts val="800"/>
              </a:spcAft>
              <a:buNone/>
            </a:pPr>
            <a:r>
              <a:rPr lang="en-GB" sz="3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Collaborating with the LCM subject librarian has helped us establish a </a:t>
            </a:r>
            <a:r>
              <a:rPr lang="en-GB" sz="32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solid connection between theory and practice</a:t>
            </a:r>
            <a:r>
              <a:rPr lang="en-GB" sz="3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endParaRPr lang="en-GB" sz="2800" dirty="0">
              <a:solidFill>
                <a:srgbClr val="002060"/>
              </a:solidFill>
              <a:effectLst/>
              <a:latin typeface="Tahoma" panose="020B0604030504040204" pitchFamily="34" charset="0"/>
              <a:ea typeface="Tahoma" panose="020B0604030504040204" pitchFamily="34" charset="0"/>
              <a:cs typeface="Tahoma" panose="020B0604030504040204" pitchFamily="34" charset="0"/>
            </a:endParaRPr>
          </a:p>
          <a:p>
            <a:pPr marL="0" indent="0" algn="r">
              <a:buNone/>
            </a:pPr>
            <a:r>
              <a:rPr lang="en-GB" dirty="0" err="1">
                <a:solidFill>
                  <a:srgbClr val="C00000"/>
                </a:solidFill>
                <a:latin typeface="Tahoma" panose="020B0604030504040204" pitchFamily="34" charset="0"/>
                <a:ea typeface="Calibri" panose="020F0502020204030204" pitchFamily="34" charset="0"/>
                <a:cs typeface="Times New Roman" panose="02020603050405020304" pitchFamily="18" charset="0"/>
              </a:rPr>
              <a:t>Dr.</a:t>
            </a:r>
            <a:r>
              <a:rPr lang="en-GB" dirty="0">
                <a:solidFill>
                  <a:srgbClr val="C00000"/>
                </a:solidFill>
                <a:latin typeface="Tahoma" panose="020B0604030504040204" pitchFamily="34" charset="0"/>
                <a:ea typeface="Calibri" panose="020F0502020204030204" pitchFamily="34" charset="0"/>
                <a:cs typeface="Times New Roman" panose="02020603050405020304" pitchFamily="18" charset="0"/>
              </a:rPr>
              <a:t> Gavin Baker</a:t>
            </a:r>
          </a:p>
          <a:p>
            <a:pPr marL="0" indent="0" algn="r">
              <a:buNone/>
            </a:pPr>
            <a:endParaRPr lang="en-GB" dirty="0"/>
          </a:p>
        </p:txBody>
      </p:sp>
      <p:sp>
        <p:nvSpPr>
          <p:cNvPr id="3" name="Slide Number Placeholder 2">
            <a:extLst>
              <a:ext uri="{FF2B5EF4-FFF2-40B4-BE49-F238E27FC236}">
                <a16:creationId xmlns:a16="http://schemas.microsoft.com/office/drawing/2014/main" id="{347DF334-2B5A-14F2-32EB-4D1829576D80}"/>
              </a:ext>
            </a:extLst>
          </p:cNvPr>
          <p:cNvSpPr>
            <a:spLocks noGrp="1"/>
          </p:cNvSpPr>
          <p:nvPr>
            <p:ph type="sldNum" sz="quarter" idx="12"/>
          </p:nvPr>
        </p:nvSpPr>
        <p:spPr/>
        <p:txBody>
          <a:bodyPr/>
          <a:lstStyle/>
          <a:p>
            <a:fld id="{3AC10B06-101E-4779-906D-BEB5F1D414BA}" type="slidenum">
              <a:rPr lang="en-GB" smtClean="0"/>
              <a:t>23</a:t>
            </a:fld>
            <a:endParaRPr lang="en-GB"/>
          </a:p>
        </p:txBody>
      </p:sp>
    </p:spTree>
    <p:extLst>
      <p:ext uri="{BB962C8B-B14F-4D97-AF65-F5344CB8AC3E}">
        <p14:creationId xmlns:p14="http://schemas.microsoft.com/office/powerpoint/2010/main" val="11894798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960C06-1B6C-4565-9232-5902B6669F64}"/>
              </a:ext>
            </a:extLst>
          </p:cNvPr>
          <p:cNvSpPr>
            <a:spLocks noGrp="1"/>
          </p:cNvSpPr>
          <p:nvPr>
            <p:ph type="title"/>
          </p:nvPr>
        </p:nvSpPr>
        <p:spPr>
          <a:xfrm>
            <a:off x="1371597" y="348865"/>
            <a:ext cx="10044023" cy="877729"/>
          </a:xfrm>
        </p:spPr>
        <p:txBody>
          <a:bodyPr anchor="ctr">
            <a:normAutofit/>
          </a:bodyPr>
          <a:lstStyle/>
          <a:p>
            <a:pPr algn="ctr"/>
            <a:r>
              <a:rPr lang="en-GB" sz="4000" b="1" dirty="0">
                <a:solidFill>
                  <a:srgbClr val="FFFFFF"/>
                </a:solidFill>
                <a:latin typeface="+mn-lt"/>
              </a:rPr>
              <a:t>REFERENCES</a:t>
            </a:r>
          </a:p>
        </p:txBody>
      </p:sp>
      <p:sp>
        <p:nvSpPr>
          <p:cNvPr id="4" name="Content Placeholder 3">
            <a:extLst>
              <a:ext uri="{FF2B5EF4-FFF2-40B4-BE49-F238E27FC236}">
                <a16:creationId xmlns:a16="http://schemas.microsoft.com/office/drawing/2014/main" id="{B45BDE96-077E-43C4-B75E-FA4ADA5EA61B}"/>
              </a:ext>
            </a:extLst>
          </p:cNvPr>
          <p:cNvSpPr>
            <a:spLocks noGrp="1"/>
          </p:cNvSpPr>
          <p:nvPr>
            <p:ph idx="1"/>
          </p:nvPr>
        </p:nvSpPr>
        <p:spPr>
          <a:xfrm>
            <a:off x="367241" y="1773073"/>
            <a:ext cx="11457518" cy="4449051"/>
          </a:xfrm>
        </p:spPr>
        <p:txBody>
          <a:bodyPr>
            <a:noAutofit/>
          </a:bodyPr>
          <a:lstStyle/>
          <a:p>
            <a:pPr>
              <a:lnSpc>
                <a:spcPct val="120000"/>
              </a:lnSpc>
              <a:spcBef>
                <a:spcPts val="0"/>
              </a:spcBef>
              <a:buFont typeface="Wingdings" panose="05000000000000000000" pitchFamily="2" charset="2"/>
              <a:buChar char="v"/>
            </a:pPr>
            <a:r>
              <a:rPr lang="en-GB" sz="1700" dirty="0" err="1">
                <a:solidFill>
                  <a:srgbClr val="555555"/>
                </a:solidFill>
                <a:effectLst/>
                <a:ea typeface="Calibri" panose="020F0502020204030204" pitchFamily="34" charset="0"/>
                <a:cs typeface="Times New Roman" panose="02020603050405020304" pitchFamily="18" charset="0"/>
              </a:rPr>
              <a:t>Bravender</a:t>
            </a:r>
            <a:r>
              <a:rPr lang="en-GB" sz="1700" dirty="0">
                <a:solidFill>
                  <a:srgbClr val="555555"/>
                </a:solidFill>
                <a:effectLst/>
                <a:ea typeface="Calibri" panose="020F0502020204030204" pitchFamily="34" charset="0"/>
                <a:cs typeface="Times New Roman" panose="02020603050405020304" pitchFamily="18" charset="0"/>
              </a:rPr>
              <a:t>, P., McClure, H. and Schaub, G. (eds) (2015) </a:t>
            </a:r>
            <a:r>
              <a:rPr lang="en-GB" sz="1700" i="1" dirty="0">
                <a:solidFill>
                  <a:srgbClr val="555555"/>
                </a:solidFill>
                <a:effectLst/>
                <a:ea typeface="Calibri" panose="020F0502020204030204" pitchFamily="34" charset="0"/>
                <a:cs typeface="Times New Roman" panose="02020603050405020304" pitchFamily="18" charset="0"/>
              </a:rPr>
              <a:t>Teaching information literacy threshold concepts: lesson plans for librarians.</a:t>
            </a:r>
            <a:r>
              <a:rPr lang="en-GB" sz="1700" dirty="0">
                <a:solidFill>
                  <a:srgbClr val="555555"/>
                </a:solidFill>
                <a:effectLst/>
                <a:ea typeface="Calibri" panose="020F0502020204030204" pitchFamily="34" charset="0"/>
                <a:cs typeface="Times New Roman" panose="02020603050405020304" pitchFamily="18" charset="0"/>
              </a:rPr>
              <a:t> Available at : </a:t>
            </a:r>
            <a:r>
              <a:rPr lang="en-GB" sz="1700" u="sng" dirty="0">
                <a:solidFill>
                  <a:srgbClr val="0070C0"/>
                </a:solidFill>
                <a:cs typeface="Times New Roman" panose="02020603050405020304" pitchFamily="18" charset="0"/>
                <a:hlinkClick r:id="rId2">
                  <a:extLst>
                    <a:ext uri="{A12FA001-AC4F-418D-AE19-62706E023703}">
                      <ahyp:hlinkClr xmlns:ahyp="http://schemas.microsoft.com/office/drawing/2018/hyperlinkcolor" val="tx"/>
                    </a:ext>
                  </a:extLst>
                </a:hlinkClick>
              </a:rPr>
              <a:t>https://discovery.ebsco.com/linkprocessor/plink?id=2f152ba5-1c9b-355b-9adf-80ea7b4c077d</a:t>
            </a:r>
            <a:r>
              <a:rPr lang="en-GB" sz="1700" u="sng" dirty="0">
                <a:solidFill>
                  <a:srgbClr val="0070C0"/>
                </a:solidFill>
                <a:cs typeface="Times New Roman" panose="02020603050405020304" pitchFamily="18" charset="0"/>
              </a:rPr>
              <a:t> </a:t>
            </a:r>
            <a:r>
              <a:rPr lang="en-US" sz="1700" dirty="0">
                <a:solidFill>
                  <a:srgbClr val="222222"/>
                </a:solidFill>
                <a:effectLst/>
                <a:ea typeface="Calibri" panose="020F0502020204030204" pitchFamily="34" charset="0"/>
                <a:cs typeface="Times New Roman" panose="02020603050405020304" pitchFamily="18" charset="0"/>
              </a:rPr>
              <a:t>(Accessed: 12 June 2023).</a:t>
            </a:r>
            <a:endParaRPr lang="en-GB" sz="1700" dirty="0">
              <a:solidFill>
                <a:srgbClr val="555555"/>
              </a:solidFill>
              <a:effectLst/>
              <a:ea typeface="Calibri" panose="020F0502020204030204" pitchFamily="34" charset="0"/>
              <a:cs typeface="Times New Roman" panose="02020603050405020304" pitchFamily="18" charset="0"/>
            </a:endParaRPr>
          </a:p>
          <a:p>
            <a:pPr>
              <a:lnSpc>
                <a:spcPct val="120000"/>
              </a:lnSpc>
              <a:spcBef>
                <a:spcPts val="0"/>
              </a:spcBef>
              <a:buFont typeface="Wingdings" panose="05000000000000000000" pitchFamily="2" charset="2"/>
              <a:buChar char="v"/>
            </a:pPr>
            <a:r>
              <a:rPr lang="en-GB" sz="1700" dirty="0">
                <a:solidFill>
                  <a:srgbClr val="333333"/>
                </a:solidFill>
                <a:effectLst/>
                <a:ea typeface="Calibri" panose="020F0502020204030204" pitchFamily="34" charset="0"/>
                <a:cs typeface="Times New Roman" panose="02020603050405020304" pitchFamily="18" charset="0"/>
              </a:rPr>
              <a:t>Lloyd, A. (2021)</a:t>
            </a:r>
            <a:r>
              <a:rPr lang="en-GB" sz="1700" i="1" dirty="0">
                <a:solidFill>
                  <a:srgbClr val="333333"/>
                </a:solidFill>
                <a:effectLst/>
                <a:ea typeface="Calibri" panose="020F0502020204030204" pitchFamily="34" charset="0"/>
                <a:cs typeface="Times New Roman" panose="02020603050405020304" pitchFamily="18" charset="0"/>
              </a:rPr>
              <a:t> The qualitative </a:t>
            </a:r>
            <a:r>
              <a:rPr lang="en-GB" sz="1700" i="1" dirty="0">
                <a:solidFill>
                  <a:srgbClr val="333333"/>
                </a:solidFill>
                <a:ea typeface="Calibri" panose="020F0502020204030204" pitchFamily="34" charset="0"/>
                <a:cs typeface="Times New Roman" panose="02020603050405020304" pitchFamily="18" charset="0"/>
              </a:rPr>
              <a:t>l</a:t>
            </a:r>
            <a:r>
              <a:rPr lang="en-GB" sz="1700" i="1" dirty="0">
                <a:solidFill>
                  <a:srgbClr val="333333"/>
                </a:solidFill>
                <a:effectLst/>
                <a:ea typeface="Calibri" panose="020F0502020204030204" pitchFamily="34" charset="0"/>
                <a:cs typeface="Times New Roman" panose="02020603050405020304" pitchFamily="18" charset="0"/>
              </a:rPr>
              <a:t>andscape of information </a:t>
            </a:r>
            <a:r>
              <a:rPr lang="en-GB" sz="1700" i="1" dirty="0">
                <a:solidFill>
                  <a:srgbClr val="333333"/>
                </a:solidFill>
                <a:ea typeface="Calibri" panose="020F0502020204030204" pitchFamily="34" charset="0"/>
                <a:cs typeface="Times New Roman" panose="02020603050405020304" pitchFamily="18" charset="0"/>
              </a:rPr>
              <a:t>l</a:t>
            </a:r>
            <a:r>
              <a:rPr lang="en-GB" sz="1700" i="1" dirty="0">
                <a:solidFill>
                  <a:srgbClr val="333333"/>
                </a:solidFill>
                <a:effectLst/>
                <a:ea typeface="Calibri" panose="020F0502020204030204" pitchFamily="34" charset="0"/>
                <a:cs typeface="Times New Roman" panose="02020603050405020304" pitchFamily="18" charset="0"/>
              </a:rPr>
              <a:t>iteracy </a:t>
            </a:r>
            <a:r>
              <a:rPr lang="en-GB" sz="1700" i="1" dirty="0">
                <a:solidFill>
                  <a:srgbClr val="333333"/>
                </a:solidFill>
                <a:ea typeface="Calibri" panose="020F0502020204030204" pitchFamily="34" charset="0"/>
                <a:cs typeface="Times New Roman" panose="02020603050405020304" pitchFamily="18" charset="0"/>
              </a:rPr>
              <a:t>r</a:t>
            </a:r>
            <a:r>
              <a:rPr lang="en-GB" sz="1700" i="1" dirty="0">
                <a:solidFill>
                  <a:srgbClr val="333333"/>
                </a:solidFill>
                <a:effectLst/>
                <a:ea typeface="Calibri" panose="020F0502020204030204" pitchFamily="34" charset="0"/>
                <a:cs typeface="Times New Roman" panose="02020603050405020304" pitchFamily="18" charset="0"/>
              </a:rPr>
              <a:t>esearch.</a:t>
            </a:r>
            <a:r>
              <a:rPr lang="en-GB" sz="1700" dirty="0">
                <a:solidFill>
                  <a:srgbClr val="333333"/>
                </a:solidFill>
                <a:effectLst/>
                <a:ea typeface="Calibri" panose="020F0502020204030204" pitchFamily="34" charset="0"/>
                <a:cs typeface="Times New Roman" panose="02020603050405020304" pitchFamily="18" charset="0"/>
              </a:rPr>
              <a:t> Available at: </a:t>
            </a:r>
            <a:r>
              <a:rPr lang="en-GB" sz="1700" u="sng" dirty="0">
                <a:solidFill>
                  <a:srgbClr val="0070C0"/>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https://www.perlego.com/book/3259709/the-qualitative-landscape-of-information-literacy-research-perspectives-methods-and-techniques-pdf</a:t>
            </a:r>
            <a:r>
              <a:rPr lang="en-GB" sz="1700" dirty="0">
                <a:solidFill>
                  <a:srgbClr val="0070C0"/>
                </a:solidFill>
                <a:effectLst/>
                <a:ea typeface="Calibri" panose="020F0502020204030204" pitchFamily="34" charset="0"/>
                <a:cs typeface="Times New Roman" panose="02020603050405020304" pitchFamily="18" charset="0"/>
              </a:rPr>
              <a:t>  </a:t>
            </a:r>
            <a:r>
              <a:rPr lang="en-GB" sz="1700" dirty="0">
                <a:solidFill>
                  <a:srgbClr val="333333"/>
                </a:solidFill>
                <a:effectLst/>
                <a:ea typeface="Calibri" panose="020F0502020204030204" pitchFamily="34" charset="0"/>
                <a:cs typeface="Times New Roman" panose="02020603050405020304" pitchFamily="18" charset="0"/>
              </a:rPr>
              <a:t>(Accessed: 18 May 2023).</a:t>
            </a:r>
            <a:endParaRPr lang="en-GB" sz="1700" dirty="0">
              <a:effectLst/>
              <a:ea typeface="Calibri" panose="020F0502020204030204" pitchFamily="34" charset="0"/>
              <a:cs typeface="Times New Roman" panose="02020603050405020304" pitchFamily="18" charset="0"/>
            </a:endParaRPr>
          </a:p>
          <a:p>
            <a:pPr>
              <a:lnSpc>
                <a:spcPct val="120000"/>
              </a:lnSpc>
              <a:spcBef>
                <a:spcPts val="0"/>
              </a:spcBef>
              <a:buFont typeface="Wingdings" panose="05000000000000000000" pitchFamily="2" charset="2"/>
              <a:buChar char="v"/>
            </a:pPr>
            <a:r>
              <a:rPr lang="en-GB" sz="1700" dirty="0">
                <a:ea typeface="Calibri" panose="020F0502020204030204" pitchFamily="34" charset="0"/>
                <a:cs typeface="Times New Roman" panose="02020603050405020304" pitchFamily="18" charset="0"/>
              </a:rPr>
              <a:t>Mackey, T. and Jacobson, T. (2010) Collaborative information literacy assessments. Strategies for evaluating teaching and learning. London: Neal-Schuman Publishers, Inc. </a:t>
            </a:r>
          </a:p>
          <a:p>
            <a:pPr>
              <a:lnSpc>
                <a:spcPct val="120000"/>
              </a:lnSpc>
              <a:spcBef>
                <a:spcPts val="0"/>
              </a:spcBef>
              <a:buFont typeface="Wingdings" panose="05000000000000000000" pitchFamily="2" charset="2"/>
              <a:buChar char="v"/>
            </a:pPr>
            <a:r>
              <a:rPr lang="en-US" sz="1700" dirty="0">
                <a:solidFill>
                  <a:srgbClr val="222222"/>
                </a:solidFill>
                <a:effectLst/>
                <a:ea typeface="Calibri" panose="020F0502020204030204" pitchFamily="34" charset="0"/>
                <a:cs typeface="Times New Roman" panose="02020603050405020304" pitchFamily="18" charset="0"/>
              </a:rPr>
              <a:t>McAdoo, M. (2012) </a:t>
            </a:r>
            <a:r>
              <a:rPr lang="en-US" sz="1700" i="1" dirty="0">
                <a:solidFill>
                  <a:srgbClr val="222222"/>
                </a:solidFill>
                <a:effectLst/>
                <a:ea typeface="Calibri" panose="020F0502020204030204" pitchFamily="34" charset="0"/>
                <a:cs typeface="Times New Roman" panose="02020603050405020304" pitchFamily="18" charset="0"/>
              </a:rPr>
              <a:t>Fundamentals of library </a:t>
            </a:r>
            <a:r>
              <a:rPr lang="en-US" sz="1700" i="1" dirty="0">
                <a:solidFill>
                  <a:srgbClr val="222222"/>
                </a:solidFill>
                <a:ea typeface="Calibri" panose="020F0502020204030204" pitchFamily="34" charset="0"/>
                <a:cs typeface="Times New Roman" panose="02020603050405020304" pitchFamily="18" charset="0"/>
              </a:rPr>
              <a:t>i</a:t>
            </a:r>
            <a:r>
              <a:rPr lang="en-US" sz="1700" i="1" dirty="0">
                <a:solidFill>
                  <a:srgbClr val="222222"/>
                </a:solidFill>
                <a:effectLst/>
                <a:ea typeface="Calibri" panose="020F0502020204030204" pitchFamily="34" charset="0"/>
                <a:cs typeface="Times New Roman" panose="02020603050405020304" pitchFamily="18" charset="0"/>
              </a:rPr>
              <a:t>nstruction</a:t>
            </a:r>
            <a:r>
              <a:rPr lang="en-US" sz="1700" dirty="0">
                <a:solidFill>
                  <a:srgbClr val="222222"/>
                </a:solidFill>
                <a:effectLst/>
                <a:ea typeface="Calibri" panose="020F0502020204030204" pitchFamily="34" charset="0"/>
                <a:cs typeface="Times New Roman" panose="02020603050405020304" pitchFamily="18" charset="0"/>
              </a:rPr>
              <a:t>. Available at: </a:t>
            </a:r>
            <a:r>
              <a:rPr lang="en-US" sz="1700" u="sng" dirty="0">
                <a:solidFill>
                  <a:srgbClr val="0070C0"/>
                </a:solidFill>
                <a:cs typeface="Times New Roman" panose="02020603050405020304" pitchFamily="18" charset="0"/>
                <a:hlinkClick r:id="rId4">
                  <a:extLst>
                    <a:ext uri="{A12FA001-AC4F-418D-AE19-62706E023703}">
                      <ahyp:hlinkClr xmlns:ahyp="http://schemas.microsoft.com/office/drawing/2018/hyperlinkcolor" val="tx"/>
                    </a:ext>
                  </a:extLst>
                </a:hlinkClick>
              </a:rPr>
              <a:t>https://www.perlego.com/book/1637222/fundamentals-of-library-instruction-pdf</a:t>
            </a:r>
            <a:r>
              <a:rPr lang="en-US" sz="1700" u="sng" dirty="0">
                <a:solidFill>
                  <a:srgbClr val="0070C0"/>
                </a:solidFill>
                <a:cs typeface="Times New Roman" panose="02020603050405020304" pitchFamily="18" charset="0"/>
              </a:rPr>
              <a:t> </a:t>
            </a:r>
            <a:r>
              <a:rPr lang="en-US" sz="1700" dirty="0">
                <a:solidFill>
                  <a:srgbClr val="222222"/>
                </a:solidFill>
                <a:effectLst/>
                <a:ea typeface="Calibri" panose="020F0502020204030204" pitchFamily="34" charset="0"/>
                <a:cs typeface="Times New Roman" panose="02020603050405020304" pitchFamily="18" charset="0"/>
              </a:rPr>
              <a:t>(Accessed: 17 May 2023).</a:t>
            </a:r>
          </a:p>
          <a:p>
            <a:pPr>
              <a:lnSpc>
                <a:spcPct val="120000"/>
              </a:lnSpc>
              <a:spcBef>
                <a:spcPts val="0"/>
              </a:spcBef>
              <a:buFont typeface="Wingdings" panose="05000000000000000000" pitchFamily="2" charset="2"/>
              <a:buChar char="v"/>
            </a:pPr>
            <a:r>
              <a:rPr lang="en-US" sz="1700" dirty="0">
                <a:solidFill>
                  <a:srgbClr val="000000"/>
                </a:solidFill>
                <a:effectLst/>
                <a:ea typeface="Calibri" panose="020F0502020204030204" pitchFamily="34" charset="0"/>
              </a:rPr>
              <a:t>SCONUL (2023) </a:t>
            </a:r>
            <a:r>
              <a:rPr lang="en-US" sz="1700" i="1" dirty="0">
                <a:solidFill>
                  <a:srgbClr val="000000"/>
                </a:solidFill>
                <a:effectLst/>
                <a:ea typeface="Calibri" panose="020F0502020204030204" pitchFamily="34" charset="0"/>
              </a:rPr>
              <a:t>The value of academic libraries</a:t>
            </a:r>
            <a:r>
              <a:rPr lang="en-US" sz="1700" dirty="0">
                <a:solidFill>
                  <a:srgbClr val="000000"/>
                </a:solidFill>
                <a:effectLst/>
                <a:ea typeface="Calibri" panose="020F0502020204030204" pitchFamily="34" charset="0"/>
              </a:rPr>
              <a:t>. </a:t>
            </a:r>
            <a:r>
              <a:rPr lang="en-GB" sz="1700" dirty="0">
                <a:solidFill>
                  <a:srgbClr val="455560"/>
                </a:solidFill>
                <a:effectLst/>
                <a:ea typeface="Calibri" panose="020F0502020204030204" pitchFamily="34" charset="0"/>
              </a:rPr>
              <a:t>Available at: </a:t>
            </a:r>
            <a:r>
              <a:rPr lang="en-GB" sz="1700" u="sng" dirty="0">
                <a:solidFill>
                  <a:srgbClr val="0070C0"/>
                </a:solidFill>
                <a:cs typeface="Times New Roman" panose="02020603050405020304" pitchFamily="18" charset="0"/>
                <a:hlinkClick r:id="rId5">
                  <a:extLst>
                    <a:ext uri="{A12FA001-AC4F-418D-AE19-62706E023703}">
                      <ahyp:hlinkClr xmlns:ahyp="http://schemas.microsoft.com/office/drawing/2018/hyperlinkcolor" val="tx"/>
                    </a:ext>
                  </a:extLst>
                </a:hlinkClick>
              </a:rPr>
              <a:t>The value of academic libraries | SCONUL</a:t>
            </a:r>
            <a:r>
              <a:rPr lang="en-GB" sz="1700" u="sng" dirty="0">
                <a:solidFill>
                  <a:srgbClr val="0070C0"/>
                </a:solidFill>
                <a:cs typeface="Times New Roman" panose="02020603050405020304" pitchFamily="18" charset="0"/>
              </a:rPr>
              <a:t> </a:t>
            </a:r>
            <a:r>
              <a:rPr lang="en-GB" sz="1700" dirty="0">
                <a:effectLst/>
                <a:ea typeface="Calibri" panose="020F0502020204030204" pitchFamily="34" charset="0"/>
              </a:rPr>
              <a:t>(</a:t>
            </a:r>
            <a:r>
              <a:rPr lang="en-US" sz="1700" dirty="0">
                <a:solidFill>
                  <a:srgbClr val="000000"/>
                </a:solidFill>
                <a:effectLst/>
                <a:ea typeface="Calibri" panose="020F0502020204030204" pitchFamily="34" charset="0"/>
              </a:rPr>
              <a:t>Accessed: 18 June 2023).</a:t>
            </a:r>
          </a:p>
          <a:p>
            <a:pPr>
              <a:lnSpc>
                <a:spcPct val="120000"/>
              </a:lnSpc>
              <a:spcBef>
                <a:spcPts val="0"/>
              </a:spcBef>
              <a:buFont typeface="Wingdings" panose="05000000000000000000" pitchFamily="2" charset="2"/>
              <a:buChar char="v"/>
            </a:pPr>
            <a:r>
              <a:rPr lang="en-GB" sz="1700" dirty="0">
                <a:solidFill>
                  <a:srgbClr val="000000"/>
                </a:solidFill>
                <a:effectLst/>
                <a:ea typeface="Calibri" panose="020F0502020204030204" pitchFamily="34" charset="0"/>
                <a:cs typeface="Times New Roman" panose="02020603050405020304" pitchFamily="18" charset="0"/>
              </a:rPr>
              <a:t>Zhu, S</a:t>
            </a:r>
            <a:r>
              <a:rPr lang="en-GB" sz="1700" i="1" dirty="0">
                <a:effectLst/>
                <a:ea typeface="Calibri" panose="020F0502020204030204" pitchFamily="34" charset="0"/>
                <a:cs typeface="Times New Roman" panose="02020603050405020304" pitchFamily="18" charset="0"/>
              </a:rPr>
              <a:t>. et al</a:t>
            </a:r>
            <a:r>
              <a:rPr lang="en-GB" sz="1700" dirty="0">
                <a:solidFill>
                  <a:srgbClr val="000000"/>
                </a:solidFill>
                <a:effectLst/>
                <a:ea typeface="Calibri" panose="020F0502020204030204" pitchFamily="34" charset="0"/>
                <a:cs typeface="Times New Roman" panose="02020603050405020304" pitchFamily="18" charset="0"/>
              </a:rPr>
              <a:t>. (2020)  ‘Conceptual assessment framework of students' information literacy: An evidence-</a:t>
            </a:r>
            <a:r>
              <a:rPr lang="en-GB" sz="1700" dirty="0" err="1">
                <a:solidFill>
                  <a:srgbClr val="000000"/>
                </a:solidFill>
                <a:effectLst/>
                <a:ea typeface="Calibri" panose="020F0502020204030204" pitchFamily="34" charset="0"/>
                <a:cs typeface="Times New Roman" panose="02020603050405020304" pitchFamily="18" charset="0"/>
              </a:rPr>
              <a:t>centered</a:t>
            </a:r>
            <a:r>
              <a:rPr lang="en-GB" sz="1700" dirty="0">
                <a:solidFill>
                  <a:srgbClr val="000000"/>
                </a:solidFill>
                <a:effectLst/>
                <a:ea typeface="Calibri" panose="020F0502020204030204" pitchFamily="34" charset="0"/>
                <a:cs typeface="Times New Roman" panose="02020603050405020304" pitchFamily="18" charset="0"/>
              </a:rPr>
              <a:t> design approach’, </a:t>
            </a:r>
            <a:r>
              <a:rPr lang="en-GB" sz="1700" i="1" dirty="0">
                <a:solidFill>
                  <a:srgbClr val="000000"/>
                </a:solidFill>
                <a:effectLst/>
                <a:ea typeface="Calibri" panose="020F0502020204030204" pitchFamily="34" charset="0"/>
                <a:cs typeface="Times New Roman" panose="02020603050405020304" pitchFamily="18" charset="0"/>
              </a:rPr>
              <a:t>International Symposium on Educational Technology (ISET)</a:t>
            </a:r>
            <a:r>
              <a:rPr lang="en-GB" sz="1700" dirty="0">
                <a:solidFill>
                  <a:srgbClr val="000000"/>
                </a:solidFill>
                <a:effectLst/>
                <a:ea typeface="Calibri" panose="020F0502020204030204" pitchFamily="34" charset="0"/>
                <a:cs typeface="Times New Roman" panose="02020603050405020304" pitchFamily="18" charset="0"/>
              </a:rPr>
              <a:t>, Bangkok, Thailand pp. 238-242. Available at:  10.1109/ISET49818.2020.00059 (Accessed: 17 June 2023</a:t>
            </a:r>
            <a:r>
              <a:rPr lang="en-GB" sz="1700" dirty="0">
                <a:solidFill>
                  <a:srgbClr val="333333"/>
                </a:solidFill>
                <a:effectLst/>
                <a:ea typeface="Calibri" panose="020F0502020204030204" pitchFamily="34" charset="0"/>
                <a:cs typeface="Times New Roman" panose="02020603050405020304" pitchFamily="18" charset="0"/>
              </a:rPr>
              <a:t>).</a:t>
            </a:r>
            <a:endParaRPr lang="en-GB" sz="1700" dirty="0"/>
          </a:p>
        </p:txBody>
      </p:sp>
      <p:sp>
        <p:nvSpPr>
          <p:cNvPr id="3" name="Slide Number Placeholder 2">
            <a:extLst>
              <a:ext uri="{FF2B5EF4-FFF2-40B4-BE49-F238E27FC236}">
                <a16:creationId xmlns:a16="http://schemas.microsoft.com/office/drawing/2014/main" id="{E05FC998-E108-9F09-E296-482043A9C46F}"/>
              </a:ext>
            </a:extLst>
          </p:cNvPr>
          <p:cNvSpPr>
            <a:spLocks noGrp="1"/>
          </p:cNvSpPr>
          <p:nvPr>
            <p:ph type="sldNum" sz="quarter" idx="12"/>
          </p:nvPr>
        </p:nvSpPr>
        <p:spPr/>
        <p:txBody>
          <a:bodyPr/>
          <a:lstStyle/>
          <a:p>
            <a:fld id="{3AC10B06-101E-4779-906D-BEB5F1D414BA}" type="slidenum">
              <a:rPr lang="en-GB" smtClean="0"/>
              <a:t>24</a:t>
            </a:fld>
            <a:endParaRPr lang="en-GB"/>
          </a:p>
        </p:txBody>
      </p:sp>
    </p:spTree>
    <p:extLst>
      <p:ext uri="{BB962C8B-B14F-4D97-AF65-F5344CB8AC3E}">
        <p14:creationId xmlns:p14="http://schemas.microsoft.com/office/powerpoint/2010/main" val="6506479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960C06-1B6C-4565-9232-5902B6669F64}"/>
              </a:ext>
            </a:extLst>
          </p:cNvPr>
          <p:cNvSpPr>
            <a:spLocks noGrp="1"/>
          </p:cNvSpPr>
          <p:nvPr>
            <p:ph type="title"/>
          </p:nvPr>
        </p:nvSpPr>
        <p:spPr>
          <a:xfrm>
            <a:off x="1371597" y="348865"/>
            <a:ext cx="10044023" cy="877729"/>
          </a:xfrm>
        </p:spPr>
        <p:txBody>
          <a:bodyPr anchor="ctr">
            <a:normAutofit/>
          </a:bodyPr>
          <a:lstStyle/>
          <a:p>
            <a:pPr algn="ctr"/>
            <a:r>
              <a:rPr lang="en-GB" sz="4000" b="1" dirty="0">
                <a:solidFill>
                  <a:srgbClr val="FFFFFF"/>
                </a:solidFill>
                <a:latin typeface="+mn-lt"/>
              </a:rPr>
              <a:t>NEED OF THE STUDY </a:t>
            </a:r>
            <a:r>
              <a:rPr lang="en-GB" sz="4000" dirty="0">
                <a:solidFill>
                  <a:srgbClr val="FFFFFF"/>
                </a:solidFill>
                <a:latin typeface="+mn-lt"/>
              </a:rPr>
              <a:t> </a:t>
            </a:r>
          </a:p>
        </p:txBody>
      </p:sp>
      <p:sp>
        <p:nvSpPr>
          <p:cNvPr id="4" name="Content Placeholder 3">
            <a:extLst>
              <a:ext uri="{FF2B5EF4-FFF2-40B4-BE49-F238E27FC236}">
                <a16:creationId xmlns:a16="http://schemas.microsoft.com/office/drawing/2014/main" id="{1D0A4A99-BCE0-46EF-B924-3B3C502F29D6}"/>
              </a:ext>
            </a:extLst>
          </p:cNvPr>
          <p:cNvSpPr>
            <a:spLocks noGrp="1"/>
          </p:cNvSpPr>
          <p:nvPr>
            <p:ph idx="1"/>
          </p:nvPr>
        </p:nvSpPr>
        <p:spPr>
          <a:xfrm>
            <a:off x="876823" y="1873761"/>
            <a:ext cx="9519780" cy="4132737"/>
          </a:xfrm>
        </p:spPr>
        <p:txBody>
          <a:bodyPr>
            <a:noAutofit/>
          </a:bodyPr>
          <a:lstStyle/>
          <a:p>
            <a:pPr marL="514350" lvl="0" indent="-514350" algn="just">
              <a:lnSpc>
                <a:spcPct val="100000"/>
              </a:lnSpc>
              <a:spcBef>
                <a:spcPts val="0"/>
              </a:spcBef>
              <a:buFont typeface="+mj-lt"/>
              <a:buAutoNum type="arabicPeriod"/>
            </a:pPr>
            <a:r>
              <a:rPr lang="en-US" sz="3400" dirty="0">
                <a:solidFill>
                  <a:srgbClr val="002060"/>
                </a:solidFill>
                <a:ea typeface="Tahoma" panose="020B0604030504040204" pitchFamily="34" charset="0"/>
                <a:cs typeface="Tahoma" panose="020B0604030504040204" pitchFamily="34" charset="0"/>
              </a:rPr>
              <a:t>AI tools are varied and multiplying at a fast rate </a:t>
            </a:r>
          </a:p>
          <a:p>
            <a:pPr marL="514350" indent="-514350" algn="just">
              <a:lnSpc>
                <a:spcPct val="100000"/>
              </a:lnSpc>
              <a:spcBef>
                <a:spcPts val="0"/>
              </a:spcBef>
              <a:buFont typeface="+mj-lt"/>
              <a:buAutoNum type="arabicPeriod"/>
            </a:pPr>
            <a:r>
              <a:rPr lang="en-US" sz="3400" dirty="0">
                <a:solidFill>
                  <a:srgbClr val="002060"/>
                </a:solidFill>
                <a:ea typeface="Tahoma" panose="020B0604030504040204" pitchFamily="34" charset="0"/>
                <a:cs typeface="Tahoma" panose="020B0604030504040204" pitchFamily="34" charset="0"/>
              </a:rPr>
              <a:t>AI in Higher Education - Academic integrity and plagiarism </a:t>
            </a:r>
          </a:p>
          <a:p>
            <a:pPr marL="514350" lvl="0" indent="-514350" algn="just">
              <a:lnSpc>
                <a:spcPct val="100000"/>
              </a:lnSpc>
              <a:spcBef>
                <a:spcPts val="0"/>
              </a:spcBef>
              <a:buFont typeface="+mj-lt"/>
              <a:buAutoNum type="arabicPeriod"/>
            </a:pPr>
            <a:r>
              <a:rPr lang="en-US" sz="3400" dirty="0">
                <a:solidFill>
                  <a:srgbClr val="002060"/>
                </a:solidFill>
                <a:ea typeface="Tahoma" panose="020B0604030504040204" pitchFamily="34" charset="0"/>
                <a:cs typeface="Tahoma" panose="020B0604030504040204" pitchFamily="34" charset="0"/>
              </a:rPr>
              <a:t>Current drift to seeing AI through a different lens </a:t>
            </a:r>
            <a:endParaRPr lang="en-GB" sz="3400" dirty="0">
              <a:solidFill>
                <a:srgbClr val="002060"/>
              </a:solidFill>
              <a:ea typeface="Tahoma" panose="020B0604030504040204" pitchFamily="34" charset="0"/>
              <a:cs typeface="Tahoma" panose="020B0604030504040204" pitchFamily="34" charset="0"/>
            </a:endParaRPr>
          </a:p>
          <a:p>
            <a:pPr marL="514350" lvl="0" indent="-514350">
              <a:lnSpc>
                <a:spcPct val="100000"/>
              </a:lnSpc>
              <a:spcBef>
                <a:spcPts val="0"/>
              </a:spcBef>
              <a:buFont typeface="+mj-lt"/>
              <a:buAutoNum type="arabicPeriod"/>
            </a:pPr>
            <a:r>
              <a:rPr lang="en-GB" sz="3400" dirty="0">
                <a:solidFill>
                  <a:srgbClr val="002060"/>
                </a:solidFill>
                <a:ea typeface="Tahoma" panose="020B0604030504040204" pitchFamily="34" charset="0"/>
                <a:cs typeface="Tahoma" panose="020B0604030504040204" pitchFamily="34" charset="0"/>
              </a:rPr>
              <a:t>Commitment of libraries to support students with respect to academic writing </a:t>
            </a:r>
          </a:p>
          <a:p>
            <a:pPr marL="514350" lvl="0" indent="-514350">
              <a:lnSpc>
                <a:spcPct val="100000"/>
              </a:lnSpc>
              <a:spcBef>
                <a:spcPts val="0"/>
              </a:spcBef>
              <a:buFont typeface="+mj-lt"/>
              <a:buAutoNum type="arabicPeriod"/>
            </a:pPr>
            <a:r>
              <a:rPr lang="en-US" sz="3400" dirty="0">
                <a:solidFill>
                  <a:srgbClr val="002060"/>
                </a:solidFill>
                <a:ea typeface="Tahoma" panose="020B0604030504040204" pitchFamily="34" charset="0"/>
                <a:cs typeface="Tahoma" panose="020B0604030504040204" pitchFamily="34" charset="0"/>
              </a:rPr>
              <a:t>Changing roles of the information professional</a:t>
            </a:r>
            <a:endParaRPr lang="en-GB" sz="3400" dirty="0">
              <a:solidFill>
                <a:srgbClr val="002060"/>
              </a:solidFill>
              <a:ea typeface="Tahoma" panose="020B0604030504040204" pitchFamily="34" charset="0"/>
              <a:cs typeface="Tahoma" panose="020B0604030504040204" pitchFamily="34" charset="0"/>
            </a:endParaRPr>
          </a:p>
        </p:txBody>
      </p:sp>
      <p:sp>
        <p:nvSpPr>
          <p:cNvPr id="3" name="Slide Number Placeholder 2">
            <a:extLst>
              <a:ext uri="{FF2B5EF4-FFF2-40B4-BE49-F238E27FC236}">
                <a16:creationId xmlns:a16="http://schemas.microsoft.com/office/drawing/2014/main" id="{675B7B5B-366E-7CA4-A39F-ABE74DC056ED}"/>
              </a:ext>
            </a:extLst>
          </p:cNvPr>
          <p:cNvSpPr>
            <a:spLocks noGrp="1"/>
          </p:cNvSpPr>
          <p:nvPr>
            <p:ph type="sldNum" sz="quarter" idx="12"/>
          </p:nvPr>
        </p:nvSpPr>
        <p:spPr/>
        <p:txBody>
          <a:bodyPr/>
          <a:lstStyle/>
          <a:p>
            <a:fld id="{3AC10B06-101E-4779-906D-BEB5F1D414BA}" type="slidenum">
              <a:rPr lang="en-GB" smtClean="0"/>
              <a:t>3</a:t>
            </a:fld>
            <a:endParaRPr lang="en-GB" dirty="0"/>
          </a:p>
        </p:txBody>
      </p:sp>
    </p:spTree>
    <p:extLst>
      <p:ext uri="{BB962C8B-B14F-4D97-AF65-F5344CB8AC3E}">
        <p14:creationId xmlns:p14="http://schemas.microsoft.com/office/powerpoint/2010/main" val="28536179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960C06-1B6C-4565-9232-5902B6669F64}"/>
              </a:ext>
            </a:extLst>
          </p:cNvPr>
          <p:cNvSpPr>
            <a:spLocks noGrp="1"/>
          </p:cNvSpPr>
          <p:nvPr>
            <p:ph type="title"/>
          </p:nvPr>
        </p:nvSpPr>
        <p:spPr>
          <a:xfrm>
            <a:off x="1371597" y="348865"/>
            <a:ext cx="10044023" cy="877729"/>
          </a:xfrm>
        </p:spPr>
        <p:txBody>
          <a:bodyPr anchor="ctr">
            <a:normAutofit/>
          </a:bodyPr>
          <a:lstStyle/>
          <a:p>
            <a:pPr algn="ctr"/>
            <a:r>
              <a:rPr lang="en-GB" sz="4000" b="1" dirty="0">
                <a:solidFill>
                  <a:srgbClr val="FFFFFF"/>
                </a:solidFill>
                <a:latin typeface="+mn-lt"/>
              </a:rPr>
              <a:t>OBJECTIVES OF THE STUDY </a:t>
            </a:r>
            <a:r>
              <a:rPr lang="en-GB" sz="4000" dirty="0">
                <a:solidFill>
                  <a:srgbClr val="FFFFFF"/>
                </a:solidFill>
                <a:latin typeface="+mn-lt"/>
              </a:rPr>
              <a:t> </a:t>
            </a:r>
          </a:p>
        </p:txBody>
      </p:sp>
      <p:sp>
        <p:nvSpPr>
          <p:cNvPr id="4" name="Content Placeholder 3">
            <a:extLst>
              <a:ext uri="{FF2B5EF4-FFF2-40B4-BE49-F238E27FC236}">
                <a16:creationId xmlns:a16="http://schemas.microsoft.com/office/drawing/2014/main" id="{1D0A4A99-BCE0-46EF-B924-3B3C502F29D6}"/>
              </a:ext>
            </a:extLst>
          </p:cNvPr>
          <p:cNvSpPr>
            <a:spLocks noGrp="1"/>
          </p:cNvSpPr>
          <p:nvPr>
            <p:ph idx="1"/>
          </p:nvPr>
        </p:nvSpPr>
        <p:spPr>
          <a:xfrm>
            <a:off x="1227551" y="1873761"/>
            <a:ext cx="10061722" cy="4132737"/>
          </a:xfrm>
        </p:spPr>
        <p:txBody>
          <a:bodyPr>
            <a:noAutofit/>
          </a:bodyPr>
          <a:lstStyle/>
          <a:p>
            <a:pPr marL="514350" lvl="0" indent="-514350" algn="just">
              <a:lnSpc>
                <a:spcPct val="100000"/>
              </a:lnSpc>
              <a:spcBef>
                <a:spcPts val="0"/>
              </a:spcBef>
              <a:buFont typeface="+mj-lt"/>
              <a:buAutoNum type="arabicPeriod"/>
            </a:pPr>
            <a:r>
              <a:rPr lang="en-US" sz="3100" dirty="0">
                <a:solidFill>
                  <a:srgbClr val="002060"/>
                </a:solidFill>
                <a:ea typeface="Tahoma" panose="020B0604030504040204" pitchFamily="34" charset="0"/>
                <a:cs typeface="Tahoma" panose="020B0604030504040204" pitchFamily="34" charset="0"/>
              </a:rPr>
              <a:t>A perception that the library webpage is the face of the library - virtual library</a:t>
            </a:r>
          </a:p>
          <a:p>
            <a:pPr marL="514350" lvl="0" indent="-514350" algn="just">
              <a:lnSpc>
                <a:spcPct val="100000"/>
              </a:lnSpc>
              <a:spcBef>
                <a:spcPts val="0"/>
              </a:spcBef>
              <a:buFont typeface="+mj-lt"/>
              <a:buAutoNum type="arabicPeriod"/>
            </a:pPr>
            <a:r>
              <a:rPr lang="en-US" sz="3100" dirty="0">
                <a:solidFill>
                  <a:srgbClr val="002060"/>
                </a:solidFill>
                <a:ea typeface="Tahoma" panose="020B0604030504040204" pitchFamily="34" charset="0"/>
                <a:cs typeface="Tahoma" panose="020B0604030504040204" pitchFamily="34" charset="0"/>
              </a:rPr>
              <a:t>What is the current status with regard to AI guidance ?</a:t>
            </a:r>
          </a:p>
          <a:p>
            <a:pPr marL="514350" lvl="0" indent="-514350" algn="just">
              <a:lnSpc>
                <a:spcPct val="100000"/>
              </a:lnSpc>
              <a:spcBef>
                <a:spcPts val="0"/>
              </a:spcBef>
              <a:buFont typeface="+mj-lt"/>
              <a:buAutoNum type="arabicPeriod"/>
            </a:pPr>
            <a:r>
              <a:rPr lang="en-US" sz="3100" dirty="0">
                <a:solidFill>
                  <a:srgbClr val="002060"/>
                </a:solidFill>
                <a:ea typeface="Tahoma" panose="020B0604030504040204" pitchFamily="34" charset="0"/>
                <a:cs typeface="Tahoma" panose="020B0604030504040204" pitchFamily="34" charset="0"/>
              </a:rPr>
              <a:t>Where is this information located? Is it easy to access, understand and use?</a:t>
            </a:r>
          </a:p>
          <a:p>
            <a:pPr marL="514350" lvl="0" indent="-514350" algn="just">
              <a:lnSpc>
                <a:spcPct val="100000"/>
              </a:lnSpc>
              <a:spcBef>
                <a:spcPts val="0"/>
              </a:spcBef>
              <a:buFont typeface="+mj-lt"/>
              <a:buAutoNum type="arabicPeriod"/>
            </a:pPr>
            <a:r>
              <a:rPr lang="en-GB" sz="3100" dirty="0">
                <a:solidFill>
                  <a:srgbClr val="002060"/>
                </a:solidFill>
                <a:ea typeface="Tahoma" panose="020B0604030504040204" pitchFamily="34" charset="0"/>
                <a:cs typeface="Tahoma" panose="020B0604030504040204" pitchFamily="34" charset="0"/>
              </a:rPr>
              <a:t>Do libraries play a major role in supporting students with respect to AI guidance?</a:t>
            </a:r>
          </a:p>
          <a:p>
            <a:pPr marL="514350" lvl="0" indent="-514350" algn="just">
              <a:lnSpc>
                <a:spcPct val="100000"/>
              </a:lnSpc>
              <a:spcBef>
                <a:spcPts val="0"/>
              </a:spcBef>
              <a:buFont typeface="+mj-lt"/>
              <a:buAutoNum type="arabicPeriod"/>
            </a:pPr>
            <a:r>
              <a:rPr lang="en-US" sz="3100" dirty="0">
                <a:solidFill>
                  <a:srgbClr val="002060"/>
                </a:solidFill>
                <a:ea typeface="Tahoma" panose="020B0604030504040204" pitchFamily="34" charset="0"/>
                <a:cs typeface="Tahoma" panose="020B0604030504040204" pitchFamily="34" charset="0"/>
              </a:rPr>
              <a:t>Is there a move for today’s ‘university librarian’ to identify as ‘AI champion’?</a:t>
            </a:r>
            <a:endParaRPr lang="en-GB" sz="3100" dirty="0">
              <a:solidFill>
                <a:srgbClr val="002060"/>
              </a:solidFill>
              <a:ea typeface="Tahoma" panose="020B0604030504040204" pitchFamily="34" charset="0"/>
              <a:cs typeface="Tahoma" panose="020B0604030504040204" pitchFamily="34" charset="0"/>
            </a:endParaRPr>
          </a:p>
        </p:txBody>
      </p:sp>
      <p:sp>
        <p:nvSpPr>
          <p:cNvPr id="3" name="Slide Number Placeholder 2">
            <a:extLst>
              <a:ext uri="{FF2B5EF4-FFF2-40B4-BE49-F238E27FC236}">
                <a16:creationId xmlns:a16="http://schemas.microsoft.com/office/drawing/2014/main" id="{675B7B5B-366E-7CA4-A39F-ABE74DC056ED}"/>
              </a:ext>
            </a:extLst>
          </p:cNvPr>
          <p:cNvSpPr>
            <a:spLocks noGrp="1"/>
          </p:cNvSpPr>
          <p:nvPr>
            <p:ph type="sldNum" sz="quarter" idx="12"/>
          </p:nvPr>
        </p:nvSpPr>
        <p:spPr/>
        <p:txBody>
          <a:bodyPr/>
          <a:lstStyle/>
          <a:p>
            <a:fld id="{3AC10B06-101E-4779-906D-BEB5F1D414BA}" type="slidenum">
              <a:rPr lang="en-GB" smtClean="0"/>
              <a:t>4</a:t>
            </a:fld>
            <a:endParaRPr lang="en-GB" dirty="0"/>
          </a:p>
        </p:txBody>
      </p:sp>
    </p:spTree>
    <p:extLst>
      <p:ext uri="{BB962C8B-B14F-4D97-AF65-F5344CB8AC3E}">
        <p14:creationId xmlns:p14="http://schemas.microsoft.com/office/powerpoint/2010/main" val="1268312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960C06-1B6C-4565-9232-5902B6669F64}"/>
              </a:ext>
            </a:extLst>
          </p:cNvPr>
          <p:cNvSpPr>
            <a:spLocks noGrp="1"/>
          </p:cNvSpPr>
          <p:nvPr>
            <p:ph type="title"/>
          </p:nvPr>
        </p:nvSpPr>
        <p:spPr>
          <a:xfrm>
            <a:off x="1371597" y="348865"/>
            <a:ext cx="10044023" cy="877729"/>
          </a:xfrm>
        </p:spPr>
        <p:txBody>
          <a:bodyPr anchor="ctr">
            <a:normAutofit/>
          </a:bodyPr>
          <a:lstStyle/>
          <a:p>
            <a:pPr algn="ctr"/>
            <a:r>
              <a:rPr lang="en-GB" sz="4000" b="1" dirty="0">
                <a:solidFill>
                  <a:srgbClr val="FFFFFF"/>
                </a:solidFill>
                <a:latin typeface="+mn-lt"/>
              </a:rPr>
              <a:t>RESEARCH METHODOLOGY  </a:t>
            </a:r>
            <a:r>
              <a:rPr lang="en-GB" sz="4000" dirty="0">
                <a:solidFill>
                  <a:srgbClr val="FFFFFF"/>
                </a:solidFill>
                <a:latin typeface="+mn-lt"/>
              </a:rPr>
              <a:t> </a:t>
            </a:r>
          </a:p>
        </p:txBody>
      </p:sp>
      <p:sp>
        <p:nvSpPr>
          <p:cNvPr id="4" name="Content Placeholder 3">
            <a:extLst>
              <a:ext uri="{FF2B5EF4-FFF2-40B4-BE49-F238E27FC236}">
                <a16:creationId xmlns:a16="http://schemas.microsoft.com/office/drawing/2014/main" id="{1D0A4A99-BCE0-46EF-B924-3B3C502F29D6}"/>
              </a:ext>
            </a:extLst>
          </p:cNvPr>
          <p:cNvSpPr>
            <a:spLocks noGrp="1"/>
          </p:cNvSpPr>
          <p:nvPr>
            <p:ph idx="1"/>
          </p:nvPr>
        </p:nvSpPr>
        <p:spPr>
          <a:xfrm>
            <a:off x="954065" y="1899538"/>
            <a:ext cx="10283869" cy="4132737"/>
          </a:xfrm>
        </p:spPr>
        <p:txBody>
          <a:bodyPr>
            <a:noAutofit/>
          </a:bodyPr>
          <a:lstStyle/>
          <a:p>
            <a:pPr marL="342900" indent="-342900" algn="just">
              <a:lnSpc>
                <a:spcPct val="100000"/>
              </a:lnSpc>
              <a:spcBef>
                <a:spcPts val="0"/>
              </a:spcBef>
              <a:buFont typeface="+mj-lt"/>
              <a:buAutoNum type="arabicPeriod"/>
            </a:pPr>
            <a:r>
              <a:rPr lang="en-US" sz="3200" dirty="0">
                <a:solidFill>
                  <a:srgbClr val="002060"/>
                </a:solidFill>
                <a:ea typeface="Tahoma" panose="020B0604030504040204" pitchFamily="34" charset="0"/>
                <a:cs typeface="Tahoma" panose="020B0604030504040204" pitchFamily="34" charset="0"/>
              </a:rPr>
              <a:t>An analysis of university websites for Higher Education, list taken from UCAS (131) </a:t>
            </a:r>
          </a:p>
          <a:p>
            <a:pPr marL="342900" indent="-342900" algn="just">
              <a:lnSpc>
                <a:spcPct val="100000"/>
              </a:lnSpc>
              <a:spcBef>
                <a:spcPts val="0"/>
              </a:spcBef>
              <a:buFont typeface="+mj-lt"/>
              <a:buAutoNum type="arabicPeriod"/>
            </a:pPr>
            <a:r>
              <a:rPr lang="en-US" sz="3200" dirty="0">
                <a:solidFill>
                  <a:srgbClr val="002060"/>
                </a:solidFill>
                <a:ea typeface="Tahoma" panose="020B0604030504040204" pitchFamily="34" charset="0"/>
                <a:cs typeface="Tahoma" panose="020B0604030504040204" pitchFamily="34" charset="0"/>
              </a:rPr>
              <a:t>Five parameters – Information on library webpage, Ease of understanding, Tutorial, Quiz, Videos</a:t>
            </a:r>
          </a:p>
          <a:p>
            <a:pPr marL="342900" lvl="0" indent="-342900" algn="just">
              <a:lnSpc>
                <a:spcPct val="100000"/>
              </a:lnSpc>
              <a:spcBef>
                <a:spcPts val="0"/>
              </a:spcBef>
              <a:buFont typeface="+mj-lt"/>
              <a:buAutoNum type="arabicPeriod"/>
            </a:pPr>
            <a:r>
              <a:rPr lang="en-US" sz="3200" dirty="0">
                <a:solidFill>
                  <a:srgbClr val="002060"/>
                </a:solidFill>
                <a:ea typeface="Tahoma" panose="020B0604030504040204" pitchFamily="34" charset="0"/>
                <a:cs typeface="Tahoma" panose="020B0604030504040204" pitchFamily="34" charset="0"/>
              </a:rPr>
              <a:t>Various search strategies used; data collection through simple Excel sheet </a:t>
            </a:r>
          </a:p>
          <a:p>
            <a:pPr marL="342900" lvl="0" indent="-342900">
              <a:lnSpc>
                <a:spcPct val="100000"/>
              </a:lnSpc>
              <a:spcBef>
                <a:spcPts val="0"/>
              </a:spcBef>
              <a:buFont typeface="+mj-lt"/>
              <a:buAutoNum type="arabicPeriod"/>
            </a:pPr>
            <a:r>
              <a:rPr lang="en-GB" sz="3200" dirty="0">
                <a:solidFill>
                  <a:srgbClr val="002060"/>
                </a:solidFill>
                <a:ea typeface="Tahoma" panose="020B0604030504040204" pitchFamily="34" charset="0"/>
                <a:cs typeface="Tahoma" panose="020B0604030504040204" pitchFamily="34" charset="0"/>
              </a:rPr>
              <a:t>Interesting information by following embedded links (saved to </a:t>
            </a:r>
            <a:r>
              <a:rPr lang="en-US" sz="3200" dirty="0">
                <a:solidFill>
                  <a:srgbClr val="002060"/>
                </a:solidFill>
                <a:ea typeface="Tahoma" panose="020B0604030504040204" pitchFamily="34" charset="0"/>
                <a:cs typeface="Tahoma" panose="020B0604030504040204" pitchFamily="34" charset="0"/>
              </a:rPr>
              <a:t>review later)</a:t>
            </a:r>
            <a:endParaRPr lang="en-GB" sz="3200" dirty="0">
              <a:solidFill>
                <a:srgbClr val="002060"/>
              </a:solidFill>
              <a:ea typeface="Tahoma" panose="020B0604030504040204" pitchFamily="34" charset="0"/>
              <a:cs typeface="Tahoma" panose="020B0604030504040204" pitchFamily="34" charset="0"/>
            </a:endParaRPr>
          </a:p>
        </p:txBody>
      </p:sp>
      <p:sp>
        <p:nvSpPr>
          <p:cNvPr id="3" name="Slide Number Placeholder 2">
            <a:extLst>
              <a:ext uri="{FF2B5EF4-FFF2-40B4-BE49-F238E27FC236}">
                <a16:creationId xmlns:a16="http://schemas.microsoft.com/office/drawing/2014/main" id="{675B7B5B-366E-7CA4-A39F-ABE74DC056ED}"/>
              </a:ext>
            </a:extLst>
          </p:cNvPr>
          <p:cNvSpPr>
            <a:spLocks noGrp="1"/>
          </p:cNvSpPr>
          <p:nvPr>
            <p:ph type="sldNum" sz="quarter" idx="12"/>
          </p:nvPr>
        </p:nvSpPr>
        <p:spPr/>
        <p:txBody>
          <a:bodyPr/>
          <a:lstStyle/>
          <a:p>
            <a:fld id="{3AC10B06-101E-4779-906D-BEB5F1D414BA}" type="slidenum">
              <a:rPr lang="en-GB" smtClean="0"/>
              <a:t>5</a:t>
            </a:fld>
            <a:endParaRPr lang="en-GB" dirty="0"/>
          </a:p>
        </p:txBody>
      </p:sp>
    </p:spTree>
    <p:extLst>
      <p:ext uri="{BB962C8B-B14F-4D97-AF65-F5344CB8AC3E}">
        <p14:creationId xmlns:p14="http://schemas.microsoft.com/office/powerpoint/2010/main" val="381902674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960C06-1B6C-4565-9232-5902B6669F64}"/>
              </a:ext>
            </a:extLst>
          </p:cNvPr>
          <p:cNvSpPr>
            <a:spLocks noGrp="1"/>
          </p:cNvSpPr>
          <p:nvPr>
            <p:ph type="title"/>
          </p:nvPr>
        </p:nvSpPr>
        <p:spPr>
          <a:xfrm>
            <a:off x="1371597" y="348865"/>
            <a:ext cx="10044023" cy="877729"/>
          </a:xfrm>
        </p:spPr>
        <p:txBody>
          <a:bodyPr anchor="ctr">
            <a:normAutofit/>
          </a:bodyPr>
          <a:lstStyle/>
          <a:p>
            <a:pPr algn="ctr"/>
            <a:r>
              <a:rPr lang="en-GB" sz="4000" b="1" dirty="0">
                <a:solidFill>
                  <a:srgbClr val="FFFFFF"/>
                </a:solidFill>
                <a:latin typeface="+mn-lt"/>
              </a:rPr>
              <a:t>DATA ANALYSIS  </a:t>
            </a:r>
            <a:r>
              <a:rPr lang="en-GB" sz="4000" dirty="0">
                <a:solidFill>
                  <a:srgbClr val="FFFFFF"/>
                </a:solidFill>
                <a:latin typeface="+mn-lt"/>
              </a:rPr>
              <a:t> </a:t>
            </a:r>
          </a:p>
        </p:txBody>
      </p:sp>
      <p:sp>
        <p:nvSpPr>
          <p:cNvPr id="3" name="Slide Number Placeholder 2">
            <a:extLst>
              <a:ext uri="{FF2B5EF4-FFF2-40B4-BE49-F238E27FC236}">
                <a16:creationId xmlns:a16="http://schemas.microsoft.com/office/drawing/2014/main" id="{675B7B5B-366E-7CA4-A39F-ABE74DC056ED}"/>
              </a:ext>
            </a:extLst>
          </p:cNvPr>
          <p:cNvSpPr>
            <a:spLocks noGrp="1"/>
          </p:cNvSpPr>
          <p:nvPr>
            <p:ph type="sldNum" sz="quarter" idx="12"/>
          </p:nvPr>
        </p:nvSpPr>
        <p:spPr/>
        <p:txBody>
          <a:bodyPr/>
          <a:lstStyle/>
          <a:p>
            <a:fld id="{3AC10B06-101E-4779-906D-BEB5F1D414BA}" type="slidenum">
              <a:rPr lang="en-GB" smtClean="0"/>
              <a:t>6</a:t>
            </a:fld>
            <a:endParaRPr lang="en-GB" dirty="0"/>
          </a:p>
        </p:txBody>
      </p:sp>
      <p:graphicFrame>
        <p:nvGraphicFramePr>
          <p:cNvPr id="7" name="Content Placeholder 6">
            <a:extLst>
              <a:ext uri="{FF2B5EF4-FFF2-40B4-BE49-F238E27FC236}">
                <a16:creationId xmlns:a16="http://schemas.microsoft.com/office/drawing/2014/main" id="{9A5DB964-13CA-5931-5351-466A6D706DE0}"/>
              </a:ext>
            </a:extLst>
          </p:cNvPr>
          <p:cNvGraphicFramePr>
            <a:graphicFrameLocks noGrp="1"/>
          </p:cNvGraphicFramePr>
          <p:nvPr>
            <p:ph idx="1"/>
            <p:extLst>
              <p:ext uri="{D42A27DB-BD31-4B8C-83A1-F6EECF244321}">
                <p14:modId xmlns:p14="http://schemas.microsoft.com/office/powerpoint/2010/main" val="428941135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416004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960C06-1B6C-4565-9232-5902B6669F64}"/>
              </a:ext>
            </a:extLst>
          </p:cNvPr>
          <p:cNvSpPr>
            <a:spLocks noGrp="1"/>
          </p:cNvSpPr>
          <p:nvPr>
            <p:ph type="title"/>
          </p:nvPr>
        </p:nvSpPr>
        <p:spPr>
          <a:xfrm>
            <a:off x="1371597" y="348865"/>
            <a:ext cx="10044023" cy="877729"/>
          </a:xfrm>
        </p:spPr>
        <p:txBody>
          <a:bodyPr anchor="ctr">
            <a:normAutofit/>
          </a:bodyPr>
          <a:lstStyle/>
          <a:p>
            <a:pPr algn="ctr"/>
            <a:r>
              <a:rPr lang="en-GB" sz="4000" b="1" dirty="0">
                <a:solidFill>
                  <a:srgbClr val="FFFFFF"/>
                </a:solidFill>
                <a:latin typeface="+mn-lt"/>
              </a:rPr>
              <a:t>DATA ANALYSIS  </a:t>
            </a:r>
            <a:r>
              <a:rPr lang="en-GB" sz="4000" dirty="0">
                <a:solidFill>
                  <a:srgbClr val="FFFFFF"/>
                </a:solidFill>
                <a:latin typeface="+mn-lt"/>
              </a:rPr>
              <a:t> </a:t>
            </a:r>
          </a:p>
        </p:txBody>
      </p:sp>
      <p:sp>
        <p:nvSpPr>
          <p:cNvPr id="3" name="Slide Number Placeholder 2">
            <a:extLst>
              <a:ext uri="{FF2B5EF4-FFF2-40B4-BE49-F238E27FC236}">
                <a16:creationId xmlns:a16="http://schemas.microsoft.com/office/drawing/2014/main" id="{675B7B5B-366E-7CA4-A39F-ABE74DC056ED}"/>
              </a:ext>
            </a:extLst>
          </p:cNvPr>
          <p:cNvSpPr>
            <a:spLocks noGrp="1"/>
          </p:cNvSpPr>
          <p:nvPr>
            <p:ph type="sldNum" sz="quarter" idx="12"/>
          </p:nvPr>
        </p:nvSpPr>
        <p:spPr/>
        <p:txBody>
          <a:bodyPr/>
          <a:lstStyle/>
          <a:p>
            <a:fld id="{3AC10B06-101E-4779-906D-BEB5F1D414BA}" type="slidenum">
              <a:rPr lang="en-GB" smtClean="0"/>
              <a:t>7</a:t>
            </a:fld>
            <a:endParaRPr lang="en-GB" dirty="0"/>
          </a:p>
        </p:txBody>
      </p:sp>
      <p:graphicFrame>
        <p:nvGraphicFramePr>
          <p:cNvPr id="7" name="Content Placeholder 6">
            <a:extLst>
              <a:ext uri="{FF2B5EF4-FFF2-40B4-BE49-F238E27FC236}">
                <a16:creationId xmlns:a16="http://schemas.microsoft.com/office/drawing/2014/main" id="{EF08692C-0171-54BB-415D-0250B0F68A16}"/>
              </a:ext>
            </a:extLst>
          </p:cNvPr>
          <p:cNvGraphicFramePr>
            <a:graphicFrameLocks noGrp="1"/>
          </p:cNvGraphicFramePr>
          <p:nvPr>
            <p:ph idx="1"/>
            <p:extLst>
              <p:ext uri="{D42A27DB-BD31-4B8C-83A1-F6EECF244321}">
                <p14:modId xmlns:p14="http://schemas.microsoft.com/office/powerpoint/2010/main" val="857681678"/>
              </p:ext>
            </p:extLst>
          </p:nvPr>
        </p:nvGraphicFramePr>
        <p:xfrm>
          <a:off x="578805" y="1791194"/>
          <a:ext cx="11034389" cy="45646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6967144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960C06-1B6C-4565-9232-5902B6669F64}"/>
              </a:ext>
            </a:extLst>
          </p:cNvPr>
          <p:cNvSpPr>
            <a:spLocks noGrp="1"/>
          </p:cNvSpPr>
          <p:nvPr>
            <p:ph type="title"/>
          </p:nvPr>
        </p:nvSpPr>
        <p:spPr>
          <a:xfrm>
            <a:off x="1371597" y="348865"/>
            <a:ext cx="10044023" cy="877729"/>
          </a:xfrm>
        </p:spPr>
        <p:txBody>
          <a:bodyPr anchor="ctr">
            <a:normAutofit/>
          </a:bodyPr>
          <a:lstStyle/>
          <a:p>
            <a:pPr algn="ctr"/>
            <a:r>
              <a:rPr lang="en-GB" sz="4000" b="1" dirty="0">
                <a:solidFill>
                  <a:srgbClr val="FFFFFF"/>
                </a:solidFill>
                <a:latin typeface="+mn-lt"/>
              </a:rPr>
              <a:t>KEY INTERPRETATIONS   </a:t>
            </a:r>
            <a:r>
              <a:rPr lang="en-GB" sz="4000" dirty="0">
                <a:solidFill>
                  <a:srgbClr val="FFFFFF"/>
                </a:solidFill>
                <a:latin typeface="+mn-lt"/>
              </a:rPr>
              <a:t> </a:t>
            </a:r>
          </a:p>
        </p:txBody>
      </p:sp>
      <p:sp>
        <p:nvSpPr>
          <p:cNvPr id="4" name="Content Placeholder 3">
            <a:extLst>
              <a:ext uri="{FF2B5EF4-FFF2-40B4-BE49-F238E27FC236}">
                <a16:creationId xmlns:a16="http://schemas.microsoft.com/office/drawing/2014/main" id="{1D0A4A99-BCE0-46EF-B924-3B3C502F29D6}"/>
              </a:ext>
            </a:extLst>
          </p:cNvPr>
          <p:cNvSpPr>
            <a:spLocks noGrp="1"/>
          </p:cNvSpPr>
          <p:nvPr>
            <p:ph idx="1"/>
          </p:nvPr>
        </p:nvSpPr>
        <p:spPr>
          <a:xfrm>
            <a:off x="689741" y="1924820"/>
            <a:ext cx="11059673" cy="4132737"/>
          </a:xfrm>
        </p:spPr>
        <p:txBody>
          <a:bodyPr>
            <a:noAutofit/>
          </a:bodyPr>
          <a:lstStyle/>
          <a:p>
            <a:pPr marL="342900" lvl="0" indent="-342900">
              <a:lnSpc>
                <a:spcPct val="100000"/>
              </a:lnSpc>
              <a:spcBef>
                <a:spcPts val="0"/>
              </a:spcBef>
              <a:buFont typeface="+mj-lt"/>
              <a:buAutoNum type="arabicPeriod"/>
            </a:pPr>
            <a:r>
              <a:rPr lang="en-US" sz="3400" dirty="0">
                <a:solidFill>
                  <a:srgbClr val="002060"/>
                </a:solidFill>
                <a:ea typeface="Tahoma" panose="020B0604030504040204" pitchFamily="34" charset="0"/>
                <a:cs typeface="Tahoma" panose="020B0604030504040204" pitchFamily="34" charset="0"/>
              </a:rPr>
              <a:t>No uniformity about where this information is located – </a:t>
            </a:r>
            <a:r>
              <a:rPr lang="en-US" sz="3400" dirty="0" err="1">
                <a:solidFill>
                  <a:srgbClr val="002060"/>
                </a:solidFill>
                <a:ea typeface="Tahoma" panose="020B0604030504040204" pitchFamily="34" charset="0"/>
                <a:cs typeface="Tahoma" panose="020B0604030504040204" pitchFamily="34" charset="0"/>
              </a:rPr>
              <a:t>Libguides</a:t>
            </a:r>
            <a:r>
              <a:rPr lang="en-US" sz="3400" dirty="0">
                <a:solidFill>
                  <a:srgbClr val="002060"/>
                </a:solidFill>
                <a:ea typeface="Tahoma" panose="020B0604030504040204" pitchFamily="34" charset="0"/>
                <a:cs typeface="Tahoma" panose="020B0604030504040204" pitchFamily="34" charset="0"/>
              </a:rPr>
              <a:t>, study support, student union, academic policies</a:t>
            </a:r>
          </a:p>
          <a:p>
            <a:pPr marL="342900" indent="-342900">
              <a:lnSpc>
                <a:spcPct val="100000"/>
              </a:lnSpc>
              <a:spcBef>
                <a:spcPts val="0"/>
              </a:spcBef>
              <a:buFont typeface="+mj-lt"/>
              <a:buAutoNum type="arabicPeriod"/>
            </a:pPr>
            <a:r>
              <a:rPr lang="en-US" sz="3400" dirty="0">
                <a:solidFill>
                  <a:srgbClr val="002060"/>
                </a:solidFill>
                <a:ea typeface="Tahoma" panose="020B0604030504040204" pitchFamily="34" charset="0"/>
                <a:cs typeface="Tahoma" panose="020B0604030504040204" pitchFamily="34" charset="0"/>
              </a:rPr>
              <a:t>Guidance through pdf files, systematically evolving information, videos, checklist and acknowledgement</a:t>
            </a:r>
          </a:p>
          <a:p>
            <a:pPr marL="342900" lvl="0" indent="-342900">
              <a:lnSpc>
                <a:spcPct val="100000"/>
              </a:lnSpc>
              <a:spcBef>
                <a:spcPts val="0"/>
              </a:spcBef>
              <a:buFont typeface="+mj-lt"/>
              <a:buAutoNum type="arabicPeriod"/>
            </a:pPr>
            <a:r>
              <a:rPr lang="en-US" sz="3400" dirty="0">
                <a:solidFill>
                  <a:srgbClr val="002060"/>
                </a:solidFill>
                <a:ea typeface="Tahoma" panose="020B0604030504040204" pitchFamily="34" charset="0"/>
                <a:cs typeface="Tahoma" panose="020B0604030504040204" pitchFamily="34" charset="0"/>
              </a:rPr>
              <a:t>Separate guidance for staff and students</a:t>
            </a:r>
          </a:p>
          <a:p>
            <a:pPr marL="342900" lvl="0" indent="-342900">
              <a:lnSpc>
                <a:spcPct val="100000"/>
              </a:lnSpc>
              <a:spcBef>
                <a:spcPts val="0"/>
              </a:spcBef>
              <a:buFont typeface="+mj-lt"/>
              <a:buAutoNum type="arabicPeriod"/>
            </a:pPr>
            <a:r>
              <a:rPr lang="en-US" sz="3400" dirty="0">
                <a:solidFill>
                  <a:srgbClr val="002060"/>
                </a:solidFill>
                <a:ea typeface="Tahoma" panose="020B0604030504040204" pitchFamily="34" charset="0"/>
                <a:cs typeface="Tahoma" panose="020B0604030504040204" pitchFamily="34" charset="0"/>
              </a:rPr>
              <a:t>Links to outside sources – other universities, official organizations, blogs, interviews, reports etc. </a:t>
            </a:r>
          </a:p>
          <a:p>
            <a:pPr marL="342900" lvl="0" indent="-342900">
              <a:lnSpc>
                <a:spcPct val="100000"/>
              </a:lnSpc>
              <a:spcBef>
                <a:spcPts val="0"/>
              </a:spcBef>
              <a:buFont typeface="+mj-lt"/>
              <a:buAutoNum type="arabicPeriod"/>
            </a:pPr>
            <a:r>
              <a:rPr lang="en-US" sz="3400" dirty="0">
                <a:solidFill>
                  <a:srgbClr val="002060"/>
                </a:solidFill>
                <a:ea typeface="Tahoma" panose="020B0604030504040204" pitchFamily="34" charset="0"/>
                <a:cs typeface="Tahoma" panose="020B0604030504040204" pitchFamily="34" charset="0"/>
              </a:rPr>
              <a:t>Facility to book a 1-2-1 session with a librarian </a:t>
            </a:r>
          </a:p>
        </p:txBody>
      </p:sp>
      <p:sp>
        <p:nvSpPr>
          <p:cNvPr id="3" name="Slide Number Placeholder 2">
            <a:extLst>
              <a:ext uri="{FF2B5EF4-FFF2-40B4-BE49-F238E27FC236}">
                <a16:creationId xmlns:a16="http://schemas.microsoft.com/office/drawing/2014/main" id="{675B7B5B-366E-7CA4-A39F-ABE74DC056ED}"/>
              </a:ext>
            </a:extLst>
          </p:cNvPr>
          <p:cNvSpPr>
            <a:spLocks noGrp="1"/>
          </p:cNvSpPr>
          <p:nvPr>
            <p:ph type="sldNum" sz="quarter" idx="12"/>
          </p:nvPr>
        </p:nvSpPr>
        <p:spPr/>
        <p:txBody>
          <a:bodyPr/>
          <a:lstStyle/>
          <a:p>
            <a:fld id="{3AC10B06-101E-4779-906D-BEB5F1D414BA}" type="slidenum">
              <a:rPr lang="en-GB" smtClean="0"/>
              <a:t>8</a:t>
            </a:fld>
            <a:endParaRPr lang="en-GB" dirty="0"/>
          </a:p>
        </p:txBody>
      </p:sp>
    </p:spTree>
    <p:extLst>
      <p:ext uri="{BB962C8B-B14F-4D97-AF65-F5344CB8AC3E}">
        <p14:creationId xmlns:p14="http://schemas.microsoft.com/office/powerpoint/2010/main" val="268194948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960C06-1B6C-4565-9232-5902B6669F64}"/>
              </a:ext>
            </a:extLst>
          </p:cNvPr>
          <p:cNvSpPr>
            <a:spLocks noGrp="1"/>
          </p:cNvSpPr>
          <p:nvPr>
            <p:ph type="title"/>
          </p:nvPr>
        </p:nvSpPr>
        <p:spPr>
          <a:xfrm>
            <a:off x="1371597" y="348865"/>
            <a:ext cx="10044023" cy="877729"/>
          </a:xfrm>
        </p:spPr>
        <p:txBody>
          <a:bodyPr anchor="ctr">
            <a:normAutofit/>
          </a:bodyPr>
          <a:lstStyle/>
          <a:p>
            <a:pPr algn="ctr"/>
            <a:r>
              <a:rPr lang="en-GB" sz="4000" b="1" dirty="0">
                <a:solidFill>
                  <a:srgbClr val="FFFFFF"/>
                </a:solidFill>
                <a:latin typeface="+mn-lt"/>
              </a:rPr>
              <a:t>KEY CHALLENGES   </a:t>
            </a:r>
            <a:r>
              <a:rPr lang="en-GB" sz="4000" dirty="0">
                <a:solidFill>
                  <a:srgbClr val="FFFFFF"/>
                </a:solidFill>
                <a:latin typeface="+mn-lt"/>
              </a:rPr>
              <a:t> </a:t>
            </a:r>
          </a:p>
        </p:txBody>
      </p:sp>
      <p:sp>
        <p:nvSpPr>
          <p:cNvPr id="4" name="Content Placeholder 3">
            <a:extLst>
              <a:ext uri="{FF2B5EF4-FFF2-40B4-BE49-F238E27FC236}">
                <a16:creationId xmlns:a16="http://schemas.microsoft.com/office/drawing/2014/main" id="{1D0A4A99-BCE0-46EF-B924-3B3C502F29D6}"/>
              </a:ext>
            </a:extLst>
          </p:cNvPr>
          <p:cNvSpPr>
            <a:spLocks noGrp="1"/>
          </p:cNvSpPr>
          <p:nvPr>
            <p:ph idx="1"/>
          </p:nvPr>
        </p:nvSpPr>
        <p:spPr>
          <a:xfrm>
            <a:off x="689741" y="1924820"/>
            <a:ext cx="10921885" cy="4132737"/>
          </a:xfrm>
        </p:spPr>
        <p:txBody>
          <a:bodyPr>
            <a:noAutofit/>
          </a:bodyPr>
          <a:lstStyle/>
          <a:p>
            <a:pPr marL="342900" lvl="0" indent="-342900">
              <a:lnSpc>
                <a:spcPct val="100000"/>
              </a:lnSpc>
              <a:spcBef>
                <a:spcPts val="0"/>
              </a:spcBef>
              <a:buFont typeface="+mj-lt"/>
              <a:buAutoNum type="arabicPeriod"/>
            </a:pPr>
            <a:r>
              <a:rPr lang="en-US" sz="3400" dirty="0">
                <a:solidFill>
                  <a:srgbClr val="002060"/>
                </a:solidFill>
                <a:ea typeface="Tahoma" panose="020B0604030504040204" pitchFamily="34" charset="0"/>
                <a:cs typeface="Tahoma" panose="020B0604030504040204" pitchFamily="34" charset="0"/>
              </a:rPr>
              <a:t>Updated information in a constantly evolving AI landscape</a:t>
            </a:r>
          </a:p>
          <a:p>
            <a:pPr marL="342900" lvl="0" indent="-342900">
              <a:lnSpc>
                <a:spcPct val="100000"/>
              </a:lnSpc>
              <a:spcBef>
                <a:spcPts val="0"/>
              </a:spcBef>
              <a:buFont typeface="+mj-lt"/>
              <a:buAutoNum type="arabicPeriod"/>
            </a:pPr>
            <a:r>
              <a:rPr lang="en-US" sz="3400" dirty="0">
                <a:solidFill>
                  <a:srgbClr val="002060"/>
                </a:solidFill>
                <a:ea typeface="Tahoma" panose="020B0604030504040204" pitchFamily="34" charset="0"/>
                <a:cs typeface="Tahoma" panose="020B0604030504040204" pitchFamily="34" charset="0"/>
              </a:rPr>
              <a:t>Guidance – too much or too little</a:t>
            </a:r>
          </a:p>
          <a:p>
            <a:pPr marL="342900" lvl="0" indent="-342900">
              <a:lnSpc>
                <a:spcPct val="100000"/>
              </a:lnSpc>
              <a:spcBef>
                <a:spcPts val="0"/>
              </a:spcBef>
              <a:buFont typeface="+mj-lt"/>
              <a:buAutoNum type="arabicPeriod"/>
            </a:pPr>
            <a:r>
              <a:rPr lang="en-US" sz="3400" dirty="0">
                <a:solidFill>
                  <a:srgbClr val="002060"/>
                </a:solidFill>
                <a:ea typeface="Tahoma" panose="020B0604030504040204" pitchFamily="34" charset="0"/>
                <a:cs typeface="Tahoma" panose="020B0604030504040204" pitchFamily="34" charset="0"/>
              </a:rPr>
              <a:t>Tone and choice of words - Warning, distanced, friendly</a:t>
            </a:r>
          </a:p>
          <a:p>
            <a:pPr marL="342900" lvl="0" indent="-342900">
              <a:lnSpc>
                <a:spcPct val="100000"/>
              </a:lnSpc>
              <a:spcBef>
                <a:spcPts val="0"/>
              </a:spcBef>
              <a:buFont typeface="+mj-lt"/>
              <a:buAutoNum type="arabicPeriod"/>
            </a:pPr>
            <a:r>
              <a:rPr lang="en-US" sz="3400" dirty="0">
                <a:solidFill>
                  <a:srgbClr val="002060"/>
                </a:solidFill>
                <a:ea typeface="Tahoma" panose="020B0604030504040204" pitchFamily="34" charset="0"/>
                <a:cs typeface="Tahoma" panose="020B0604030504040204" pitchFamily="34" charset="0"/>
              </a:rPr>
              <a:t>Tools for neurodiversity, translation etc. </a:t>
            </a:r>
          </a:p>
          <a:p>
            <a:pPr marL="342900" lvl="0" indent="-342900">
              <a:lnSpc>
                <a:spcPct val="100000"/>
              </a:lnSpc>
              <a:spcBef>
                <a:spcPts val="0"/>
              </a:spcBef>
              <a:buFont typeface="+mj-lt"/>
              <a:buAutoNum type="arabicPeriod"/>
            </a:pPr>
            <a:r>
              <a:rPr lang="en-US" sz="3400" dirty="0">
                <a:solidFill>
                  <a:srgbClr val="002060"/>
                </a:solidFill>
                <a:ea typeface="Tahoma" panose="020B0604030504040204" pitchFamily="34" charset="0"/>
                <a:cs typeface="Tahoma" panose="020B0604030504040204" pitchFamily="34" charset="0"/>
              </a:rPr>
              <a:t>AI sometimes just linked to referencing guidance</a:t>
            </a:r>
          </a:p>
          <a:p>
            <a:pPr marL="342900" lvl="0" indent="-342900">
              <a:lnSpc>
                <a:spcPct val="100000"/>
              </a:lnSpc>
              <a:spcBef>
                <a:spcPts val="0"/>
              </a:spcBef>
              <a:buFont typeface="+mj-lt"/>
              <a:buAutoNum type="arabicPeriod"/>
            </a:pPr>
            <a:r>
              <a:rPr lang="en-US" sz="3400" dirty="0">
                <a:solidFill>
                  <a:srgbClr val="002060"/>
                </a:solidFill>
                <a:ea typeface="Tahoma" panose="020B0604030504040204" pitchFamily="34" charset="0"/>
                <a:cs typeface="Tahoma" panose="020B0604030504040204" pitchFamily="34" charset="0"/>
              </a:rPr>
              <a:t>Concepts like Prompt engineering, critical thinking, use of images etc. needed more emphasis</a:t>
            </a:r>
          </a:p>
        </p:txBody>
      </p:sp>
      <p:sp>
        <p:nvSpPr>
          <p:cNvPr id="3" name="Slide Number Placeholder 2">
            <a:extLst>
              <a:ext uri="{FF2B5EF4-FFF2-40B4-BE49-F238E27FC236}">
                <a16:creationId xmlns:a16="http://schemas.microsoft.com/office/drawing/2014/main" id="{675B7B5B-366E-7CA4-A39F-ABE74DC056ED}"/>
              </a:ext>
            </a:extLst>
          </p:cNvPr>
          <p:cNvSpPr>
            <a:spLocks noGrp="1"/>
          </p:cNvSpPr>
          <p:nvPr>
            <p:ph type="sldNum" sz="quarter" idx="12"/>
          </p:nvPr>
        </p:nvSpPr>
        <p:spPr/>
        <p:txBody>
          <a:bodyPr/>
          <a:lstStyle/>
          <a:p>
            <a:fld id="{3AC10B06-101E-4779-906D-BEB5F1D414BA}" type="slidenum">
              <a:rPr lang="en-GB" smtClean="0"/>
              <a:t>9</a:t>
            </a:fld>
            <a:endParaRPr lang="en-GB" dirty="0"/>
          </a:p>
        </p:txBody>
      </p:sp>
    </p:spTree>
    <p:extLst>
      <p:ext uri="{BB962C8B-B14F-4D97-AF65-F5344CB8AC3E}">
        <p14:creationId xmlns:p14="http://schemas.microsoft.com/office/powerpoint/2010/main" val="322565520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theme/theme1.xml><?xml version="1.0" encoding="utf-8"?>
<a:theme xmlns:a="http://schemas.openxmlformats.org/drawingml/2006/main" name="BrushVTI">
  <a:themeElements>
    <a:clrScheme name="AnalogousFromRegularSeedRightStep">
      <a:dk1>
        <a:srgbClr val="000000"/>
      </a:dk1>
      <a:lt1>
        <a:srgbClr val="FFFFFF"/>
      </a:lt1>
      <a:dk2>
        <a:srgbClr val="1B302C"/>
      </a:dk2>
      <a:lt2>
        <a:srgbClr val="F1F0F3"/>
      </a:lt2>
      <a:accent1>
        <a:srgbClr val="93AA1E"/>
      </a:accent1>
      <a:accent2>
        <a:srgbClr val="58B614"/>
      </a:accent2>
      <a:accent3>
        <a:srgbClr val="22BA21"/>
      </a:accent3>
      <a:accent4>
        <a:srgbClr val="14B858"/>
      </a:accent4>
      <a:accent5>
        <a:srgbClr val="20B59B"/>
      </a:accent5>
      <a:accent6>
        <a:srgbClr val="17A6D5"/>
      </a:accent6>
      <a:hlink>
        <a:srgbClr val="7868CC"/>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1_Custom Design">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L Powerpoint Template 2019" id="{18011F2F-D820-AE42-9ACB-CE99D7DC171F}" vid="{832521FA-7953-3F4F-8223-4B34C53FE83C}"/>
    </a:ext>
  </a:extLst>
</a:theme>
</file>

<file path=ppt/theme/theme3.xml><?xml version="1.0" encoding="utf-8"?>
<a:theme xmlns:a="http://schemas.openxmlformats.org/drawingml/2006/main" name="Office Them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11745</TotalTime>
  <Words>1707</Words>
  <Application>Microsoft Office PowerPoint</Application>
  <PresentationFormat>Widescreen</PresentationFormat>
  <Paragraphs>176</Paragraphs>
  <Slides>24</Slides>
  <Notes>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24</vt:i4>
      </vt:variant>
    </vt:vector>
  </HeadingPairs>
  <TitlesOfParts>
    <vt:vector size="37" baseType="lpstr">
      <vt:lpstr>Arial</vt:lpstr>
      <vt:lpstr>Calibri</vt:lpstr>
      <vt:lpstr>Calibri Light</vt:lpstr>
      <vt:lpstr>Century Gothic</vt:lpstr>
      <vt:lpstr>Elephant</vt:lpstr>
      <vt:lpstr>ElsevierGulliver</vt:lpstr>
      <vt:lpstr>Euphemia</vt:lpstr>
      <vt:lpstr>Tahoma</vt:lpstr>
      <vt:lpstr>Times New Roman</vt:lpstr>
      <vt:lpstr>Wingdings</vt:lpstr>
      <vt:lpstr>BrushVTI</vt:lpstr>
      <vt:lpstr>1_Custom Design</vt:lpstr>
      <vt:lpstr>Office Theme</vt:lpstr>
      <vt:lpstr>UWL FESTIVAL OF TEACHING AND LEARNING</vt:lpstr>
      <vt:lpstr>INTRODUCTION</vt:lpstr>
      <vt:lpstr>NEED OF THE STUDY  </vt:lpstr>
      <vt:lpstr>OBJECTIVES OF THE STUDY  </vt:lpstr>
      <vt:lpstr>RESEARCH METHODOLOGY   </vt:lpstr>
      <vt:lpstr>DATA ANALYSIS   </vt:lpstr>
      <vt:lpstr>DATA ANALYSIS   </vt:lpstr>
      <vt:lpstr>KEY INTERPRETATIONS    </vt:lpstr>
      <vt:lpstr>KEY CHALLENGES    </vt:lpstr>
      <vt:lpstr>SOME EXAMPLES     </vt:lpstr>
      <vt:lpstr>A lot of collaborative projects  funding secured etc queen mary – links to videos showing students perspective of AI saw different IT tools like Flipsnack and sway being used some information about AI only comes inside referencing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LIBRARIAN AND STUDENT INTERACTION   </vt:lpstr>
      <vt:lpstr>ROLE OF THE ACADEMIC LIBRARIAN  </vt:lpstr>
      <vt:lpstr>SUMMING UP </vt:lpstr>
      <vt:lpstr>CONCLUSION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 WITH  LIBRARY RESOURCES  An introductory guide for  international students</dc:title>
  <dc:creator>Janice Fernandes</dc:creator>
  <cp:lastModifiedBy>Janice Fernandes</cp:lastModifiedBy>
  <cp:revision>8</cp:revision>
  <cp:lastPrinted>2022-07-08T11:01:34Z</cp:lastPrinted>
  <dcterms:created xsi:type="dcterms:W3CDTF">2022-06-16T08:52:20Z</dcterms:created>
  <dcterms:modified xsi:type="dcterms:W3CDTF">2024-07-15T08:20:30Z</dcterms:modified>
</cp:coreProperties>
</file>