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1" r:id="rId1"/>
    <p:sldMasterId id="2147483795" r:id="rId2"/>
    <p:sldMasterId id="2147483831" r:id="rId3"/>
  </p:sldMasterIdLst>
  <p:notesMasterIdLst>
    <p:notesMasterId r:id="rId25"/>
  </p:notesMasterIdLst>
  <p:sldIdLst>
    <p:sldId id="606" r:id="rId4"/>
    <p:sldId id="597" r:id="rId5"/>
    <p:sldId id="592" r:id="rId6"/>
    <p:sldId id="593" r:id="rId7"/>
    <p:sldId id="591" r:id="rId8"/>
    <p:sldId id="608" r:id="rId9"/>
    <p:sldId id="620" r:id="rId10"/>
    <p:sldId id="609" r:id="rId11"/>
    <p:sldId id="619" r:id="rId12"/>
    <p:sldId id="610" r:id="rId13"/>
    <p:sldId id="611" r:id="rId14"/>
    <p:sldId id="616" r:id="rId15"/>
    <p:sldId id="612" r:id="rId16"/>
    <p:sldId id="621" r:id="rId17"/>
    <p:sldId id="613" r:id="rId18"/>
    <p:sldId id="615" r:id="rId19"/>
    <p:sldId id="614" r:id="rId20"/>
    <p:sldId id="601" r:id="rId21"/>
    <p:sldId id="607" r:id="rId22"/>
    <p:sldId id="622" r:id="rId23"/>
    <p:sldId id="603" r:id="rId24"/>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ice Fernandes" initials="JF" lastIdx="1" clrIdx="0">
    <p:extLst>
      <p:ext uri="{19B8F6BF-5375-455C-9EA6-DF929625EA0E}">
        <p15:presenceInfo xmlns:p15="http://schemas.microsoft.com/office/powerpoint/2012/main" userId="S::fernjan@uwl.ac.uk::e9756176-d0fb-497d-a3b7-b3f151cdbc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8000"/>
    <a:srgbClr val="9900CC"/>
    <a:srgbClr val="FF3300"/>
    <a:srgbClr val="993366"/>
    <a:srgbClr val="FFFFCC"/>
    <a:srgbClr val="66FFFF"/>
    <a:srgbClr val="660066"/>
    <a:srgbClr val="CC66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6F349F-E09A-47DF-9946-FF5453040F37}" v="330" dt="2023-07-16T17:32:40.6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7" autoAdjust="0"/>
    <p:restoredTop sz="93552" autoAdjust="0"/>
  </p:normalViewPr>
  <p:slideViewPr>
    <p:cSldViewPr snapToGrid="0">
      <p:cViewPr varScale="1">
        <p:scale>
          <a:sx n="59" d="100"/>
          <a:sy n="59" d="100"/>
        </p:scale>
        <p:origin x="964" y="52"/>
      </p:cViewPr>
      <p:guideLst/>
    </p:cSldViewPr>
  </p:slideViewPr>
  <p:outlineViewPr>
    <p:cViewPr>
      <p:scale>
        <a:sx n="33" d="100"/>
        <a:sy n="33" d="100"/>
      </p:scale>
      <p:origin x="0" y="-1673"/>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ice Fernandes" userId="e9756176-d0fb-497d-a3b7-b3f151cdbc82" providerId="ADAL" clId="{5BD55E01-3226-47A8-9261-CFF3E3EE0E9C}"/>
    <pc:docChg chg="undo redo custSel addSld delSld modSld sldOrd modMainMaster">
      <pc:chgData name="Janice Fernandes" userId="e9756176-d0fb-497d-a3b7-b3f151cdbc82" providerId="ADAL" clId="{5BD55E01-3226-47A8-9261-CFF3E3EE0E9C}" dt="2023-06-30T13:45:18.299" v="5376" actId="1076"/>
      <pc:docMkLst>
        <pc:docMk/>
      </pc:docMkLst>
      <pc:sldChg chg="del">
        <pc:chgData name="Janice Fernandes" userId="e9756176-d0fb-497d-a3b7-b3f151cdbc82" providerId="ADAL" clId="{5BD55E01-3226-47A8-9261-CFF3E3EE0E9C}" dt="2023-06-29T14:19:55.761" v="2058" actId="2696"/>
        <pc:sldMkLst>
          <pc:docMk/>
          <pc:sldMk cId="4240495171" sldId="260"/>
        </pc:sldMkLst>
      </pc:sldChg>
      <pc:sldChg chg="del">
        <pc:chgData name="Janice Fernandes" userId="e9756176-d0fb-497d-a3b7-b3f151cdbc82" providerId="ADAL" clId="{5BD55E01-3226-47A8-9261-CFF3E3EE0E9C}" dt="2023-06-29T14:14:31.014" v="1638" actId="2696"/>
        <pc:sldMkLst>
          <pc:docMk/>
          <pc:sldMk cId="1153836540" sldId="276"/>
        </pc:sldMkLst>
      </pc:sldChg>
      <pc:sldChg chg="del">
        <pc:chgData name="Janice Fernandes" userId="e9756176-d0fb-497d-a3b7-b3f151cdbc82" providerId="ADAL" clId="{5BD55E01-3226-47A8-9261-CFF3E3EE0E9C}" dt="2023-06-29T14:14:33.721" v="1639" actId="2696"/>
        <pc:sldMkLst>
          <pc:docMk/>
          <pc:sldMk cId="2067599502" sldId="277"/>
        </pc:sldMkLst>
      </pc:sldChg>
      <pc:sldChg chg="del">
        <pc:chgData name="Janice Fernandes" userId="e9756176-d0fb-497d-a3b7-b3f151cdbc82" providerId="ADAL" clId="{5BD55E01-3226-47A8-9261-CFF3E3EE0E9C}" dt="2023-06-29T09:47:36.692" v="770" actId="2696"/>
        <pc:sldMkLst>
          <pc:docMk/>
          <pc:sldMk cId="1080498766" sldId="582"/>
        </pc:sldMkLst>
      </pc:sldChg>
      <pc:sldChg chg="del">
        <pc:chgData name="Janice Fernandes" userId="e9756176-d0fb-497d-a3b7-b3f151cdbc82" providerId="ADAL" clId="{5BD55E01-3226-47A8-9261-CFF3E3EE0E9C}" dt="2023-06-29T09:47:39.899" v="771" actId="2696"/>
        <pc:sldMkLst>
          <pc:docMk/>
          <pc:sldMk cId="2127366096" sldId="583"/>
        </pc:sldMkLst>
      </pc:sldChg>
      <pc:sldChg chg="del">
        <pc:chgData name="Janice Fernandes" userId="e9756176-d0fb-497d-a3b7-b3f151cdbc82" providerId="ADAL" clId="{5BD55E01-3226-47A8-9261-CFF3E3EE0E9C}" dt="2023-06-29T14:14:37.139" v="1640" actId="2696"/>
        <pc:sldMkLst>
          <pc:docMk/>
          <pc:sldMk cId="1215573181" sldId="586"/>
        </pc:sldMkLst>
      </pc:sldChg>
      <pc:sldChg chg="del">
        <pc:chgData name="Janice Fernandes" userId="e9756176-d0fb-497d-a3b7-b3f151cdbc82" providerId="ADAL" clId="{5BD55E01-3226-47A8-9261-CFF3E3EE0E9C}" dt="2023-06-29T14:14:52.321" v="1641" actId="2696"/>
        <pc:sldMkLst>
          <pc:docMk/>
          <pc:sldMk cId="3796194826" sldId="588"/>
        </pc:sldMkLst>
      </pc:sldChg>
      <pc:sldChg chg="addSp delSp modSp mod setBg modClrScheme delDesignElem chgLayout">
        <pc:chgData name="Janice Fernandes" userId="e9756176-d0fb-497d-a3b7-b3f151cdbc82" providerId="ADAL" clId="{5BD55E01-3226-47A8-9261-CFF3E3EE0E9C}" dt="2023-06-30T13:11:11.100" v="4872" actId="6549"/>
        <pc:sldMkLst>
          <pc:docMk/>
          <pc:sldMk cId="950235306" sldId="591"/>
        </pc:sldMkLst>
        <pc:spChg chg="mod ord">
          <ac:chgData name="Janice Fernandes" userId="e9756176-d0fb-497d-a3b7-b3f151cdbc82" providerId="ADAL" clId="{5BD55E01-3226-47A8-9261-CFF3E3EE0E9C}" dt="2023-06-29T10:02:41.124" v="1295" actId="700"/>
          <ac:spMkLst>
            <pc:docMk/>
            <pc:sldMk cId="950235306" sldId="591"/>
            <ac:spMk id="2" creationId="{8F960C06-1B6C-4565-9232-5902B6669F64}"/>
          </ac:spMkLst>
        </pc:spChg>
        <pc:spChg chg="add del mod ord">
          <ac:chgData name="Janice Fernandes" userId="e9756176-d0fb-497d-a3b7-b3f151cdbc82" providerId="ADAL" clId="{5BD55E01-3226-47A8-9261-CFF3E3EE0E9C}" dt="2023-06-29T10:04:57.312" v="1297"/>
          <ac:spMkLst>
            <pc:docMk/>
            <pc:sldMk cId="950235306" sldId="591"/>
            <ac:spMk id="4" creationId="{B88F9981-1499-4060-A256-5C2669F367A3}"/>
          </ac:spMkLst>
        </pc:spChg>
        <pc:spChg chg="add del mod ord">
          <ac:chgData name="Janice Fernandes" userId="e9756176-d0fb-497d-a3b7-b3f151cdbc82" providerId="ADAL" clId="{5BD55E01-3226-47A8-9261-CFF3E3EE0E9C}" dt="2023-06-29T10:02:18.878" v="1293" actId="700"/>
          <ac:spMkLst>
            <pc:docMk/>
            <pc:sldMk cId="950235306" sldId="591"/>
            <ac:spMk id="6" creationId="{762529D8-50F4-49D3-A9E3-E5F0B51717EE}"/>
          </ac:spMkLst>
        </pc:spChg>
        <pc:spChg chg="add del mod ord">
          <ac:chgData name="Janice Fernandes" userId="e9756176-d0fb-497d-a3b7-b3f151cdbc82" providerId="ADAL" clId="{5BD55E01-3226-47A8-9261-CFF3E3EE0E9C}" dt="2023-06-29T10:02:41.124" v="1295" actId="700"/>
          <ac:spMkLst>
            <pc:docMk/>
            <pc:sldMk cId="950235306" sldId="591"/>
            <ac:spMk id="7" creationId="{E47E6B22-1141-4053-90D0-E63490FDCE25}"/>
          </ac:spMkLst>
        </pc:spChg>
        <pc:spChg chg="add del">
          <ac:chgData name="Janice Fernandes" userId="e9756176-d0fb-497d-a3b7-b3f151cdbc82" providerId="ADAL" clId="{5BD55E01-3226-47A8-9261-CFF3E3EE0E9C}" dt="2023-06-29T10:02:41.124" v="1295" actId="700"/>
          <ac:spMkLst>
            <pc:docMk/>
            <pc:sldMk cId="950235306" sldId="591"/>
            <ac:spMk id="9" creationId="{BACC6370-2D7E-4714-9D71-7542949D7D5D}"/>
          </ac:spMkLst>
        </pc:spChg>
        <pc:spChg chg="add del">
          <ac:chgData name="Janice Fernandes" userId="e9756176-d0fb-497d-a3b7-b3f151cdbc82" providerId="ADAL" clId="{5BD55E01-3226-47A8-9261-CFF3E3EE0E9C}" dt="2023-06-29T10:02:41.124" v="1295" actId="700"/>
          <ac:spMkLst>
            <pc:docMk/>
            <pc:sldMk cId="950235306" sldId="591"/>
            <ac:spMk id="11" creationId="{F68B3F68-107C-434F-AA38-110D5EA91B85}"/>
          </ac:spMkLst>
        </pc:spChg>
        <pc:spChg chg="add del">
          <ac:chgData name="Janice Fernandes" userId="e9756176-d0fb-497d-a3b7-b3f151cdbc82" providerId="ADAL" clId="{5BD55E01-3226-47A8-9261-CFF3E3EE0E9C}" dt="2023-06-29T10:02:41.124" v="1295" actId="700"/>
          <ac:spMkLst>
            <pc:docMk/>
            <pc:sldMk cId="950235306" sldId="591"/>
            <ac:spMk id="13" creationId="{AAD0DBB9-1A4B-4391-81D4-CB19F9AB918A}"/>
          </ac:spMkLst>
        </pc:spChg>
        <pc:spChg chg="add del">
          <ac:chgData name="Janice Fernandes" userId="e9756176-d0fb-497d-a3b7-b3f151cdbc82" providerId="ADAL" clId="{5BD55E01-3226-47A8-9261-CFF3E3EE0E9C}" dt="2023-06-29T10:02:41.124" v="1295" actId="700"/>
          <ac:spMkLst>
            <pc:docMk/>
            <pc:sldMk cId="950235306" sldId="591"/>
            <ac:spMk id="15" creationId="{063BBA22-50EA-4C4D-BE05-F1CE4E63AA56}"/>
          </ac:spMkLst>
        </pc:spChg>
        <pc:graphicFrameChg chg="del">
          <ac:chgData name="Janice Fernandes" userId="e9756176-d0fb-497d-a3b7-b3f151cdbc82" providerId="ADAL" clId="{5BD55E01-3226-47A8-9261-CFF3E3EE0E9C}" dt="2023-06-29T10:00:30.142" v="1176" actId="478"/>
          <ac:graphicFrameMkLst>
            <pc:docMk/>
            <pc:sldMk cId="950235306" sldId="591"/>
            <ac:graphicFrameMk id="5" creationId="{51451175-EC95-E0F6-1BEC-86B813FA0778}"/>
          </ac:graphicFrameMkLst>
        </pc:graphicFrameChg>
        <pc:graphicFrameChg chg="add mod modGraphic">
          <ac:chgData name="Janice Fernandes" userId="e9756176-d0fb-497d-a3b7-b3f151cdbc82" providerId="ADAL" clId="{5BD55E01-3226-47A8-9261-CFF3E3EE0E9C}" dt="2023-06-30T13:11:11.100" v="4872" actId="6549"/>
          <ac:graphicFrameMkLst>
            <pc:docMk/>
            <pc:sldMk cId="950235306" sldId="591"/>
            <ac:graphicFrameMk id="8" creationId="{6BC11373-69E4-42C3-927E-BC549CBB604D}"/>
          </ac:graphicFrameMkLst>
        </pc:graphicFrameChg>
      </pc:sldChg>
      <pc:sldChg chg="modSp mod setBg">
        <pc:chgData name="Janice Fernandes" userId="e9756176-d0fb-497d-a3b7-b3f151cdbc82" providerId="ADAL" clId="{5BD55E01-3226-47A8-9261-CFF3E3EE0E9C}" dt="2023-06-30T13:06:09.322" v="4840" actId="20577"/>
        <pc:sldMkLst>
          <pc:docMk/>
          <pc:sldMk cId="2853617908" sldId="592"/>
        </pc:sldMkLst>
        <pc:spChg chg="mod">
          <ac:chgData name="Janice Fernandes" userId="e9756176-d0fb-497d-a3b7-b3f151cdbc82" providerId="ADAL" clId="{5BD55E01-3226-47A8-9261-CFF3E3EE0E9C}" dt="2023-06-30T13:06:09.322" v="4840" actId="20577"/>
          <ac:spMkLst>
            <pc:docMk/>
            <pc:sldMk cId="2853617908" sldId="592"/>
            <ac:spMk id="4" creationId="{1D0A4A99-BCE0-46EF-B924-3B3C502F29D6}"/>
          </ac:spMkLst>
        </pc:spChg>
      </pc:sldChg>
      <pc:sldChg chg="modSp mod setBg">
        <pc:chgData name="Janice Fernandes" userId="e9756176-d0fb-497d-a3b7-b3f151cdbc82" providerId="ADAL" clId="{5BD55E01-3226-47A8-9261-CFF3E3EE0E9C}" dt="2023-06-30T13:06:02.548" v="4839" actId="20577"/>
        <pc:sldMkLst>
          <pc:docMk/>
          <pc:sldMk cId="1196518294" sldId="593"/>
        </pc:sldMkLst>
        <pc:spChg chg="mod">
          <ac:chgData name="Janice Fernandes" userId="e9756176-d0fb-497d-a3b7-b3f151cdbc82" providerId="ADAL" clId="{5BD55E01-3226-47A8-9261-CFF3E3EE0E9C}" dt="2023-06-29T09:48:22.652" v="829" actId="20577"/>
          <ac:spMkLst>
            <pc:docMk/>
            <pc:sldMk cId="1196518294" sldId="593"/>
            <ac:spMk id="2" creationId="{8F960C06-1B6C-4565-9232-5902B6669F64}"/>
          </ac:spMkLst>
        </pc:spChg>
        <pc:spChg chg="mod">
          <ac:chgData name="Janice Fernandes" userId="e9756176-d0fb-497d-a3b7-b3f151cdbc82" providerId="ADAL" clId="{5BD55E01-3226-47A8-9261-CFF3E3EE0E9C}" dt="2023-06-30T13:06:02.548" v="4839" actId="20577"/>
          <ac:spMkLst>
            <pc:docMk/>
            <pc:sldMk cId="1196518294" sldId="593"/>
            <ac:spMk id="5" creationId="{58DEE901-30AA-40A1-BEEF-489B41F5FDC4}"/>
          </ac:spMkLst>
        </pc:spChg>
      </pc:sldChg>
      <pc:sldChg chg="del">
        <pc:chgData name="Janice Fernandes" userId="e9756176-d0fb-497d-a3b7-b3f151cdbc82" providerId="ADAL" clId="{5BD55E01-3226-47A8-9261-CFF3E3EE0E9C}" dt="2023-06-29T14:14:58.487" v="1642" actId="2696"/>
        <pc:sldMkLst>
          <pc:docMk/>
          <pc:sldMk cId="25864935" sldId="594"/>
        </pc:sldMkLst>
      </pc:sldChg>
      <pc:sldChg chg="modSp mod setBg">
        <pc:chgData name="Janice Fernandes" userId="e9756176-d0fb-497d-a3b7-b3f151cdbc82" providerId="ADAL" clId="{5BD55E01-3226-47A8-9261-CFF3E3EE0E9C}" dt="2023-06-29T19:07:38.642" v="3982"/>
        <pc:sldMkLst>
          <pc:docMk/>
          <pc:sldMk cId="1614460627" sldId="597"/>
        </pc:sldMkLst>
        <pc:spChg chg="mod">
          <ac:chgData name="Janice Fernandes" userId="e9756176-d0fb-497d-a3b7-b3f151cdbc82" providerId="ADAL" clId="{5BD55E01-3226-47A8-9261-CFF3E3EE0E9C}" dt="2023-06-29T09:53:04.554" v="916" actId="20577"/>
          <ac:spMkLst>
            <pc:docMk/>
            <pc:sldMk cId="1614460627" sldId="597"/>
            <ac:spMk id="4" creationId="{B45BDE96-077E-43C4-B75E-FA4ADA5EA61B}"/>
          </ac:spMkLst>
        </pc:spChg>
      </pc:sldChg>
      <pc:sldChg chg="modSp setBg">
        <pc:chgData name="Janice Fernandes" userId="e9756176-d0fb-497d-a3b7-b3f151cdbc82" providerId="ADAL" clId="{5BD55E01-3226-47A8-9261-CFF3E3EE0E9C}" dt="2023-06-30T13:17:20.757" v="4955" actId="20577"/>
        <pc:sldMkLst>
          <pc:docMk/>
          <pc:sldMk cId="2350749983" sldId="601"/>
        </pc:sldMkLst>
        <pc:spChg chg="mod">
          <ac:chgData name="Janice Fernandes" userId="e9756176-d0fb-497d-a3b7-b3f151cdbc82" providerId="ADAL" clId="{5BD55E01-3226-47A8-9261-CFF3E3EE0E9C}" dt="2023-06-30T13:17:20.757" v="4955" actId="20577"/>
          <ac:spMkLst>
            <pc:docMk/>
            <pc:sldMk cId="2350749983" sldId="601"/>
            <ac:spMk id="8" creationId="{C153E43D-7E67-4B35-AFCA-DDF4BA755FB4}"/>
          </ac:spMkLst>
        </pc:spChg>
        <pc:graphicFrameChg chg="mod">
          <ac:chgData name="Janice Fernandes" userId="e9756176-d0fb-497d-a3b7-b3f151cdbc82" providerId="ADAL" clId="{5BD55E01-3226-47A8-9261-CFF3E3EE0E9C}" dt="2023-06-30T13:16:18.185" v="4953"/>
          <ac:graphicFrameMkLst>
            <pc:docMk/>
            <pc:sldMk cId="2350749983" sldId="601"/>
            <ac:graphicFrameMk id="5" creationId="{AF081C78-542A-2579-5ACA-2A6AF0824D72}"/>
          </ac:graphicFrameMkLst>
        </pc:graphicFrameChg>
      </pc:sldChg>
      <pc:sldChg chg="del">
        <pc:chgData name="Janice Fernandes" userId="e9756176-d0fb-497d-a3b7-b3f151cdbc82" providerId="ADAL" clId="{5BD55E01-3226-47A8-9261-CFF3E3EE0E9C}" dt="2023-06-29T14:19:32.508" v="2056" actId="2696"/>
        <pc:sldMkLst>
          <pc:docMk/>
          <pc:sldMk cId="1899428044" sldId="602"/>
        </pc:sldMkLst>
      </pc:sldChg>
      <pc:sldChg chg="modSp mod setBg">
        <pc:chgData name="Janice Fernandes" userId="e9756176-d0fb-497d-a3b7-b3f151cdbc82" providerId="ADAL" clId="{5BD55E01-3226-47A8-9261-CFF3E3EE0E9C}" dt="2023-06-30T13:45:18.299" v="5376" actId="1076"/>
        <pc:sldMkLst>
          <pc:docMk/>
          <pc:sldMk cId="650647914" sldId="603"/>
        </pc:sldMkLst>
        <pc:spChg chg="mod">
          <ac:chgData name="Janice Fernandes" userId="e9756176-d0fb-497d-a3b7-b3f151cdbc82" providerId="ADAL" clId="{5BD55E01-3226-47A8-9261-CFF3E3EE0E9C}" dt="2023-06-30T13:45:18.299" v="5376" actId="1076"/>
          <ac:spMkLst>
            <pc:docMk/>
            <pc:sldMk cId="650647914" sldId="603"/>
            <ac:spMk id="4" creationId="{B45BDE96-077E-43C4-B75E-FA4ADA5EA61B}"/>
          </ac:spMkLst>
        </pc:spChg>
      </pc:sldChg>
      <pc:sldChg chg="del">
        <pc:chgData name="Janice Fernandes" userId="e9756176-d0fb-497d-a3b7-b3f151cdbc82" providerId="ADAL" clId="{5BD55E01-3226-47A8-9261-CFF3E3EE0E9C}" dt="2023-06-29T09:31:30.237" v="389" actId="2696"/>
        <pc:sldMkLst>
          <pc:docMk/>
          <pc:sldMk cId="1794067763" sldId="604"/>
        </pc:sldMkLst>
      </pc:sldChg>
      <pc:sldChg chg="del">
        <pc:chgData name="Janice Fernandes" userId="e9756176-d0fb-497d-a3b7-b3f151cdbc82" providerId="ADAL" clId="{5BD55E01-3226-47A8-9261-CFF3E3EE0E9C}" dt="2023-06-29T14:19:47.827" v="2057" actId="2696"/>
        <pc:sldMkLst>
          <pc:docMk/>
          <pc:sldMk cId="3558480897" sldId="605"/>
        </pc:sldMkLst>
      </pc:sldChg>
      <pc:sldChg chg="modSp mod setBg">
        <pc:chgData name="Janice Fernandes" userId="e9756176-d0fb-497d-a3b7-b3f151cdbc82" providerId="ADAL" clId="{5BD55E01-3226-47A8-9261-CFF3E3EE0E9C}" dt="2023-06-30T13:01:59.962" v="4835" actId="20577"/>
        <pc:sldMkLst>
          <pc:docMk/>
          <pc:sldMk cId="4177563467" sldId="606"/>
        </pc:sldMkLst>
        <pc:spChg chg="mod">
          <ac:chgData name="Janice Fernandes" userId="e9756176-d0fb-497d-a3b7-b3f151cdbc82" providerId="ADAL" clId="{5BD55E01-3226-47A8-9261-CFF3E3EE0E9C}" dt="2023-06-30T13:01:59.962" v="4835" actId="20577"/>
          <ac:spMkLst>
            <pc:docMk/>
            <pc:sldMk cId="4177563467" sldId="606"/>
            <ac:spMk id="4" creationId="{B45BDE96-077E-43C4-B75E-FA4ADA5EA61B}"/>
          </ac:spMkLst>
        </pc:spChg>
      </pc:sldChg>
      <pc:sldChg chg="modSp add mod ord setBg">
        <pc:chgData name="Janice Fernandes" userId="e9756176-d0fb-497d-a3b7-b3f151cdbc82" providerId="ADAL" clId="{5BD55E01-3226-47A8-9261-CFF3E3EE0E9C}" dt="2023-06-30T13:19:09.400" v="4983" actId="20577"/>
        <pc:sldMkLst>
          <pc:docMk/>
          <pc:sldMk cId="407803606" sldId="607"/>
        </pc:sldMkLst>
        <pc:spChg chg="mod">
          <ac:chgData name="Janice Fernandes" userId="e9756176-d0fb-497d-a3b7-b3f151cdbc82" providerId="ADAL" clId="{5BD55E01-3226-47A8-9261-CFF3E3EE0E9C}" dt="2023-06-29T09:31:17.212" v="386" actId="6549"/>
          <ac:spMkLst>
            <pc:docMk/>
            <pc:sldMk cId="407803606" sldId="607"/>
            <ac:spMk id="2" creationId="{8F960C06-1B6C-4565-9232-5902B6669F64}"/>
          </ac:spMkLst>
        </pc:spChg>
        <pc:spChg chg="mod">
          <ac:chgData name="Janice Fernandes" userId="e9756176-d0fb-497d-a3b7-b3f151cdbc82" providerId="ADAL" clId="{5BD55E01-3226-47A8-9261-CFF3E3EE0E9C}" dt="2023-06-30T13:19:09.400" v="4983" actId="20577"/>
          <ac:spMkLst>
            <pc:docMk/>
            <pc:sldMk cId="407803606" sldId="607"/>
            <ac:spMk id="4" creationId="{B45BDE96-077E-43C4-B75E-FA4ADA5EA61B}"/>
          </ac:spMkLst>
        </pc:spChg>
      </pc:sldChg>
      <pc:sldChg chg="addSp delSp modSp add mod setBg">
        <pc:chgData name="Janice Fernandes" userId="e9756176-d0fb-497d-a3b7-b3f151cdbc82" providerId="ADAL" clId="{5BD55E01-3226-47A8-9261-CFF3E3EE0E9C}" dt="2023-06-29T20:59:50.114" v="4059" actId="6549"/>
        <pc:sldMkLst>
          <pc:docMk/>
          <pc:sldMk cId="2637600715" sldId="608"/>
        </pc:sldMkLst>
        <pc:spChg chg="mod">
          <ac:chgData name="Janice Fernandes" userId="e9756176-d0fb-497d-a3b7-b3f151cdbc82" providerId="ADAL" clId="{5BD55E01-3226-47A8-9261-CFF3E3EE0E9C}" dt="2023-06-29T13:42:38.598" v="1457" actId="5793"/>
          <ac:spMkLst>
            <pc:docMk/>
            <pc:sldMk cId="2637600715" sldId="608"/>
            <ac:spMk id="2" creationId="{8F960C06-1B6C-4565-9232-5902B6669F64}"/>
          </ac:spMkLst>
        </pc:spChg>
        <pc:spChg chg="add del mod">
          <ac:chgData name="Janice Fernandes" userId="e9756176-d0fb-497d-a3b7-b3f151cdbc82" providerId="ADAL" clId="{5BD55E01-3226-47A8-9261-CFF3E3EE0E9C}" dt="2023-06-29T13:33:34.538" v="1366"/>
          <ac:spMkLst>
            <pc:docMk/>
            <pc:sldMk cId="2637600715" sldId="608"/>
            <ac:spMk id="4" creationId="{FA4C2B04-E827-40A0-9E5A-5CFC43DFAF83}"/>
          </ac:spMkLst>
        </pc:spChg>
        <pc:spChg chg="add del mod">
          <ac:chgData name="Janice Fernandes" userId="e9756176-d0fb-497d-a3b7-b3f151cdbc82" providerId="ADAL" clId="{5BD55E01-3226-47A8-9261-CFF3E3EE0E9C}" dt="2023-06-29T19:01:46.157" v="3910"/>
          <ac:spMkLst>
            <pc:docMk/>
            <pc:sldMk cId="2637600715" sldId="608"/>
            <ac:spMk id="6" creationId="{8B219269-2A92-4033-9D95-78FB1EFF234A}"/>
          </ac:spMkLst>
        </pc:spChg>
        <pc:graphicFrameChg chg="del">
          <ac:chgData name="Janice Fernandes" userId="e9756176-d0fb-497d-a3b7-b3f151cdbc82" providerId="ADAL" clId="{5BD55E01-3226-47A8-9261-CFF3E3EE0E9C}" dt="2023-06-29T13:33:25.757" v="1364" actId="478"/>
          <ac:graphicFrameMkLst>
            <pc:docMk/>
            <pc:sldMk cId="2637600715" sldId="608"/>
            <ac:graphicFrameMk id="8" creationId="{6BC11373-69E4-42C3-927E-BC549CBB604D}"/>
          </ac:graphicFrameMkLst>
        </pc:graphicFrameChg>
        <pc:graphicFrameChg chg="add del mod">
          <ac:chgData name="Janice Fernandes" userId="e9756176-d0fb-497d-a3b7-b3f151cdbc82" providerId="ADAL" clId="{5BD55E01-3226-47A8-9261-CFF3E3EE0E9C}" dt="2023-06-29T19:01:03.868" v="3908" actId="21"/>
          <ac:graphicFrameMkLst>
            <pc:docMk/>
            <pc:sldMk cId="2637600715" sldId="608"/>
            <ac:graphicFrameMk id="10" creationId="{261E4530-888F-4DB9-BF5C-08E472B9DAE9}"/>
          </ac:graphicFrameMkLst>
        </pc:graphicFrameChg>
        <pc:graphicFrameChg chg="add mod">
          <ac:chgData name="Janice Fernandes" userId="e9756176-d0fb-497d-a3b7-b3f151cdbc82" providerId="ADAL" clId="{5BD55E01-3226-47A8-9261-CFF3E3EE0E9C}" dt="2023-06-29T20:59:50.114" v="4059" actId="6549"/>
          <ac:graphicFrameMkLst>
            <pc:docMk/>
            <pc:sldMk cId="2637600715" sldId="608"/>
            <ac:graphicFrameMk id="14" creationId="{D7251B87-C1BC-4E0E-8756-5F68BA8AEB21}"/>
          </ac:graphicFrameMkLst>
        </pc:graphicFrameChg>
      </pc:sldChg>
      <pc:sldChg chg="addSp delSp modSp add mod setBg">
        <pc:chgData name="Janice Fernandes" userId="e9756176-d0fb-497d-a3b7-b3f151cdbc82" providerId="ADAL" clId="{5BD55E01-3226-47A8-9261-CFF3E3EE0E9C}" dt="2023-06-29T21:01:29.657" v="4066"/>
        <pc:sldMkLst>
          <pc:docMk/>
          <pc:sldMk cId="1113282504" sldId="609"/>
        </pc:sldMkLst>
        <pc:spChg chg="mod">
          <ac:chgData name="Janice Fernandes" userId="e9756176-d0fb-497d-a3b7-b3f151cdbc82" providerId="ADAL" clId="{5BD55E01-3226-47A8-9261-CFF3E3EE0E9C}" dt="2023-06-29T13:42:46.474" v="1463" actId="5793"/>
          <ac:spMkLst>
            <pc:docMk/>
            <pc:sldMk cId="1113282504" sldId="609"/>
            <ac:spMk id="2" creationId="{8F960C06-1B6C-4565-9232-5902B6669F64}"/>
          </ac:spMkLst>
        </pc:spChg>
        <pc:spChg chg="add del mod">
          <ac:chgData name="Janice Fernandes" userId="e9756176-d0fb-497d-a3b7-b3f151cdbc82" providerId="ADAL" clId="{5BD55E01-3226-47A8-9261-CFF3E3EE0E9C}" dt="2023-06-29T13:36:28.306" v="1403"/>
          <ac:spMkLst>
            <pc:docMk/>
            <pc:sldMk cId="1113282504" sldId="609"/>
            <ac:spMk id="4" creationId="{66F376AA-F410-4B0F-8573-8F10D67FB1C4}"/>
          </ac:spMkLst>
        </pc:spChg>
        <pc:spChg chg="add del mod">
          <ac:chgData name="Janice Fernandes" userId="e9756176-d0fb-497d-a3b7-b3f151cdbc82" providerId="ADAL" clId="{5BD55E01-3226-47A8-9261-CFF3E3EE0E9C}" dt="2023-06-29T19:02:43.261" v="3913"/>
          <ac:spMkLst>
            <pc:docMk/>
            <pc:sldMk cId="1113282504" sldId="609"/>
            <ac:spMk id="6" creationId="{46D823D5-58E4-4361-8AC3-655961A17A8D}"/>
          </ac:spMkLst>
        </pc:spChg>
        <pc:graphicFrameChg chg="del">
          <ac:chgData name="Janice Fernandes" userId="e9756176-d0fb-497d-a3b7-b3f151cdbc82" providerId="ADAL" clId="{5BD55E01-3226-47A8-9261-CFF3E3EE0E9C}" dt="2023-06-29T13:36:05.638" v="1401" actId="478"/>
          <ac:graphicFrameMkLst>
            <pc:docMk/>
            <pc:sldMk cId="1113282504" sldId="609"/>
            <ac:graphicFrameMk id="10" creationId="{261E4530-888F-4DB9-BF5C-08E472B9DAE9}"/>
          </ac:graphicFrameMkLst>
        </pc:graphicFrameChg>
        <pc:graphicFrameChg chg="add del mod">
          <ac:chgData name="Janice Fernandes" userId="e9756176-d0fb-497d-a3b7-b3f151cdbc82" providerId="ADAL" clId="{5BD55E01-3226-47A8-9261-CFF3E3EE0E9C}" dt="2023-06-29T19:02:06.959" v="3911" actId="21"/>
          <ac:graphicFrameMkLst>
            <pc:docMk/>
            <pc:sldMk cId="1113282504" sldId="609"/>
            <ac:graphicFrameMk id="12" creationId="{3D11D655-6D6B-4AFA-BF20-F7C0EC6DCA28}"/>
          </ac:graphicFrameMkLst>
        </pc:graphicFrameChg>
        <pc:graphicFrameChg chg="add mod">
          <ac:chgData name="Janice Fernandes" userId="e9756176-d0fb-497d-a3b7-b3f151cdbc82" providerId="ADAL" clId="{5BD55E01-3226-47A8-9261-CFF3E3EE0E9C}" dt="2023-06-29T21:01:29.657" v="4066"/>
          <ac:graphicFrameMkLst>
            <pc:docMk/>
            <pc:sldMk cId="1113282504" sldId="609"/>
            <ac:graphicFrameMk id="14" creationId="{0B89C99F-E760-461F-BAA7-5EBE788105C0}"/>
          </ac:graphicFrameMkLst>
        </pc:graphicFrameChg>
      </pc:sldChg>
      <pc:sldChg chg="addSp delSp modSp add mod ord setBg">
        <pc:chgData name="Janice Fernandes" userId="e9756176-d0fb-497d-a3b7-b3f151cdbc82" providerId="ADAL" clId="{5BD55E01-3226-47A8-9261-CFF3E3EE0E9C}" dt="2023-06-29T21:14:48.268" v="4080"/>
        <pc:sldMkLst>
          <pc:docMk/>
          <pc:sldMk cId="2002896043" sldId="610"/>
        </pc:sldMkLst>
        <pc:spChg chg="mod">
          <ac:chgData name="Janice Fernandes" userId="e9756176-d0fb-497d-a3b7-b3f151cdbc82" providerId="ADAL" clId="{5BD55E01-3226-47A8-9261-CFF3E3EE0E9C}" dt="2023-06-29T13:43:13.460" v="1466" actId="6549"/>
          <ac:spMkLst>
            <pc:docMk/>
            <pc:sldMk cId="2002896043" sldId="610"/>
            <ac:spMk id="2" creationId="{8F960C06-1B6C-4565-9232-5902B6669F64}"/>
          </ac:spMkLst>
        </pc:spChg>
        <pc:spChg chg="add del mod">
          <ac:chgData name="Janice Fernandes" userId="e9756176-d0fb-497d-a3b7-b3f151cdbc82" providerId="ADAL" clId="{5BD55E01-3226-47A8-9261-CFF3E3EE0E9C}" dt="2023-06-29T13:44:01.145" v="1469"/>
          <ac:spMkLst>
            <pc:docMk/>
            <pc:sldMk cId="2002896043" sldId="610"/>
            <ac:spMk id="4" creationId="{2D9944BE-5E38-4FBE-BBBF-6FF545A560C4}"/>
          </ac:spMkLst>
        </pc:spChg>
        <pc:graphicFrameChg chg="add mod">
          <ac:chgData name="Janice Fernandes" userId="e9756176-d0fb-497d-a3b7-b3f151cdbc82" providerId="ADAL" clId="{5BD55E01-3226-47A8-9261-CFF3E3EE0E9C}" dt="2023-06-29T21:13:57.897" v="4078" actId="14100"/>
          <ac:graphicFrameMkLst>
            <pc:docMk/>
            <pc:sldMk cId="2002896043" sldId="610"/>
            <ac:graphicFrameMk id="10" creationId="{6652FE51-A253-4273-B18F-079C385A2DA9}"/>
          </ac:graphicFrameMkLst>
        </pc:graphicFrameChg>
        <pc:graphicFrameChg chg="del">
          <ac:chgData name="Janice Fernandes" userId="e9756176-d0fb-497d-a3b7-b3f151cdbc82" providerId="ADAL" clId="{5BD55E01-3226-47A8-9261-CFF3E3EE0E9C}" dt="2023-06-29T13:43:20.318" v="1467" actId="478"/>
          <ac:graphicFrameMkLst>
            <pc:docMk/>
            <pc:sldMk cId="2002896043" sldId="610"/>
            <ac:graphicFrameMk id="12" creationId="{3D11D655-6D6B-4AFA-BF20-F7C0EC6DCA28}"/>
          </ac:graphicFrameMkLst>
        </pc:graphicFrameChg>
      </pc:sldChg>
      <pc:sldChg chg="addSp delSp modSp add mod setBg">
        <pc:chgData name="Janice Fernandes" userId="e9756176-d0fb-497d-a3b7-b3f151cdbc82" providerId="ADAL" clId="{5BD55E01-3226-47A8-9261-CFF3E3EE0E9C}" dt="2023-06-30T12:13:36.145" v="4231"/>
        <pc:sldMkLst>
          <pc:docMk/>
          <pc:sldMk cId="3848538870" sldId="611"/>
        </pc:sldMkLst>
        <pc:spChg chg="mod">
          <ac:chgData name="Janice Fernandes" userId="e9756176-d0fb-497d-a3b7-b3f151cdbc82" providerId="ADAL" clId="{5BD55E01-3226-47A8-9261-CFF3E3EE0E9C}" dt="2023-06-29T13:45:41.939" v="1496" actId="6549"/>
          <ac:spMkLst>
            <pc:docMk/>
            <pc:sldMk cId="3848538870" sldId="611"/>
            <ac:spMk id="2" creationId="{8F960C06-1B6C-4565-9232-5902B6669F64}"/>
          </ac:spMkLst>
        </pc:spChg>
        <pc:spChg chg="add del mod">
          <ac:chgData name="Janice Fernandes" userId="e9756176-d0fb-497d-a3b7-b3f151cdbc82" providerId="ADAL" clId="{5BD55E01-3226-47A8-9261-CFF3E3EE0E9C}" dt="2023-06-29T13:46:20.599" v="1499"/>
          <ac:spMkLst>
            <pc:docMk/>
            <pc:sldMk cId="3848538870" sldId="611"/>
            <ac:spMk id="4" creationId="{6892D3AA-EEE5-4784-B73B-330846D8B5BF}"/>
          </ac:spMkLst>
        </pc:spChg>
        <pc:graphicFrameChg chg="del">
          <ac:chgData name="Janice Fernandes" userId="e9756176-d0fb-497d-a3b7-b3f151cdbc82" providerId="ADAL" clId="{5BD55E01-3226-47A8-9261-CFF3E3EE0E9C}" dt="2023-06-29T13:45:47.204" v="1497" actId="478"/>
          <ac:graphicFrameMkLst>
            <pc:docMk/>
            <pc:sldMk cId="3848538870" sldId="611"/>
            <ac:graphicFrameMk id="10" creationId="{6652FE51-A253-4273-B18F-079C385A2DA9}"/>
          </ac:graphicFrameMkLst>
        </pc:graphicFrameChg>
        <pc:graphicFrameChg chg="add mod">
          <ac:chgData name="Janice Fernandes" userId="e9756176-d0fb-497d-a3b7-b3f151cdbc82" providerId="ADAL" clId="{5BD55E01-3226-47A8-9261-CFF3E3EE0E9C}" dt="2023-06-30T12:13:36.145" v="4231"/>
          <ac:graphicFrameMkLst>
            <pc:docMk/>
            <pc:sldMk cId="3848538870" sldId="611"/>
            <ac:graphicFrameMk id="12" creationId="{FF504D35-750F-4CF6-AE37-FE9786DCEDF6}"/>
          </ac:graphicFrameMkLst>
        </pc:graphicFrameChg>
      </pc:sldChg>
      <pc:sldChg chg="addSp delSp modSp add mod setBg modClrScheme delDesignElem chgLayout">
        <pc:chgData name="Janice Fernandes" userId="e9756176-d0fb-497d-a3b7-b3f151cdbc82" providerId="ADAL" clId="{5BD55E01-3226-47A8-9261-CFF3E3EE0E9C}" dt="2023-06-30T12:15:15.764" v="4237" actId="20577"/>
        <pc:sldMkLst>
          <pc:docMk/>
          <pc:sldMk cId="4258574799" sldId="612"/>
        </pc:sldMkLst>
        <pc:spChg chg="mod ord">
          <ac:chgData name="Janice Fernandes" userId="e9756176-d0fb-497d-a3b7-b3f151cdbc82" providerId="ADAL" clId="{5BD55E01-3226-47A8-9261-CFF3E3EE0E9C}" dt="2023-06-29T13:52:38.999" v="1520" actId="700"/>
          <ac:spMkLst>
            <pc:docMk/>
            <pc:sldMk cId="4258574799" sldId="612"/>
            <ac:spMk id="2" creationId="{8F960C06-1B6C-4565-9232-5902B6669F64}"/>
          </ac:spMkLst>
        </pc:spChg>
        <pc:spChg chg="add del mod">
          <ac:chgData name="Janice Fernandes" userId="e9756176-d0fb-497d-a3b7-b3f151cdbc82" providerId="ADAL" clId="{5BD55E01-3226-47A8-9261-CFF3E3EE0E9C}" dt="2023-06-30T12:15:11.740" v="4235" actId="20577"/>
          <ac:spMkLst>
            <pc:docMk/>
            <pc:sldMk cId="4258574799" sldId="612"/>
            <ac:spMk id="4" creationId="{B52DCF7B-C018-4A98-846F-9E96A9129338}"/>
          </ac:spMkLst>
        </pc:spChg>
        <pc:spChg chg="add del">
          <ac:chgData name="Janice Fernandes" userId="e9756176-d0fb-497d-a3b7-b3f151cdbc82" providerId="ADAL" clId="{5BD55E01-3226-47A8-9261-CFF3E3EE0E9C}" dt="2023-06-29T13:52:38.999" v="1520" actId="700"/>
          <ac:spMkLst>
            <pc:docMk/>
            <pc:sldMk cId="4258574799" sldId="612"/>
            <ac:spMk id="9" creationId="{BACC6370-2D7E-4714-9D71-7542949D7D5D}"/>
          </ac:spMkLst>
        </pc:spChg>
        <pc:spChg chg="add del">
          <ac:chgData name="Janice Fernandes" userId="e9756176-d0fb-497d-a3b7-b3f151cdbc82" providerId="ADAL" clId="{5BD55E01-3226-47A8-9261-CFF3E3EE0E9C}" dt="2023-06-29T13:52:38.999" v="1520" actId="700"/>
          <ac:spMkLst>
            <pc:docMk/>
            <pc:sldMk cId="4258574799" sldId="612"/>
            <ac:spMk id="11" creationId="{F68B3F68-107C-434F-AA38-110D5EA91B85}"/>
          </ac:spMkLst>
        </pc:spChg>
        <pc:spChg chg="add del">
          <ac:chgData name="Janice Fernandes" userId="e9756176-d0fb-497d-a3b7-b3f151cdbc82" providerId="ADAL" clId="{5BD55E01-3226-47A8-9261-CFF3E3EE0E9C}" dt="2023-06-29T13:52:38.999" v="1520" actId="700"/>
          <ac:spMkLst>
            <pc:docMk/>
            <pc:sldMk cId="4258574799" sldId="612"/>
            <ac:spMk id="13" creationId="{AAD0DBB9-1A4B-4391-81D4-CB19F9AB918A}"/>
          </ac:spMkLst>
        </pc:spChg>
        <pc:spChg chg="add mod">
          <ac:chgData name="Janice Fernandes" userId="e9756176-d0fb-497d-a3b7-b3f151cdbc82" providerId="ADAL" clId="{5BD55E01-3226-47A8-9261-CFF3E3EE0E9C}" dt="2023-06-30T12:14:52.448" v="4234" actId="6549"/>
          <ac:spMkLst>
            <pc:docMk/>
            <pc:sldMk cId="4258574799" sldId="612"/>
            <ac:spMk id="14" creationId="{9CD7AE98-0FA9-4CED-8841-2D9DB98BA8DF}"/>
          </ac:spMkLst>
        </pc:spChg>
        <pc:spChg chg="add del">
          <ac:chgData name="Janice Fernandes" userId="e9756176-d0fb-497d-a3b7-b3f151cdbc82" providerId="ADAL" clId="{5BD55E01-3226-47A8-9261-CFF3E3EE0E9C}" dt="2023-06-29T13:52:38.999" v="1520" actId="700"/>
          <ac:spMkLst>
            <pc:docMk/>
            <pc:sldMk cId="4258574799" sldId="612"/>
            <ac:spMk id="15" creationId="{063BBA22-50EA-4C4D-BE05-F1CE4E63AA56}"/>
          </ac:spMkLst>
        </pc:spChg>
        <pc:spChg chg="add mod">
          <ac:chgData name="Janice Fernandes" userId="e9756176-d0fb-497d-a3b7-b3f151cdbc82" providerId="ADAL" clId="{5BD55E01-3226-47A8-9261-CFF3E3EE0E9C}" dt="2023-06-29T14:13:22.543" v="1629" actId="113"/>
          <ac:spMkLst>
            <pc:docMk/>
            <pc:sldMk cId="4258574799" sldId="612"/>
            <ac:spMk id="16" creationId="{CFFD4F2D-0BDD-431E-A4D2-4B8ADD8B2C12}"/>
          </ac:spMkLst>
        </pc:spChg>
        <pc:spChg chg="add mod">
          <ac:chgData name="Janice Fernandes" userId="e9756176-d0fb-497d-a3b7-b3f151cdbc82" providerId="ADAL" clId="{5BD55E01-3226-47A8-9261-CFF3E3EE0E9C}" dt="2023-06-30T12:15:15.764" v="4237" actId="20577"/>
          <ac:spMkLst>
            <pc:docMk/>
            <pc:sldMk cId="4258574799" sldId="612"/>
            <ac:spMk id="17" creationId="{6F9D98C1-8BE7-4D8D-AB15-D707ADA0D76A}"/>
          </ac:spMkLst>
        </pc:spChg>
        <pc:spChg chg="add mod">
          <ac:chgData name="Janice Fernandes" userId="e9756176-d0fb-497d-a3b7-b3f151cdbc82" providerId="ADAL" clId="{5BD55E01-3226-47A8-9261-CFF3E3EE0E9C}" dt="2023-06-29T14:13:56.727" v="1634" actId="113"/>
          <ac:spMkLst>
            <pc:docMk/>
            <pc:sldMk cId="4258574799" sldId="612"/>
            <ac:spMk id="18" creationId="{1650EAEC-A06B-4E00-BAB4-4093284D83DE}"/>
          </ac:spMkLst>
        </pc:spChg>
        <pc:spChg chg="add mod">
          <ac:chgData name="Janice Fernandes" userId="e9756176-d0fb-497d-a3b7-b3f151cdbc82" providerId="ADAL" clId="{5BD55E01-3226-47A8-9261-CFF3E3EE0E9C}" dt="2023-06-30T12:15:13.242" v="4236" actId="20577"/>
          <ac:spMkLst>
            <pc:docMk/>
            <pc:sldMk cId="4258574799" sldId="612"/>
            <ac:spMk id="19" creationId="{2C8C8997-824A-43F6-9AE1-8CC9E60A4247}"/>
          </ac:spMkLst>
        </pc:spChg>
        <pc:spChg chg="add del mod">
          <ac:chgData name="Janice Fernandes" userId="e9756176-d0fb-497d-a3b7-b3f151cdbc82" providerId="ADAL" clId="{5BD55E01-3226-47A8-9261-CFF3E3EE0E9C}" dt="2023-06-29T14:06:14.249" v="1597" actId="478"/>
          <ac:spMkLst>
            <pc:docMk/>
            <pc:sldMk cId="4258574799" sldId="612"/>
            <ac:spMk id="21" creationId="{4AFE1A40-4369-4CB7-9705-35B2808BDF0D}"/>
          </ac:spMkLst>
        </pc:spChg>
        <pc:graphicFrameChg chg="del">
          <ac:chgData name="Janice Fernandes" userId="e9756176-d0fb-497d-a3b7-b3f151cdbc82" providerId="ADAL" clId="{5BD55E01-3226-47A8-9261-CFF3E3EE0E9C}" dt="2023-06-29T13:52:29.797" v="1518" actId="478"/>
          <ac:graphicFrameMkLst>
            <pc:docMk/>
            <pc:sldMk cId="4258574799" sldId="612"/>
            <ac:graphicFrameMk id="12" creationId="{FF504D35-750F-4CF6-AE37-FE9786DCEDF6}"/>
          </ac:graphicFrameMkLst>
        </pc:graphicFrameChg>
      </pc:sldChg>
      <pc:sldChg chg="addSp delSp modSp add mod ord setBg">
        <pc:chgData name="Janice Fernandes" userId="e9756176-d0fb-497d-a3b7-b3f151cdbc82" providerId="ADAL" clId="{5BD55E01-3226-47A8-9261-CFF3E3EE0E9C}" dt="2023-06-29T19:07:38.642" v="3982"/>
        <pc:sldMkLst>
          <pc:docMk/>
          <pc:sldMk cId="1727350501" sldId="613"/>
        </pc:sldMkLst>
        <pc:spChg chg="mod">
          <ac:chgData name="Janice Fernandes" userId="e9756176-d0fb-497d-a3b7-b3f151cdbc82" providerId="ADAL" clId="{5BD55E01-3226-47A8-9261-CFF3E3EE0E9C}" dt="2023-06-29T14:32:43.890" v="2231" actId="6549"/>
          <ac:spMkLst>
            <pc:docMk/>
            <pc:sldMk cId="1727350501" sldId="613"/>
            <ac:spMk id="2" creationId="{8F960C06-1B6C-4565-9232-5902B6669F64}"/>
          </ac:spMkLst>
        </pc:spChg>
        <pc:spChg chg="del mod">
          <ac:chgData name="Janice Fernandes" userId="e9756176-d0fb-497d-a3b7-b3f151cdbc82" providerId="ADAL" clId="{5BD55E01-3226-47A8-9261-CFF3E3EE0E9C}" dt="2023-06-29T14:22:51.276" v="2156" actId="478"/>
          <ac:spMkLst>
            <pc:docMk/>
            <pc:sldMk cId="1727350501" sldId="613"/>
            <ac:spMk id="4" creationId="{1D0A4A99-BCE0-46EF-B924-3B3C502F29D6}"/>
          </ac:spMkLst>
        </pc:spChg>
        <pc:spChg chg="add del mod">
          <ac:chgData name="Janice Fernandes" userId="e9756176-d0fb-497d-a3b7-b3f151cdbc82" providerId="ADAL" clId="{5BD55E01-3226-47A8-9261-CFF3E3EE0E9C}" dt="2023-06-29T14:32:48.211" v="2233" actId="478"/>
          <ac:spMkLst>
            <pc:docMk/>
            <pc:sldMk cId="1727350501" sldId="613"/>
            <ac:spMk id="5" creationId="{25AB8963-3B98-4722-9051-7DBCECF524B3}"/>
          </ac:spMkLst>
        </pc:spChg>
        <pc:spChg chg="add del mod">
          <ac:chgData name="Janice Fernandes" userId="e9756176-d0fb-497d-a3b7-b3f151cdbc82" providerId="ADAL" clId="{5BD55E01-3226-47A8-9261-CFF3E3EE0E9C}" dt="2023-06-29T14:32:51.292" v="2234" actId="478"/>
          <ac:spMkLst>
            <pc:docMk/>
            <pc:sldMk cId="1727350501" sldId="613"/>
            <ac:spMk id="8" creationId="{A2124C65-215B-4F8E-A73C-A4E4E865A941}"/>
          </ac:spMkLst>
        </pc:spChg>
        <pc:spChg chg="add del mod">
          <ac:chgData name="Janice Fernandes" userId="e9756176-d0fb-497d-a3b7-b3f151cdbc82" providerId="ADAL" clId="{5BD55E01-3226-47A8-9261-CFF3E3EE0E9C}" dt="2023-06-29T14:32:54.171" v="2235" actId="478"/>
          <ac:spMkLst>
            <pc:docMk/>
            <pc:sldMk cId="1727350501" sldId="613"/>
            <ac:spMk id="12" creationId="{75BDED66-F2DD-4C46-B44F-14090FAAE627}"/>
          </ac:spMkLst>
        </pc:spChg>
        <pc:picChg chg="add del mod">
          <ac:chgData name="Janice Fernandes" userId="e9756176-d0fb-497d-a3b7-b3f151cdbc82" providerId="ADAL" clId="{5BD55E01-3226-47A8-9261-CFF3E3EE0E9C}" dt="2023-06-29T14:38:11.028" v="2255" actId="478"/>
          <ac:picMkLst>
            <pc:docMk/>
            <pc:sldMk cId="1727350501" sldId="613"/>
            <ac:picMk id="14" creationId="{3C43C5F4-A022-4D6E-B744-3FAA66D58D28}"/>
          </ac:picMkLst>
        </pc:picChg>
        <pc:picChg chg="add del mod">
          <ac:chgData name="Janice Fernandes" userId="e9756176-d0fb-497d-a3b7-b3f151cdbc82" providerId="ADAL" clId="{5BD55E01-3226-47A8-9261-CFF3E3EE0E9C}" dt="2023-06-29T14:40:23.613" v="2259" actId="478"/>
          <ac:picMkLst>
            <pc:docMk/>
            <pc:sldMk cId="1727350501" sldId="613"/>
            <ac:picMk id="17" creationId="{D4D83FA1-8145-4CA4-AB81-19683536F4ED}"/>
          </ac:picMkLst>
        </pc:picChg>
        <pc:picChg chg="add mod">
          <ac:chgData name="Janice Fernandes" userId="e9756176-d0fb-497d-a3b7-b3f151cdbc82" providerId="ADAL" clId="{5BD55E01-3226-47A8-9261-CFF3E3EE0E9C}" dt="2023-06-29T14:45:39.885" v="2351" actId="1076"/>
          <ac:picMkLst>
            <pc:docMk/>
            <pc:sldMk cId="1727350501" sldId="613"/>
            <ac:picMk id="19" creationId="{536F2B82-97AD-4789-84E7-9E1D98791364}"/>
          </ac:picMkLst>
        </pc:picChg>
        <pc:picChg chg="add del mod">
          <ac:chgData name="Janice Fernandes" userId="e9756176-d0fb-497d-a3b7-b3f151cdbc82" providerId="ADAL" clId="{5BD55E01-3226-47A8-9261-CFF3E3EE0E9C}" dt="2023-06-29T14:40:39.229" v="2264" actId="478"/>
          <ac:picMkLst>
            <pc:docMk/>
            <pc:sldMk cId="1727350501" sldId="613"/>
            <ac:picMk id="21" creationId="{F5F0E20F-FEF8-4599-BCD8-1D2165F8C2F7}"/>
          </ac:picMkLst>
        </pc:picChg>
        <pc:picChg chg="add mod">
          <ac:chgData name="Janice Fernandes" userId="e9756176-d0fb-497d-a3b7-b3f151cdbc82" providerId="ADAL" clId="{5BD55E01-3226-47A8-9261-CFF3E3EE0E9C}" dt="2023-06-29T15:38:03.619" v="2830" actId="207"/>
          <ac:picMkLst>
            <pc:docMk/>
            <pc:sldMk cId="1727350501" sldId="613"/>
            <ac:picMk id="23" creationId="{64FB6146-40E4-43A6-BC76-B2BCB6562090}"/>
          </ac:picMkLst>
        </pc:picChg>
        <pc:picChg chg="add mod">
          <ac:chgData name="Janice Fernandes" userId="e9756176-d0fb-497d-a3b7-b3f151cdbc82" providerId="ADAL" clId="{5BD55E01-3226-47A8-9261-CFF3E3EE0E9C}" dt="2023-06-29T14:45:57.875" v="2355" actId="1076"/>
          <ac:picMkLst>
            <pc:docMk/>
            <pc:sldMk cId="1727350501" sldId="613"/>
            <ac:picMk id="25" creationId="{34B5693C-D56C-43DF-97F9-F6206A2EB5B1}"/>
          </ac:picMkLst>
        </pc:picChg>
        <pc:picChg chg="add mod">
          <ac:chgData name="Janice Fernandes" userId="e9756176-d0fb-497d-a3b7-b3f151cdbc82" providerId="ADAL" clId="{5BD55E01-3226-47A8-9261-CFF3E3EE0E9C}" dt="2023-06-29T14:45:44.267" v="2353" actId="1076"/>
          <ac:picMkLst>
            <pc:docMk/>
            <pc:sldMk cId="1727350501" sldId="613"/>
            <ac:picMk id="2050" creationId="{92F3FA44-A293-4A23-ADF8-85C4C2921442}"/>
          </ac:picMkLst>
        </pc:picChg>
      </pc:sldChg>
      <pc:sldChg chg="modSp add mod setBg">
        <pc:chgData name="Janice Fernandes" userId="e9756176-d0fb-497d-a3b7-b3f151cdbc82" providerId="ADAL" clId="{5BD55E01-3226-47A8-9261-CFF3E3EE0E9C}" dt="2023-06-30T13:15:23.342" v="4942" actId="14100"/>
        <pc:sldMkLst>
          <pc:docMk/>
          <pc:sldMk cId="2127487904" sldId="614"/>
        </pc:sldMkLst>
        <pc:spChg chg="mod">
          <ac:chgData name="Janice Fernandes" userId="e9756176-d0fb-497d-a3b7-b3f151cdbc82" providerId="ADAL" clId="{5BD55E01-3226-47A8-9261-CFF3E3EE0E9C}" dt="2023-06-30T13:15:23.342" v="4942" actId="14100"/>
          <ac:spMkLst>
            <pc:docMk/>
            <pc:sldMk cId="2127487904" sldId="614"/>
            <ac:spMk id="4" creationId="{1D0A4A99-BCE0-46EF-B924-3B3C502F29D6}"/>
          </ac:spMkLst>
        </pc:spChg>
      </pc:sldChg>
      <pc:sldChg chg="addSp modSp add mod setBg">
        <pc:chgData name="Janice Fernandes" userId="e9756176-d0fb-497d-a3b7-b3f151cdbc82" providerId="ADAL" clId="{5BD55E01-3226-47A8-9261-CFF3E3EE0E9C}" dt="2023-06-30T12:16:27.851" v="4244" actId="1076"/>
        <pc:sldMkLst>
          <pc:docMk/>
          <pc:sldMk cId="123077837" sldId="615"/>
        </pc:sldMkLst>
        <pc:spChg chg="mod">
          <ac:chgData name="Janice Fernandes" userId="e9756176-d0fb-497d-a3b7-b3f151cdbc82" providerId="ADAL" clId="{5BD55E01-3226-47A8-9261-CFF3E3EE0E9C}" dt="2023-06-29T15:40:42.863" v="2913" actId="113"/>
          <ac:spMkLst>
            <pc:docMk/>
            <pc:sldMk cId="123077837" sldId="615"/>
            <ac:spMk id="5" creationId="{25AB8963-3B98-4722-9051-7DBCECF524B3}"/>
          </ac:spMkLst>
        </pc:spChg>
        <pc:spChg chg="add mod">
          <ac:chgData name="Janice Fernandes" userId="e9756176-d0fb-497d-a3b7-b3f151cdbc82" providerId="ADAL" clId="{5BD55E01-3226-47A8-9261-CFF3E3EE0E9C}" dt="2023-06-30T12:16:02.584" v="4239" actId="113"/>
          <ac:spMkLst>
            <pc:docMk/>
            <pc:sldMk cId="123077837" sldId="615"/>
            <ac:spMk id="10" creationId="{1104C6CC-DC5C-4FF2-80DC-08AA6384B657}"/>
          </ac:spMkLst>
        </pc:spChg>
        <pc:spChg chg="mod">
          <ac:chgData name="Janice Fernandes" userId="e9756176-d0fb-497d-a3b7-b3f151cdbc82" providerId="ADAL" clId="{5BD55E01-3226-47A8-9261-CFF3E3EE0E9C}" dt="2023-06-29T15:42:37.650" v="2954" actId="1076"/>
          <ac:spMkLst>
            <pc:docMk/>
            <pc:sldMk cId="123077837" sldId="615"/>
            <ac:spMk id="12" creationId="{75BDED66-F2DD-4C46-B44F-14090FAAE627}"/>
          </ac:spMkLst>
        </pc:spChg>
        <pc:spChg chg="add mod">
          <ac:chgData name="Janice Fernandes" userId="e9756176-d0fb-497d-a3b7-b3f151cdbc82" providerId="ADAL" clId="{5BD55E01-3226-47A8-9261-CFF3E3EE0E9C}" dt="2023-06-30T12:16:27.851" v="4244" actId="1076"/>
          <ac:spMkLst>
            <pc:docMk/>
            <pc:sldMk cId="123077837" sldId="615"/>
            <ac:spMk id="14" creationId="{D1455E1D-9022-4FAD-9179-A36367DAF81D}"/>
          </ac:spMkLst>
        </pc:spChg>
        <pc:spChg chg="add mod">
          <ac:chgData name="Janice Fernandes" userId="e9756176-d0fb-497d-a3b7-b3f151cdbc82" providerId="ADAL" clId="{5BD55E01-3226-47A8-9261-CFF3E3EE0E9C}" dt="2023-06-30T12:16:17.996" v="4243" actId="14100"/>
          <ac:spMkLst>
            <pc:docMk/>
            <pc:sldMk cId="123077837" sldId="615"/>
            <ac:spMk id="16" creationId="{BFBBD9D5-2951-4329-B2A5-18BD8FDCAD01}"/>
          </ac:spMkLst>
        </pc:spChg>
      </pc:sldChg>
      <pc:sldChg chg="addSp delSp modSp add mod setBg">
        <pc:chgData name="Janice Fernandes" userId="e9756176-d0fb-497d-a3b7-b3f151cdbc82" providerId="ADAL" clId="{5BD55E01-3226-47A8-9261-CFF3E3EE0E9C}" dt="2023-06-29T22:17:34.988" v="4229" actId="5793"/>
        <pc:sldMkLst>
          <pc:docMk/>
          <pc:sldMk cId="3274646198" sldId="616"/>
        </pc:sldMkLst>
        <pc:spChg chg="mod">
          <ac:chgData name="Janice Fernandes" userId="e9756176-d0fb-497d-a3b7-b3f151cdbc82" providerId="ADAL" clId="{5BD55E01-3226-47A8-9261-CFF3E3EE0E9C}" dt="2023-06-29T15:17:03.486" v="2445" actId="6549"/>
          <ac:spMkLst>
            <pc:docMk/>
            <pc:sldMk cId="3274646198" sldId="616"/>
            <ac:spMk id="2" creationId="{8F960C06-1B6C-4565-9232-5902B6669F64}"/>
          </ac:spMkLst>
        </pc:spChg>
        <pc:spChg chg="add mod">
          <ac:chgData name="Janice Fernandes" userId="e9756176-d0fb-497d-a3b7-b3f151cdbc82" providerId="ADAL" clId="{5BD55E01-3226-47A8-9261-CFF3E3EE0E9C}" dt="2023-06-29T22:17:34.988" v="4229" actId="5793"/>
          <ac:spMkLst>
            <pc:docMk/>
            <pc:sldMk cId="3274646198" sldId="616"/>
            <ac:spMk id="4" creationId="{879E7C98-D88A-41EF-AD90-16DB744EEE2C}"/>
          </ac:spMkLst>
        </pc:spChg>
        <pc:graphicFrameChg chg="add mod modGraphic">
          <ac:chgData name="Janice Fernandes" userId="e9756176-d0fb-497d-a3b7-b3f151cdbc82" providerId="ADAL" clId="{5BD55E01-3226-47A8-9261-CFF3E3EE0E9C}" dt="2023-06-29T15:23:56.209" v="2640" actId="122"/>
          <ac:graphicFrameMkLst>
            <pc:docMk/>
            <pc:sldMk cId="3274646198" sldId="616"/>
            <ac:graphicFrameMk id="5" creationId="{8A62D870-5F86-425F-9FEF-BA97576903ED}"/>
          </ac:graphicFrameMkLst>
        </pc:graphicFrameChg>
        <pc:graphicFrameChg chg="del">
          <ac:chgData name="Janice Fernandes" userId="e9756176-d0fb-497d-a3b7-b3f151cdbc82" providerId="ADAL" clId="{5BD55E01-3226-47A8-9261-CFF3E3EE0E9C}" dt="2023-06-29T15:17:24.784" v="2446" actId="478"/>
          <ac:graphicFrameMkLst>
            <pc:docMk/>
            <pc:sldMk cId="3274646198" sldId="616"/>
            <ac:graphicFrameMk id="12" creationId="{FF504D35-750F-4CF6-AE37-FE9786DCEDF6}"/>
          </ac:graphicFrameMkLst>
        </pc:graphicFrameChg>
      </pc:sldChg>
      <pc:sldChg chg="new del">
        <pc:chgData name="Janice Fernandes" userId="e9756176-d0fb-497d-a3b7-b3f151cdbc82" providerId="ADAL" clId="{5BD55E01-3226-47A8-9261-CFF3E3EE0E9C}" dt="2023-06-29T19:03:34.630" v="3916" actId="2696"/>
        <pc:sldMkLst>
          <pc:docMk/>
          <pc:sldMk cId="583675945" sldId="617"/>
        </pc:sldMkLst>
      </pc:sldChg>
      <pc:sldChg chg="addSp delSp modSp new add del mod">
        <pc:chgData name="Janice Fernandes" userId="e9756176-d0fb-497d-a3b7-b3f151cdbc82" providerId="ADAL" clId="{5BD55E01-3226-47A8-9261-CFF3E3EE0E9C}" dt="2023-06-29T21:50:26.170" v="4182" actId="2696"/>
        <pc:sldMkLst>
          <pc:docMk/>
          <pc:sldMk cId="2938743229" sldId="618"/>
        </pc:sldMkLst>
        <pc:spChg chg="mod">
          <ac:chgData name="Janice Fernandes" userId="e9756176-d0fb-497d-a3b7-b3f151cdbc82" providerId="ADAL" clId="{5BD55E01-3226-47A8-9261-CFF3E3EE0E9C}" dt="2023-06-29T21:15:26.899" v="4095" actId="122"/>
          <ac:spMkLst>
            <pc:docMk/>
            <pc:sldMk cId="2938743229" sldId="618"/>
            <ac:spMk id="2" creationId="{65CD0A16-296A-4767-882D-6DEE8D864D2C}"/>
          </ac:spMkLst>
        </pc:spChg>
        <pc:spChg chg="del">
          <ac:chgData name="Janice Fernandes" userId="e9756176-d0fb-497d-a3b7-b3f151cdbc82" providerId="ADAL" clId="{5BD55E01-3226-47A8-9261-CFF3E3EE0E9C}" dt="2023-06-29T19:04:05.214" v="3918"/>
          <ac:spMkLst>
            <pc:docMk/>
            <pc:sldMk cId="2938743229" sldId="618"/>
            <ac:spMk id="3" creationId="{7A01EBAA-AF2C-40BA-BBCF-FF0B5A66ABAD}"/>
          </ac:spMkLst>
        </pc:spChg>
        <pc:graphicFrameChg chg="add mod">
          <ac:chgData name="Janice Fernandes" userId="e9756176-d0fb-497d-a3b7-b3f151cdbc82" providerId="ADAL" clId="{5BD55E01-3226-47A8-9261-CFF3E3EE0E9C}" dt="2023-06-29T21:19:53.441" v="4114"/>
          <ac:graphicFrameMkLst>
            <pc:docMk/>
            <pc:sldMk cId="2938743229" sldId="618"/>
            <ac:graphicFrameMk id="4" creationId="{6D5EC228-4AD9-4BE6-9645-961E979C3E5A}"/>
          </ac:graphicFrameMkLst>
        </pc:graphicFrameChg>
      </pc:sldChg>
      <pc:sldChg chg="addSp delSp modSp add mod setBg addCm delCm">
        <pc:chgData name="Janice Fernandes" userId="e9756176-d0fb-497d-a3b7-b3f151cdbc82" providerId="ADAL" clId="{5BD55E01-3226-47A8-9261-CFF3E3EE0E9C}" dt="2023-06-30T13:06:21.770" v="4841" actId="207"/>
        <pc:sldMkLst>
          <pc:docMk/>
          <pc:sldMk cId="2582922039" sldId="619"/>
        </pc:sldMkLst>
        <pc:spChg chg="mod">
          <ac:chgData name="Janice Fernandes" userId="e9756176-d0fb-497d-a3b7-b3f151cdbc82" providerId="ADAL" clId="{5BD55E01-3226-47A8-9261-CFF3E3EE0E9C}" dt="2023-06-29T21:53:41.034" v="4190" actId="1076"/>
          <ac:spMkLst>
            <pc:docMk/>
            <pc:sldMk cId="2582922039" sldId="619"/>
            <ac:spMk id="2" creationId="{8F960C06-1B6C-4565-9232-5902B6669F64}"/>
          </ac:spMkLst>
        </pc:spChg>
        <pc:spChg chg="add del mod">
          <ac:chgData name="Janice Fernandes" userId="e9756176-d0fb-497d-a3b7-b3f151cdbc82" providerId="ADAL" clId="{5BD55E01-3226-47A8-9261-CFF3E3EE0E9C}" dt="2023-06-29T19:09:23.084" v="3987"/>
          <ac:spMkLst>
            <pc:docMk/>
            <pc:sldMk cId="2582922039" sldId="619"/>
            <ac:spMk id="4" creationId="{F65DE524-2A84-44A7-A0ED-5B06AD9BBB25}"/>
          </ac:spMkLst>
        </pc:spChg>
        <pc:spChg chg="add del mod">
          <ac:chgData name="Janice Fernandes" userId="e9756176-d0fb-497d-a3b7-b3f151cdbc82" providerId="ADAL" clId="{5BD55E01-3226-47A8-9261-CFF3E3EE0E9C}" dt="2023-06-29T19:09:49.543" v="3989"/>
          <ac:spMkLst>
            <pc:docMk/>
            <pc:sldMk cId="2582922039" sldId="619"/>
            <ac:spMk id="6" creationId="{02646FB3-CCD2-4FFA-8E1C-3FDA8AB5B8AB}"/>
          </ac:spMkLst>
        </pc:spChg>
        <pc:spChg chg="add del mod">
          <ac:chgData name="Janice Fernandes" userId="e9756176-d0fb-497d-a3b7-b3f151cdbc82" providerId="ADAL" clId="{5BD55E01-3226-47A8-9261-CFF3E3EE0E9C}" dt="2023-06-29T19:10:16.907" v="3991"/>
          <ac:spMkLst>
            <pc:docMk/>
            <pc:sldMk cId="2582922039" sldId="619"/>
            <ac:spMk id="8" creationId="{E4A4B71C-8EDD-49B4-A612-34E8F7052A78}"/>
          </ac:spMkLst>
        </pc:spChg>
        <pc:spChg chg="add del mod">
          <ac:chgData name="Janice Fernandes" userId="e9756176-d0fb-497d-a3b7-b3f151cdbc82" providerId="ADAL" clId="{5BD55E01-3226-47A8-9261-CFF3E3EE0E9C}" dt="2023-06-29T19:10:37.314" v="3994"/>
          <ac:spMkLst>
            <pc:docMk/>
            <pc:sldMk cId="2582922039" sldId="619"/>
            <ac:spMk id="18" creationId="{D74A3C23-BA69-49FE-A9BD-092752B83652}"/>
          </ac:spMkLst>
        </pc:spChg>
        <pc:spChg chg="add del mod">
          <ac:chgData name="Janice Fernandes" userId="e9756176-d0fb-497d-a3b7-b3f151cdbc82" providerId="ADAL" clId="{5BD55E01-3226-47A8-9261-CFF3E3EE0E9C}" dt="2023-06-29T19:14:59.063" v="3999"/>
          <ac:spMkLst>
            <pc:docMk/>
            <pc:sldMk cId="2582922039" sldId="619"/>
            <ac:spMk id="21" creationId="{F552CB46-934E-4A11-AB77-2487D04F1402}"/>
          </ac:spMkLst>
        </pc:spChg>
        <pc:graphicFrameChg chg="del">
          <ac:chgData name="Janice Fernandes" userId="e9756176-d0fb-497d-a3b7-b3f151cdbc82" providerId="ADAL" clId="{5BD55E01-3226-47A8-9261-CFF3E3EE0E9C}" dt="2023-06-29T19:05:45.288" v="3976" actId="21"/>
          <ac:graphicFrameMkLst>
            <pc:docMk/>
            <pc:sldMk cId="2582922039" sldId="619"/>
            <ac:graphicFrameMk id="10" creationId="{6652FE51-A253-4273-B18F-079C385A2DA9}"/>
          </ac:graphicFrameMkLst>
        </pc:graphicFrameChg>
        <pc:graphicFrameChg chg="add del mod">
          <ac:chgData name="Janice Fernandes" userId="e9756176-d0fb-497d-a3b7-b3f151cdbc82" providerId="ADAL" clId="{5BD55E01-3226-47A8-9261-CFF3E3EE0E9C}" dt="2023-06-29T19:09:46.601" v="3988" actId="21"/>
          <ac:graphicFrameMkLst>
            <pc:docMk/>
            <pc:sldMk cId="2582922039" sldId="619"/>
            <ac:graphicFrameMk id="12" creationId="{446AD7D0-CCF1-4336-AAE0-411CAEF5993C}"/>
          </ac:graphicFrameMkLst>
        </pc:graphicFrameChg>
        <pc:graphicFrameChg chg="add del mod">
          <ac:chgData name="Janice Fernandes" userId="e9756176-d0fb-497d-a3b7-b3f151cdbc82" providerId="ADAL" clId="{5BD55E01-3226-47A8-9261-CFF3E3EE0E9C}" dt="2023-06-29T19:10:14.382" v="3990" actId="21"/>
          <ac:graphicFrameMkLst>
            <pc:docMk/>
            <pc:sldMk cId="2582922039" sldId="619"/>
            <ac:graphicFrameMk id="14" creationId="{711681D3-DEDC-424A-909A-26E0647E9656}"/>
          </ac:graphicFrameMkLst>
        </pc:graphicFrameChg>
        <pc:graphicFrameChg chg="add del mod">
          <ac:chgData name="Janice Fernandes" userId="e9756176-d0fb-497d-a3b7-b3f151cdbc82" providerId="ADAL" clId="{5BD55E01-3226-47A8-9261-CFF3E3EE0E9C}" dt="2023-06-29T19:10:23.421" v="3992" actId="478"/>
          <ac:graphicFrameMkLst>
            <pc:docMk/>
            <pc:sldMk cId="2582922039" sldId="619"/>
            <ac:graphicFrameMk id="16" creationId="{D71E7F11-0B83-4CF9-9B81-E02F66392097}"/>
          </ac:graphicFrameMkLst>
        </pc:graphicFrameChg>
        <pc:graphicFrameChg chg="add del mod">
          <ac:chgData name="Janice Fernandes" userId="e9756176-d0fb-497d-a3b7-b3f151cdbc82" providerId="ADAL" clId="{5BD55E01-3226-47A8-9261-CFF3E3EE0E9C}" dt="2023-06-29T19:14:40.467" v="3995" actId="21"/>
          <ac:graphicFrameMkLst>
            <pc:docMk/>
            <pc:sldMk cId="2582922039" sldId="619"/>
            <ac:graphicFrameMk id="19" creationId="{6D5EC228-4AD9-4BE6-9645-961E979C3E5A}"/>
          </ac:graphicFrameMkLst>
        </pc:graphicFrameChg>
        <pc:graphicFrameChg chg="add del mod">
          <ac:chgData name="Janice Fernandes" userId="e9756176-d0fb-497d-a3b7-b3f151cdbc82" providerId="ADAL" clId="{5BD55E01-3226-47A8-9261-CFF3E3EE0E9C}" dt="2023-06-29T19:14:49.300" v="3997"/>
          <ac:graphicFrameMkLst>
            <pc:docMk/>
            <pc:sldMk cId="2582922039" sldId="619"/>
            <ac:graphicFrameMk id="22" creationId="{B1336DBA-597F-4D06-8589-22B58EAEBA68}"/>
          </ac:graphicFrameMkLst>
        </pc:graphicFrameChg>
        <pc:graphicFrameChg chg="add mod">
          <ac:chgData name="Janice Fernandes" userId="e9756176-d0fb-497d-a3b7-b3f151cdbc82" providerId="ADAL" clId="{5BD55E01-3226-47A8-9261-CFF3E3EE0E9C}" dt="2023-06-30T13:06:21.770" v="4841" actId="207"/>
          <ac:graphicFrameMkLst>
            <pc:docMk/>
            <pc:sldMk cId="2582922039" sldId="619"/>
            <ac:graphicFrameMk id="23" creationId="{6D5EC228-4AD9-4BE6-9645-961E979C3E5A}"/>
          </ac:graphicFrameMkLst>
        </pc:graphicFrameChg>
      </pc:sldChg>
      <pc:sldMasterChg chg="setBg modSldLayout">
        <pc:chgData name="Janice Fernandes" userId="e9756176-d0fb-497d-a3b7-b3f151cdbc82" providerId="ADAL" clId="{5BD55E01-3226-47A8-9261-CFF3E3EE0E9C}" dt="2023-06-29T19:07:38.642" v="3982"/>
        <pc:sldMasterMkLst>
          <pc:docMk/>
          <pc:sldMasterMk cId="3744778150" sldId="2147483731"/>
        </pc:sldMasterMkLst>
        <pc:sldLayoutChg chg="setBg">
          <pc:chgData name="Janice Fernandes" userId="e9756176-d0fb-497d-a3b7-b3f151cdbc82" providerId="ADAL" clId="{5BD55E01-3226-47A8-9261-CFF3E3EE0E9C}" dt="2023-06-29T19:07:38.642" v="3982"/>
          <pc:sldLayoutMkLst>
            <pc:docMk/>
            <pc:sldMasterMk cId="3744778150" sldId="2147483731"/>
            <pc:sldLayoutMk cId="2770345186" sldId="2147483719"/>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2353929690" sldId="2147483720"/>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1293121453" sldId="2147483721"/>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3771134828" sldId="2147483722"/>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629385407" sldId="2147483723"/>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1362292884" sldId="2147483724"/>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373872949" sldId="2147483725"/>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3212611410" sldId="2147483726"/>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4200611352" sldId="2147483727"/>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3406130742" sldId="2147483728"/>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1832226611" sldId="2147483729"/>
          </pc:sldLayoutMkLst>
        </pc:sldLayoutChg>
        <pc:sldLayoutChg chg="setBg">
          <pc:chgData name="Janice Fernandes" userId="e9756176-d0fb-497d-a3b7-b3f151cdbc82" providerId="ADAL" clId="{5BD55E01-3226-47A8-9261-CFF3E3EE0E9C}" dt="2023-06-29T19:07:38.642" v="3982"/>
          <pc:sldLayoutMkLst>
            <pc:docMk/>
            <pc:sldMasterMk cId="3744778150" sldId="2147483731"/>
            <pc:sldLayoutMk cId="555244442" sldId="2147483730"/>
          </pc:sldLayoutMkLst>
        </pc:sldLayoutChg>
      </pc:sldMasterChg>
      <pc:sldMasterChg chg="setBg modSldLayout">
        <pc:chgData name="Janice Fernandes" userId="e9756176-d0fb-497d-a3b7-b3f151cdbc82" providerId="ADAL" clId="{5BD55E01-3226-47A8-9261-CFF3E3EE0E9C}" dt="2023-06-29T19:07:38.642" v="3982"/>
        <pc:sldMasterMkLst>
          <pc:docMk/>
          <pc:sldMasterMk cId="1477823003" sldId="2147483795"/>
        </pc:sldMasterMkLst>
        <pc:sldLayoutChg chg="setBg">
          <pc:chgData name="Janice Fernandes" userId="e9756176-d0fb-497d-a3b7-b3f151cdbc82" providerId="ADAL" clId="{5BD55E01-3226-47A8-9261-CFF3E3EE0E9C}" dt="2023-06-29T19:07:38.642" v="3982"/>
          <pc:sldLayoutMkLst>
            <pc:docMk/>
            <pc:sldMasterMk cId="1477823003" sldId="2147483795"/>
            <pc:sldLayoutMk cId="332284394" sldId="2147483796"/>
          </pc:sldLayoutMkLst>
        </pc:sldLayoutChg>
        <pc:sldLayoutChg chg="setBg">
          <pc:chgData name="Janice Fernandes" userId="e9756176-d0fb-497d-a3b7-b3f151cdbc82" providerId="ADAL" clId="{5BD55E01-3226-47A8-9261-CFF3E3EE0E9C}" dt="2023-06-29T19:07:38.642" v="3982"/>
          <pc:sldLayoutMkLst>
            <pc:docMk/>
            <pc:sldMasterMk cId="1477823003" sldId="2147483795"/>
            <pc:sldLayoutMk cId="1597931197" sldId="2147483797"/>
          </pc:sldLayoutMkLst>
        </pc:sldLayoutChg>
        <pc:sldLayoutChg chg="setBg">
          <pc:chgData name="Janice Fernandes" userId="e9756176-d0fb-497d-a3b7-b3f151cdbc82" providerId="ADAL" clId="{5BD55E01-3226-47A8-9261-CFF3E3EE0E9C}" dt="2023-06-29T19:07:38.642" v="3982"/>
          <pc:sldLayoutMkLst>
            <pc:docMk/>
            <pc:sldMasterMk cId="1477823003" sldId="2147483795"/>
            <pc:sldLayoutMk cId="376428545" sldId="2147483798"/>
          </pc:sldLayoutMkLst>
        </pc:sldLayoutChg>
      </pc:sldMasterChg>
      <pc:sldMasterChg chg="setBg modSldLayout">
        <pc:chgData name="Janice Fernandes" userId="e9756176-d0fb-497d-a3b7-b3f151cdbc82" providerId="ADAL" clId="{5BD55E01-3226-47A8-9261-CFF3E3EE0E9C}" dt="2023-06-29T19:07:38.642" v="3982"/>
        <pc:sldMasterMkLst>
          <pc:docMk/>
          <pc:sldMasterMk cId="2035719644" sldId="2147483831"/>
        </pc:sldMasterMkLst>
        <pc:sldLayoutChg chg="setBg">
          <pc:chgData name="Janice Fernandes" userId="e9756176-d0fb-497d-a3b7-b3f151cdbc82" providerId="ADAL" clId="{5BD55E01-3226-47A8-9261-CFF3E3EE0E9C}" dt="2023-06-29T19:07:38.642" v="3982"/>
          <pc:sldLayoutMkLst>
            <pc:docMk/>
            <pc:sldMasterMk cId="2035719644" sldId="2147483831"/>
            <pc:sldLayoutMk cId="3502290079" sldId="2147483832"/>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1222818780" sldId="2147483833"/>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1633664999" sldId="2147483834"/>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1944671991" sldId="2147483835"/>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3664348226" sldId="2147483836"/>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116555457" sldId="2147483837"/>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1585046395" sldId="2147483838"/>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2666364121" sldId="2147483839"/>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3407885654" sldId="2147483840"/>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2712767993" sldId="2147483841"/>
          </pc:sldLayoutMkLst>
        </pc:sldLayoutChg>
        <pc:sldLayoutChg chg="setBg">
          <pc:chgData name="Janice Fernandes" userId="e9756176-d0fb-497d-a3b7-b3f151cdbc82" providerId="ADAL" clId="{5BD55E01-3226-47A8-9261-CFF3E3EE0E9C}" dt="2023-06-29T19:07:38.642" v="3982"/>
          <pc:sldLayoutMkLst>
            <pc:docMk/>
            <pc:sldMasterMk cId="2035719644" sldId="2147483831"/>
            <pc:sldLayoutMk cId="4196413782" sldId="2147483842"/>
          </pc:sldLayoutMkLst>
        </pc:sldLayoutChg>
      </pc:sldMasterChg>
    </pc:docChg>
  </pc:docChgLst>
  <pc:docChgLst>
    <pc:chgData name="Janice Fernandes" userId="e9756176-d0fb-497d-a3b7-b3f151cdbc82" providerId="ADAL" clId="{EF6F349F-E09A-47DF-9946-FF5453040F37}"/>
    <pc:docChg chg="undo custSel addSld delSld modSld">
      <pc:chgData name="Janice Fernandes" userId="e9756176-d0fb-497d-a3b7-b3f151cdbc82" providerId="ADAL" clId="{EF6F349F-E09A-47DF-9946-FF5453040F37}" dt="2023-07-16T17:32:40.603" v="1168"/>
      <pc:docMkLst>
        <pc:docMk/>
      </pc:docMkLst>
      <pc:sldChg chg="modNotesTx">
        <pc:chgData name="Janice Fernandes" userId="e9756176-d0fb-497d-a3b7-b3f151cdbc82" providerId="ADAL" clId="{EF6F349F-E09A-47DF-9946-FF5453040F37}" dt="2023-07-15T07:44:51.651" v="921"/>
        <pc:sldMkLst>
          <pc:docMk/>
          <pc:sldMk cId="2350749983" sldId="601"/>
        </pc:sldMkLst>
      </pc:sldChg>
      <pc:sldChg chg="modSp mod modNotesTx">
        <pc:chgData name="Janice Fernandes" userId="e9756176-d0fb-497d-a3b7-b3f151cdbc82" providerId="ADAL" clId="{EF6F349F-E09A-47DF-9946-FF5453040F37}" dt="2023-07-15T07:51:52.796" v="1000" actId="6549"/>
        <pc:sldMkLst>
          <pc:docMk/>
          <pc:sldMk cId="407803606" sldId="607"/>
        </pc:sldMkLst>
        <pc:spChg chg="mod">
          <ac:chgData name="Janice Fernandes" userId="e9756176-d0fb-497d-a3b7-b3f151cdbc82" providerId="ADAL" clId="{EF6F349F-E09A-47DF-9946-FF5453040F37}" dt="2023-07-15T07:51:38.987" v="999" actId="6549"/>
          <ac:spMkLst>
            <pc:docMk/>
            <pc:sldMk cId="407803606" sldId="607"/>
            <ac:spMk id="2" creationId="{8F960C06-1B6C-4565-9232-5902B6669F64}"/>
          </ac:spMkLst>
        </pc:spChg>
      </pc:sldChg>
      <pc:sldChg chg="addSp modSp mod">
        <pc:chgData name="Janice Fernandes" userId="e9756176-d0fb-497d-a3b7-b3f151cdbc82" providerId="ADAL" clId="{EF6F349F-E09A-47DF-9946-FF5453040F37}" dt="2023-07-15T07:29:51.380" v="285" actId="14100"/>
        <pc:sldMkLst>
          <pc:docMk/>
          <pc:sldMk cId="2637600715" sldId="608"/>
        </pc:sldMkLst>
        <pc:spChg chg="add mod">
          <ac:chgData name="Janice Fernandes" userId="e9756176-d0fb-497d-a3b7-b3f151cdbc82" providerId="ADAL" clId="{EF6F349F-E09A-47DF-9946-FF5453040F37}" dt="2023-07-15T07:29:51.380" v="285" actId="14100"/>
          <ac:spMkLst>
            <pc:docMk/>
            <pc:sldMk cId="2637600715" sldId="608"/>
            <ac:spMk id="4" creationId="{0A43157D-7001-0A55-4279-2B97A1662396}"/>
          </ac:spMkLst>
        </pc:spChg>
        <pc:graphicFrameChg chg="mod">
          <ac:chgData name="Janice Fernandes" userId="e9756176-d0fb-497d-a3b7-b3f151cdbc82" providerId="ADAL" clId="{EF6F349F-E09A-47DF-9946-FF5453040F37}" dt="2023-07-15T07:10:58.300" v="26" actId="1076"/>
          <ac:graphicFrameMkLst>
            <pc:docMk/>
            <pc:sldMk cId="2637600715" sldId="608"/>
            <ac:graphicFrameMk id="14" creationId="{D7251B87-C1BC-4E0E-8756-5F68BA8AEB21}"/>
          </ac:graphicFrameMkLst>
        </pc:graphicFrameChg>
      </pc:sldChg>
      <pc:sldChg chg="addSp modSp mod">
        <pc:chgData name="Janice Fernandes" userId="e9756176-d0fb-497d-a3b7-b3f151cdbc82" providerId="ADAL" clId="{EF6F349F-E09A-47DF-9946-FF5453040F37}" dt="2023-07-15T07:29:34.408" v="282" actId="14100"/>
        <pc:sldMkLst>
          <pc:docMk/>
          <pc:sldMk cId="1113282504" sldId="609"/>
        </pc:sldMkLst>
        <pc:spChg chg="mod">
          <ac:chgData name="Janice Fernandes" userId="e9756176-d0fb-497d-a3b7-b3f151cdbc82" providerId="ADAL" clId="{EF6F349F-E09A-47DF-9946-FF5453040F37}" dt="2023-07-15T07:14:51.125" v="47" actId="20577"/>
          <ac:spMkLst>
            <pc:docMk/>
            <pc:sldMk cId="1113282504" sldId="609"/>
            <ac:spMk id="2" creationId="{8F960C06-1B6C-4565-9232-5902B6669F64}"/>
          </ac:spMkLst>
        </pc:spChg>
        <pc:spChg chg="add mod">
          <ac:chgData name="Janice Fernandes" userId="e9756176-d0fb-497d-a3b7-b3f151cdbc82" providerId="ADAL" clId="{EF6F349F-E09A-47DF-9946-FF5453040F37}" dt="2023-07-15T07:29:34.408" v="282" actId="14100"/>
          <ac:spMkLst>
            <pc:docMk/>
            <pc:sldMk cId="1113282504" sldId="609"/>
            <ac:spMk id="4" creationId="{7E96F10E-63CD-BE56-75E5-704323D722B2}"/>
          </ac:spMkLst>
        </pc:spChg>
        <pc:graphicFrameChg chg="mod">
          <ac:chgData name="Janice Fernandes" userId="e9756176-d0fb-497d-a3b7-b3f151cdbc82" providerId="ADAL" clId="{EF6F349F-E09A-47DF-9946-FF5453040F37}" dt="2023-07-15T07:10:20.501" v="9" actId="1076"/>
          <ac:graphicFrameMkLst>
            <pc:docMk/>
            <pc:sldMk cId="1113282504" sldId="609"/>
            <ac:graphicFrameMk id="14" creationId="{0B89C99F-E760-461F-BAA7-5EBE788105C0}"/>
          </ac:graphicFrameMkLst>
        </pc:graphicFrameChg>
      </pc:sldChg>
      <pc:sldChg chg="addSp modSp mod modNotesTx">
        <pc:chgData name="Janice Fernandes" userId="e9756176-d0fb-497d-a3b7-b3f151cdbc82" providerId="ADAL" clId="{EF6F349F-E09A-47DF-9946-FF5453040F37}" dt="2023-07-15T07:29:21.427" v="280" actId="255"/>
        <pc:sldMkLst>
          <pc:docMk/>
          <pc:sldMk cId="2002896043" sldId="610"/>
        </pc:sldMkLst>
        <pc:spChg chg="mod">
          <ac:chgData name="Janice Fernandes" userId="e9756176-d0fb-497d-a3b7-b3f151cdbc82" providerId="ADAL" clId="{EF6F349F-E09A-47DF-9946-FF5453040F37}" dt="2023-07-15T07:26:15.532" v="243" actId="6549"/>
          <ac:spMkLst>
            <pc:docMk/>
            <pc:sldMk cId="2002896043" sldId="610"/>
            <ac:spMk id="2" creationId="{8F960C06-1B6C-4565-9232-5902B6669F64}"/>
          </ac:spMkLst>
        </pc:spChg>
        <pc:spChg chg="add mod">
          <ac:chgData name="Janice Fernandes" userId="e9756176-d0fb-497d-a3b7-b3f151cdbc82" providerId="ADAL" clId="{EF6F349F-E09A-47DF-9946-FF5453040F37}" dt="2023-07-15T07:29:21.427" v="280" actId="255"/>
          <ac:spMkLst>
            <pc:docMk/>
            <pc:sldMk cId="2002896043" sldId="610"/>
            <ac:spMk id="4" creationId="{FFF15316-3C18-7970-9798-0A7EC9DEE9A5}"/>
          </ac:spMkLst>
        </pc:spChg>
        <pc:graphicFrameChg chg="mod">
          <ac:chgData name="Janice Fernandes" userId="e9756176-d0fb-497d-a3b7-b3f151cdbc82" providerId="ADAL" clId="{EF6F349F-E09A-47DF-9946-FF5453040F37}" dt="2023-07-15T07:27:24.760" v="250" actId="1076"/>
          <ac:graphicFrameMkLst>
            <pc:docMk/>
            <pc:sldMk cId="2002896043" sldId="610"/>
            <ac:graphicFrameMk id="10" creationId="{6652FE51-A253-4273-B18F-079C385A2DA9}"/>
          </ac:graphicFrameMkLst>
        </pc:graphicFrameChg>
      </pc:sldChg>
      <pc:sldChg chg="addSp modSp mod modNotesTx">
        <pc:chgData name="Janice Fernandes" userId="e9756176-d0fb-497d-a3b7-b3f151cdbc82" providerId="ADAL" clId="{EF6F349F-E09A-47DF-9946-FF5453040F37}" dt="2023-07-15T07:31:05.559" v="289" actId="6549"/>
        <pc:sldMkLst>
          <pc:docMk/>
          <pc:sldMk cId="3848538870" sldId="611"/>
        </pc:sldMkLst>
        <pc:spChg chg="mod">
          <ac:chgData name="Janice Fernandes" userId="e9756176-d0fb-497d-a3b7-b3f151cdbc82" providerId="ADAL" clId="{EF6F349F-E09A-47DF-9946-FF5453040F37}" dt="2023-07-15T07:31:05.559" v="289" actId="6549"/>
          <ac:spMkLst>
            <pc:docMk/>
            <pc:sldMk cId="3848538870" sldId="611"/>
            <ac:spMk id="2" creationId="{8F960C06-1B6C-4565-9232-5902B6669F64}"/>
          </ac:spMkLst>
        </pc:spChg>
        <pc:spChg chg="add mod">
          <ac:chgData name="Janice Fernandes" userId="e9756176-d0fb-497d-a3b7-b3f151cdbc82" providerId="ADAL" clId="{EF6F349F-E09A-47DF-9946-FF5453040F37}" dt="2023-07-15T07:29:14.106" v="279" actId="255"/>
          <ac:spMkLst>
            <pc:docMk/>
            <pc:sldMk cId="3848538870" sldId="611"/>
            <ac:spMk id="4" creationId="{7CAE2B06-1C05-E44B-E566-68AA602DC892}"/>
          </ac:spMkLst>
        </pc:spChg>
        <pc:graphicFrameChg chg="mod">
          <ac:chgData name="Janice Fernandes" userId="e9756176-d0fb-497d-a3b7-b3f151cdbc82" providerId="ADAL" clId="{EF6F349F-E09A-47DF-9946-FF5453040F37}" dt="2023-07-15T07:28:45.811" v="255"/>
          <ac:graphicFrameMkLst>
            <pc:docMk/>
            <pc:sldMk cId="3848538870" sldId="611"/>
            <ac:graphicFrameMk id="12" creationId="{FF504D35-750F-4CF6-AE37-FE9786DCEDF6}"/>
          </ac:graphicFrameMkLst>
        </pc:graphicFrameChg>
      </pc:sldChg>
      <pc:sldChg chg="modSp mod">
        <pc:chgData name="Janice Fernandes" userId="e9756176-d0fb-497d-a3b7-b3f151cdbc82" providerId="ADAL" clId="{EF6F349F-E09A-47DF-9946-FF5453040F37}" dt="2023-07-15T07:42:49.129" v="907" actId="1076"/>
        <pc:sldMkLst>
          <pc:docMk/>
          <pc:sldMk cId="4258574799" sldId="612"/>
        </pc:sldMkLst>
        <pc:spChg chg="mod">
          <ac:chgData name="Janice Fernandes" userId="e9756176-d0fb-497d-a3b7-b3f151cdbc82" providerId="ADAL" clId="{EF6F349F-E09A-47DF-9946-FF5453040F37}" dt="2023-07-15T07:31:13.538" v="291" actId="6549"/>
          <ac:spMkLst>
            <pc:docMk/>
            <pc:sldMk cId="4258574799" sldId="612"/>
            <ac:spMk id="2" creationId="{8F960C06-1B6C-4565-9232-5902B6669F64}"/>
          </ac:spMkLst>
        </pc:spChg>
        <pc:spChg chg="mod">
          <ac:chgData name="Janice Fernandes" userId="e9756176-d0fb-497d-a3b7-b3f151cdbc82" providerId="ADAL" clId="{EF6F349F-E09A-47DF-9946-FF5453040F37}" dt="2023-07-15T07:42:36.970" v="903" actId="1076"/>
          <ac:spMkLst>
            <pc:docMk/>
            <pc:sldMk cId="4258574799" sldId="612"/>
            <ac:spMk id="4" creationId="{B52DCF7B-C018-4A98-846F-9E96A9129338}"/>
          </ac:spMkLst>
        </pc:spChg>
        <pc:spChg chg="mod">
          <ac:chgData name="Janice Fernandes" userId="e9756176-d0fb-497d-a3b7-b3f151cdbc82" providerId="ADAL" clId="{EF6F349F-E09A-47DF-9946-FF5453040F37}" dt="2023-07-15T07:42:49.129" v="907" actId="1076"/>
          <ac:spMkLst>
            <pc:docMk/>
            <pc:sldMk cId="4258574799" sldId="612"/>
            <ac:spMk id="14" creationId="{9CD7AE98-0FA9-4CED-8841-2D9DB98BA8DF}"/>
          </ac:spMkLst>
        </pc:spChg>
        <pc:spChg chg="mod">
          <ac:chgData name="Janice Fernandes" userId="e9756176-d0fb-497d-a3b7-b3f151cdbc82" providerId="ADAL" clId="{EF6F349F-E09A-47DF-9946-FF5453040F37}" dt="2023-07-15T07:42:45.917" v="906" actId="1076"/>
          <ac:spMkLst>
            <pc:docMk/>
            <pc:sldMk cId="4258574799" sldId="612"/>
            <ac:spMk id="16" creationId="{CFFD4F2D-0BDD-431E-A4D2-4B8ADD8B2C12}"/>
          </ac:spMkLst>
        </pc:spChg>
        <pc:spChg chg="mod">
          <ac:chgData name="Janice Fernandes" userId="e9756176-d0fb-497d-a3b7-b3f151cdbc82" providerId="ADAL" clId="{EF6F349F-E09A-47DF-9946-FF5453040F37}" dt="2023-07-15T07:42:39.672" v="904" actId="1076"/>
          <ac:spMkLst>
            <pc:docMk/>
            <pc:sldMk cId="4258574799" sldId="612"/>
            <ac:spMk id="18" creationId="{1650EAEC-A06B-4E00-BAB4-4093284D83DE}"/>
          </ac:spMkLst>
        </pc:spChg>
      </pc:sldChg>
      <pc:sldChg chg="modSp mod">
        <pc:chgData name="Janice Fernandes" userId="e9756176-d0fb-497d-a3b7-b3f151cdbc82" providerId="ADAL" clId="{EF6F349F-E09A-47DF-9946-FF5453040F37}" dt="2023-07-15T07:44:07.366" v="920" actId="6549"/>
        <pc:sldMkLst>
          <pc:docMk/>
          <pc:sldMk cId="123077837" sldId="615"/>
        </pc:sldMkLst>
        <pc:spChg chg="mod">
          <ac:chgData name="Janice Fernandes" userId="e9756176-d0fb-497d-a3b7-b3f151cdbc82" providerId="ADAL" clId="{EF6F349F-E09A-47DF-9946-FF5453040F37}" dt="2023-07-15T07:43:35.817" v="913" actId="14100"/>
          <ac:spMkLst>
            <pc:docMk/>
            <pc:sldMk cId="123077837" sldId="615"/>
            <ac:spMk id="5" creationId="{25AB8963-3B98-4722-9051-7DBCECF524B3}"/>
          </ac:spMkLst>
        </pc:spChg>
        <pc:spChg chg="mod">
          <ac:chgData name="Janice Fernandes" userId="e9756176-d0fb-497d-a3b7-b3f151cdbc82" providerId="ADAL" clId="{EF6F349F-E09A-47DF-9946-FF5453040F37}" dt="2023-07-15T07:44:07.366" v="920" actId="6549"/>
          <ac:spMkLst>
            <pc:docMk/>
            <pc:sldMk cId="123077837" sldId="615"/>
            <ac:spMk id="10" creationId="{1104C6CC-DC5C-4FF2-80DC-08AA6384B657}"/>
          </ac:spMkLst>
        </pc:spChg>
        <pc:spChg chg="mod">
          <ac:chgData name="Janice Fernandes" userId="e9756176-d0fb-497d-a3b7-b3f151cdbc82" providerId="ADAL" clId="{EF6F349F-E09A-47DF-9946-FF5453040F37}" dt="2023-07-15T07:43:21.833" v="910" actId="255"/>
          <ac:spMkLst>
            <pc:docMk/>
            <pc:sldMk cId="123077837" sldId="615"/>
            <ac:spMk id="12" creationId="{75BDED66-F2DD-4C46-B44F-14090FAAE627}"/>
          </ac:spMkLst>
        </pc:spChg>
        <pc:spChg chg="mod">
          <ac:chgData name="Janice Fernandes" userId="e9756176-d0fb-497d-a3b7-b3f151cdbc82" providerId="ADAL" clId="{EF6F349F-E09A-47DF-9946-FF5453040F37}" dt="2023-07-15T07:43:16.267" v="909" actId="255"/>
          <ac:spMkLst>
            <pc:docMk/>
            <pc:sldMk cId="123077837" sldId="615"/>
            <ac:spMk id="14" creationId="{D1455E1D-9022-4FAD-9179-A36367DAF81D}"/>
          </ac:spMkLst>
        </pc:spChg>
        <pc:spChg chg="mod">
          <ac:chgData name="Janice Fernandes" userId="e9756176-d0fb-497d-a3b7-b3f151cdbc82" providerId="ADAL" clId="{EF6F349F-E09A-47DF-9946-FF5453040F37}" dt="2023-07-15T07:43:49" v="916" actId="14100"/>
          <ac:spMkLst>
            <pc:docMk/>
            <pc:sldMk cId="123077837" sldId="615"/>
            <ac:spMk id="16" creationId="{BFBBD9D5-2951-4329-B2A5-18BD8FDCAD01}"/>
          </ac:spMkLst>
        </pc:spChg>
      </pc:sldChg>
      <pc:sldChg chg="modSp mod modNotesTx">
        <pc:chgData name="Janice Fernandes" userId="e9756176-d0fb-497d-a3b7-b3f151cdbc82" providerId="ADAL" clId="{EF6F349F-E09A-47DF-9946-FF5453040F37}" dt="2023-07-15T07:46:08.079" v="925" actId="122"/>
        <pc:sldMkLst>
          <pc:docMk/>
          <pc:sldMk cId="3274646198" sldId="616"/>
        </pc:sldMkLst>
        <pc:graphicFrameChg chg="modGraphic">
          <ac:chgData name="Janice Fernandes" userId="e9756176-d0fb-497d-a3b7-b3f151cdbc82" providerId="ADAL" clId="{EF6F349F-E09A-47DF-9946-FF5453040F37}" dt="2023-07-15T07:46:08.079" v="925" actId="122"/>
          <ac:graphicFrameMkLst>
            <pc:docMk/>
            <pc:sldMk cId="3274646198" sldId="616"/>
            <ac:graphicFrameMk id="5" creationId="{8A62D870-5F86-425F-9FEF-BA97576903ED}"/>
          </ac:graphicFrameMkLst>
        </pc:graphicFrameChg>
      </pc:sldChg>
      <pc:sldChg chg="modNotesTx">
        <pc:chgData name="Janice Fernandes" userId="e9756176-d0fb-497d-a3b7-b3f151cdbc82" providerId="ADAL" clId="{EF6F349F-E09A-47DF-9946-FF5453040F37}" dt="2023-07-15T07:13:45.023" v="45"/>
        <pc:sldMkLst>
          <pc:docMk/>
          <pc:sldMk cId="2582922039" sldId="619"/>
        </pc:sldMkLst>
      </pc:sldChg>
      <pc:sldChg chg="addSp delSp modSp add del mod modClrScheme delDesignElem chgLayout">
        <pc:chgData name="Janice Fernandes" userId="e9756176-d0fb-497d-a3b7-b3f151cdbc82" providerId="ADAL" clId="{EF6F349F-E09A-47DF-9946-FF5453040F37}" dt="2023-07-16T17:32:40.603" v="1168"/>
        <pc:sldMkLst>
          <pc:docMk/>
          <pc:sldMk cId="535022514" sldId="620"/>
        </pc:sldMkLst>
        <pc:spChg chg="mod ord">
          <ac:chgData name="Janice Fernandes" userId="e9756176-d0fb-497d-a3b7-b3f151cdbc82" providerId="ADAL" clId="{EF6F349F-E09A-47DF-9946-FF5453040F37}" dt="2023-07-16T17:22:57.853" v="1007" actId="700"/>
          <ac:spMkLst>
            <pc:docMk/>
            <pc:sldMk cId="535022514" sldId="620"/>
            <ac:spMk id="2" creationId="{8F960C06-1B6C-4565-9232-5902B6669F64}"/>
          </ac:spMkLst>
        </pc:spChg>
        <pc:spChg chg="del">
          <ac:chgData name="Janice Fernandes" userId="e9756176-d0fb-497d-a3b7-b3f151cdbc82" providerId="ADAL" clId="{EF6F349F-E09A-47DF-9946-FF5453040F37}" dt="2023-07-15T07:23:03.929" v="230" actId="478"/>
          <ac:spMkLst>
            <pc:docMk/>
            <pc:sldMk cId="535022514" sldId="620"/>
            <ac:spMk id="4" creationId="{0A43157D-7001-0A55-4279-2B97A1662396}"/>
          </ac:spMkLst>
        </pc:spChg>
        <pc:spChg chg="add del mod">
          <ac:chgData name="Janice Fernandes" userId="e9756176-d0fb-497d-a3b7-b3f151cdbc82" providerId="ADAL" clId="{EF6F349F-E09A-47DF-9946-FF5453040F37}" dt="2023-07-16T17:23:27.060" v="1008"/>
          <ac:spMkLst>
            <pc:docMk/>
            <pc:sldMk cId="535022514" sldId="620"/>
            <ac:spMk id="4" creationId="{FF072860-F9CF-CA76-F352-7FEF332108DA}"/>
          </ac:spMkLst>
        </pc:spChg>
        <pc:spChg chg="add del mod">
          <ac:chgData name="Janice Fernandes" userId="e9756176-d0fb-497d-a3b7-b3f151cdbc82" providerId="ADAL" clId="{EF6F349F-E09A-47DF-9946-FF5453040F37}" dt="2023-07-15T07:24:42.418" v="231"/>
          <ac:spMkLst>
            <pc:docMk/>
            <pc:sldMk cId="535022514" sldId="620"/>
            <ac:spMk id="5" creationId="{7B626D89-F549-31DF-952F-97185533BD01}"/>
          </ac:spMkLst>
        </pc:spChg>
        <pc:spChg chg="mod ord">
          <ac:chgData name="Janice Fernandes" userId="e9756176-d0fb-497d-a3b7-b3f151cdbc82" providerId="ADAL" clId="{EF6F349F-E09A-47DF-9946-FF5453040F37}" dt="2023-07-16T17:22:57.853" v="1007" actId="700"/>
          <ac:spMkLst>
            <pc:docMk/>
            <pc:sldMk cId="535022514" sldId="620"/>
            <ac:spMk id="7" creationId="{8C80D317-D4C8-F987-8D47-2F42C3C8B052}"/>
          </ac:spMkLst>
        </pc:spChg>
        <pc:spChg chg="add del">
          <ac:chgData name="Janice Fernandes" userId="e9756176-d0fb-497d-a3b7-b3f151cdbc82" providerId="ADAL" clId="{EF6F349F-E09A-47DF-9946-FF5453040F37}" dt="2023-07-16T17:22:57.853" v="1007" actId="700"/>
          <ac:spMkLst>
            <pc:docMk/>
            <pc:sldMk cId="535022514" sldId="620"/>
            <ac:spMk id="9" creationId="{BACC6370-2D7E-4714-9D71-7542949D7D5D}"/>
          </ac:spMkLst>
        </pc:spChg>
        <pc:spChg chg="add del">
          <ac:chgData name="Janice Fernandes" userId="e9756176-d0fb-497d-a3b7-b3f151cdbc82" providerId="ADAL" clId="{EF6F349F-E09A-47DF-9946-FF5453040F37}" dt="2023-07-16T17:22:57.853" v="1007" actId="700"/>
          <ac:spMkLst>
            <pc:docMk/>
            <pc:sldMk cId="535022514" sldId="620"/>
            <ac:spMk id="11" creationId="{F68B3F68-107C-434F-AA38-110D5EA91B85}"/>
          </ac:spMkLst>
        </pc:spChg>
        <pc:spChg chg="add del">
          <ac:chgData name="Janice Fernandes" userId="e9756176-d0fb-497d-a3b7-b3f151cdbc82" providerId="ADAL" clId="{EF6F349F-E09A-47DF-9946-FF5453040F37}" dt="2023-07-16T17:22:57.853" v="1007" actId="700"/>
          <ac:spMkLst>
            <pc:docMk/>
            <pc:sldMk cId="535022514" sldId="620"/>
            <ac:spMk id="13" creationId="{AAD0DBB9-1A4B-4391-81D4-CB19F9AB918A}"/>
          </ac:spMkLst>
        </pc:spChg>
        <pc:spChg chg="add del">
          <ac:chgData name="Janice Fernandes" userId="e9756176-d0fb-497d-a3b7-b3f151cdbc82" providerId="ADAL" clId="{EF6F349F-E09A-47DF-9946-FF5453040F37}" dt="2023-07-16T17:22:57.853" v="1007" actId="700"/>
          <ac:spMkLst>
            <pc:docMk/>
            <pc:sldMk cId="535022514" sldId="620"/>
            <ac:spMk id="15" creationId="{063BBA22-50EA-4C4D-BE05-F1CE4E63AA56}"/>
          </ac:spMkLst>
        </pc:spChg>
        <pc:graphicFrameChg chg="add mod">
          <ac:chgData name="Janice Fernandes" userId="e9756176-d0fb-497d-a3b7-b3f151cdbc82" providerId="ADAL" clId="{EF6F349F-E09A-47DF-9946-FF5453040F37}" dt="2023-07-16T17:32:40.603" v="1168"/>
          <ac:graphicFrameMkLst>
            <pc:docMk/>
            <pc:sldMk cId="535022514" sldId="620"/>
            <ac:graphicFrameMk id="5" creationId="{3A684D62-EB01-8CF8-153D-C5BB8E346AC2}"/>
          </ac:graphicFrameMkLst>
        </pc:graphicFrameChg>
        <pc:graphicFrameChg chg="add del mod modGraphic">
          <ac:chgData name="Janice Fernandes" userId="e9756176-d0fb-497d-a3b7-b3f151cdbc82" providerId="ADAL" clId="{EF6F349F-E09A-47DF-9946-FF5453040F37}" dt="2023-07-16T17:21:54.036" v="1004" actId="478"/>
          <ac:graphicFrameMkLst>
            <pc:docMk/>
            <pc:sldMk cId="535022514" sldId="620"/>
            <ac:graphicFrameMk id="6" creationId="{F25331A0-ACE1-2ACF-476C-E5445307ED9A}"/>
          </ac:graphicFrameMkLst>
        </pc:graphicFrameChg>
        <pc:graphicFrameChg chg="del mod">
          <ac:chgData name="Janice Fernandes" userId="e9756176-d0fb-497d-a3b7-b3f151cdbc82" providerId="ADAL" clId="{EF6F349F-E09A-47DF-9946-FF5453040F37}" dt="2023-07-15T07:22:59.333" v="229" actId="478"/>
          <ac:graphicFrameMkLst>
            <pc:docMk/>
            <pc:sldMk cId="535022514" sldId="620"/>
            <ac:graphicFrameMk id="14" creationId="{D7251B87-C1BC-4E0E-8756-5F68BA8AEB21}"/>
          </ac:graphicFrameMkLst>
        </pc:graphicFrameChg>
      </pc:sldChg>
      <pc:sldChg chg="addSp modSp add mod">
        <pc:chgData name="Janice Fernandes" userId="e9756176-d0fb-497d-a3b7-b3f151cdbc82" providerId="ADAL" clId="{EF6F349F-E09A-47DF-9946-FF5453040F37}" dt="2023-07-15T07:42:57.420" v="908" actId="113"/>
        <pc:sldMkLst>
          <pc:docMk/>
          <pc:sldMk cId="366489909" sldId="621"/>
        </pc:sldMkLst>
        <pc:spChg chg="mod">
          <ac:chgData name="Janice Fernandes" userId="e9756176-d0fb-497d-a3b7-b3f151cdbc82" providerId="ADAL" clId="{EF6F349F-E09A-47DF-9946-FF5453040F37}" dt="2023-07-15T07:32:02.792" v="305" actId="20577"/>
          <ac:spMkLst>
            <pc:docMk/>
            <pc:sldMk cId="366489909" sldId="621"/>
            <ac:spMk id="2" creationId="{8F960C06-1B6C-4565-9232-5902B6669F64}"/>
          </ac:spMkLst>
        </pc:spChg>
        <pc:spChg chg="mod">
          <ac:chgData name="Janice Fernandes" userId="e9756176-d0fb-497d-a3b7-b3f151cdbc82" providerId="ADAL" clId="{EF6F349F-E09A-47DF-9946-FF5453040F37}" dt="2023-07-15T07:39:10.606" v="882" actId="1076"/>
          <ac:spMkLst>
            <pc:docMk/>
            <pc:sldMk cId="366489909" sldId="621"/>
            <ac:spMk id="4" creationId="{B52DCF7B-C018-4A98-846F-9E96A9129338}"/>
          </ac:spMkLst>
        </pc:spChg>
        <pc:spChg chg="add mod">
          <ac:chgData name="Janice Fernandes" userId="e9756176-d0fb-497d-a3b7-b3f151cdbc82" providerId="ADAL" clId="{EF6F349F-E09A-47DF-9946-FF5453040F37}" dt="2023-07-15T07:42:57.420" v="908" actId="113"/>
          <ac:spMkLst>
            <pc:docMk/>
            <pc:sldMk cId="366489909" sldId="621"/>
            <ac:spMk id="5" creationId="{E2083DBF-4E85-F10F-7A24-F459D9647DDB}"/>
          </ac:spMkLst>
        </pc:spChg>
        <pc:spChg chg="mod">
          <ac:chgData name="Janice Fernandes" userId="e9756176-d0fb-497d-a3b7-b3f151cdbc82" providerId="ADAL" clId="{EF6F349F-E09A-47DF-9946-FF5453040F37}" dt="2023-07-15T07:37:15.936" v="793" actId="14100"/>
          <ac:spMkLst>
            <pc:docMk/>
            <pc:sldMk cId="366489909" sldId="621"/>
            <ac:spMk id="14" creationId="{9CD7AE98-0FA9-4CED-8841-2D9DB98BA8DF}"/>
          </ac:spMkLst>
        </pc:spChg>
        <pc:spChg chg="mod">
          <ac:chgData name="Janice Fernandes" userId="e9756176-d0fb-497d-a3b7-b3f151cdbc82" providerId="ADAL" clId="{EF6F349F-E09A-47DF-9946-FF5453040F37}" dt="2023-07-15T07:42:12.064" v="900" actId="14100"/>
          <ac:spMkLst>
            <pc:docMk/>
            <pc:sldMk cId="366489909" sldId="621"/>
            <ac:spMk id="16" creationId="{CFFD4F2D-0BDD-431E-A4D2-4B8ADD8B2C12}"/>
          </ac:spMkLst>
        </pc:spChg>
        <pc:spChg chg="mod">
          <ac:chgData name="Janice Fernandes" userId="e9756176-d0fb-497d-a3b7-b3f151cdbc82" providerId="ADAL" clId="{EF6F349F-E09A-47DF-9946-FF5453040F37}" dt="2023-07-15T07:39:07.668" v="881" actId="1076"/>
          <ac:spMkLst>
            <pc:docMk/>
            <pc:sldMk cId="366489909" sldId="621"/>
            <ac:spMk id="17" creationId="{6F9D98C1-8BE7-4D8D-AB15-D707ADA0D76A}"/>
          </ac:spMkLst>
        </pc:spChg>
        <pc:spChg chg="mod">
          <ac:chgData name="Janice Fernandes" userId="e9756176-d0fb-497d-a3b7-b3f151cdbc82" providerId="ADAL" clId="{EF6F349F-E09A-47DF-9946-FF5453040F37}" dt="2023-07-15T07:37:19.730" v="794" actId="1076"/>
          <ac:spMkLst>
            <pc:docMk/>
            <pc:sldMk cId="366489909" sldId="621"/>
            <ac:spMk id="18" creationId="{1650EAEC-A06B-4E00-BAB4-4093284D83DE}"/>
          </ac:spMkLst>
        </pc:spChg>
        <pc:spChg chg="mod">
          <ac:chgData name="Janice Fernandes" userId="e9756176-d0fb-497d-a3b7-b3f151cdbc82" providerId="ADAL" clId="{EF6F349F-E09A-47DF-9946-FF5453040F37}" dt="2023-07-15T07:37:12.169" v="791" actId="14100"/>
          <ac:spMkLst>
            <pc:docMk/>
            <pc:sldMk cId="366489909" sldId="621"/>
            <ac:spMk id="19" creationId="{2C8C8997-824A-43F6-9AE1-8CC9E60A4247}"/>
          </ac:spMkLst>
        </pc:spChg>
      </pc:sldChg>
      <pc:sldChg chg="modSp add mod">
        <pc:chgData name="Janice Fernandes" userId="e9756176-d0fb-497d-a3b7-b3f151cdbc82" providerId="ADAL" clId="{EF6F349F-E09A-47DF-9946-FF5453040F37}" dt="2023-07-15T07:51:12.945" v="979" actId="6549"/>
        <pc:sldMkLst>
          <pc:docMk/>
          <pc:sldMk cId="1189479835" sldId="622"/>
        </pc:sldMkLst>
        <pc:spChg chg="mod">
          <ac:chgData name="Janice Fernandes" userId="e9756176-d0fb-497d-a3b7-b3f151cdbc82" providerId="ADAL" clId="{EF6F349F-E09A-47DF-9946-FF5453040F37}" dt="2023-07-15T07:51:12.945" v="979" actId="6549"/>
          <ac:spMkLst>
            <pc:docMk/>
            <pc:sldMk cId="1189479835" sldId="622"/>
            <ac:spMk id="4" creationId="{B45BDE96-077E-43C4-B75E-FA4ADA5EA61B}"/>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wloffice365live-my.sharepoint.com/personal/fernjan_uwl_ac_uk/Documents/Documents/1.%20SUBJECT%20LIBRARIAN/14.%20UWL%20FESTIVAL/Festival%202023/Participants%20responses%20analysi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uwloffice365live-my.sharepoint.com/personal/fernjan_uwl_ac_uk/Documents/Documents/1.%20SUBJECT%20LIBRARIAN/14.%20UWL%20FESTIVAL/Festival%202023/Participants%20responses%20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[Participants responses analysis.xlsx]Sheet1!PivotTable28</c:name>
    <c:fmtId val="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200" dirty="0">
                <a:solidFill>
                  <a:sysClr val="windowText" lastClr="000000"/>
                </a:solidFill>
              </a:rPr>
              <a:t> </a:t>
            </a:r>
            <a:r>
              <a:rPr lang="en-GB" sz="2400" dirty="0">
                <a:solidFill>
                  <a:sysClr val="windowText" lastClr="000000"/>
                </a:solidFill>
              </a:rPr>
              <a:t>At the beginning of the session, knowledge of information literacy was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2"/>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3"/>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
        <c:idx val="4"/>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7.8441585544688122E-2"/>
          <c:y val="0.24222346540607828"/>
          <c:w val="0.9187497812773403"/>
          <c:h val="0.55023585593467483"/>
        </c:manualLayout>
      </c:layout>
      <c:lineChart>
        <c:grouping val="standard"/>
        <c:varyColors val="0"/>
        <c:ser>
          <c:idx val="0"/>
          <c:order val="0"/>
          <c:tx>
            <c:strRef>
              <c:f>Sheet1!$B$3</c:f>
              <c:strCache>
                <c:ptCount val="1"/>
                <c:pt idx="0">
                  <c:v>Total</c:v>
                </c:pt>
              </c:strCache>
            </c:strRef>
          </c:tx>
          <c:spPr>
            <a:ln w="28575" cap="rnd">
              <a:solidFill>
                <a:schemeClr val="tx1"/>
              </a:solidFill>
              <a:round/>
            </a:ln>
            <a:effectLst/>
          </c:spPr>
          <c:marker>
            <c:symbol val="circle"/>
            <c:size val="5"/>
            <c:spPr>
              <a:solidFill>
                <a:schemeClr val="accent1"/>
              </a:solidFill>
              <a:ln w="9525">
                <a:solidFill>
                  <a:schemeClr val="accent1"/>
                </a:solidFill>
              </a:ln>
              <a:effectLst/>
            </c:spPr>
          </c:marker>
          <c:dLbls>
            <c:dLbl>
              <c:idx val="0"/>
              <c:layout>
                <c:manualLayout>
                  <c:x val="3.6231884057971015E-3"/>
                  <c:y val="3.50237099485261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7E-4183-B97E-17C258F0AF76}"/>
                </c:ext>
              </c:extLst>
            </c:dLbl>
            <c:dLbl>
              <c:idx val="1"/>
              <c:layout>
                <c:manualLayout>
                  <c:x val="0"/>
                  <c:y val="4.9616922427078644E-2"/>
                </c:manualLayout>
              </c:layout>
              <c:spPr>
                <a:noFill/>
                <a:ln>
                  <a:noFill/>
                </a:ln>
                <a:effectLst/>
              </c:spPr>
              <c:txPr>
                <a:bodyPr rot="0" spcFirstLastPara="1" vertOverflow="ellipsis" vert="horz" wrap="square" lIns="38100" tIns="19050" rIns="38100" bIns="19050" anchor="ctr" anchorCtr="1">
                  <a:spAutoFit/>
                </a:bodyPr>
                <a:lstStyle/>
                <a:p>
                  <a:pPr>
                    <a:defRPr lang="en-US" sz="2400" b="0" i="0" u="none" strike="noStrike" kern="1200" baseline="0">
                      <a:solidFill>
                        <a:prstClr val="black">
                          <a:lumMod val="75000"/>
                          <a:lumOff val="25000"/>
                        </a:prst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7E-4183-B97E-17C258F0AF76}"/>
                </c:ext>
              </c:extLst>
            </c:dLbl>
            <c:dLbl>
              <c:idx val="2"/>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59306D5C-35B3-4D85-BC2E-A98986D2A54E}" type="VALUE">
                      <a:rPr lang="en-US" sz="2400"/>
                      <a:pPr>
                        <a:defRPr sz="2400"/>
                      </a:pPr>
                      <a:t>[VALUE]</a:t>
                    </a:fld>
                    <a:endParaRPr lang="en-GB"/>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2415458937198065E-2"/>
                      <c:h val="6.4166470175380519E-2"/>
                    </c:manualLayout>
                  </c15:layout>
                  <c15:dlblFieldTable/>
                  <c15:showDataLabelsRange val="0"/>
                </c:ext>
                <c:ext xmlns:c16="http://schemas.microsoft.com/office/drawing/2014/chart" uri="{C3380CC4-5D6E-409C-BE32-E72D297353CC}">
                  <c16:uniqueId val="{00000002-237E-4183-B97E-17C258F0AF76}"/>
                </c:ext>
              </c:extLst>
            </c:dLbl>
            <c:dLbl>
              <c:idx val="3"/>
              <c:layout>
                <c:manualLayout>
                  <c:x val="1.2077294685990338E-3"/>
                  <c:y val="-8.46406323756049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7E-4183-B97E-17C258F0AF7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Sheet1!$A$4:$A$8</c:f>
              <c:strCache>
                <c:ptCount val="5"/>
                <c:pt idx="0">
                  <c:v>Good</c:v>
                </c:pt>
                <c:pt idx="1">
                  <c:v>Less</c:v>
                </c:pt>
                <c:pt idx="2">
                  <c:v>Moderate</c:v>
                </c:pt>
                <c:pt idx="3">
                  <c:v>Very Good</c:v>
                </c:pt>
                <c:pt idx="4">
                  <c:v>Very Less</c:v>
                </c:pt>
              </c:strCache>
            </c:strRef>
          </c:cat>
          <c:val>
            <c:numRef>
              <c:f>Sheet1!$B$4:$B$8</c:f>
              <c:numCache>
                <c:formatCode>General</c:formatCode>
                <c:ptCount val="5"/>
                <c:pt idx="0">
                  <c:v>4</c:v>
                </c:pt>
                <c:pt idx="1">
                  <c:v>7</c:v>
                </c:pt>
                <c:pt idx="2">
                  <c:v>23</c:v>
                </c:pt>
                <c:pt idx="3">
                  <c:v>1</c:v>
                </c:pt>
                <c:pt idx="4">
                  <c:v>5</c:v>
                </c:pt>
              </c:numCache>
            </c:numRef>
          </c:val>
          <c:smooth val="0"/>
          <c:extLst>
            <c:ext xmlns:c16="http://schemas.microsoft.com/office/drawing/2014/chart" uri="{C3380CC4-5D6E-409C-BE32-E72D297353CC}">
              <c16:uniqueId val="{00000000-237E-4183-B97E-17C258F0AF76}"/>
            </c:ext>
          </c:extLst>
        </c:ser>
        <c:dLbls>
          <c:showLegendKey val="0"/>
          <c:showVal val="0"/>
          <c:showCatName val="0"/>
          <c:showSerName val="0"/>
          <c:showPercent val="0"/>
          <c:showBubbleSize val="0"/>
        </c:dLbls>
        <c:marker val="1"/>
        <c:smooth val="0"/>
        <c:axId val="59127007"/>
        <c:axId val="59127839"/>
      </c:lineChart>
      <c:catAx>
        <c:axId val="59127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ln>
                  <a:noFill/>
                </a:ln>
                <a:solidFill>
                  <a:schemeClr val="tx1">
                    <a:lumMod val="65000"/>
                    <a:lumOff val="35000"/>
                  </a:schemeClr>
                </a:solidFill>
                <a:latin typeface="+mn-lt"/>
                <a:ea typeface="+mn-ea"/>
                <a:cs typeface="+mn-cs"/>
              </a:defRPr>
            </a:pPr>
            <a:endParaRPr lang="en-US"/>
          </a:p>
        </c:txPr>
        <c:crossAx val="59127839"/>
        <c:crosses val="autoZero"/>
        <c:auto val="1"/>
        <c:lblAlgn val="ctr"/>
        <c:lblOffset val="100"/>
        <c:noMultiLvlLbl val="0"/>
      </c:catAx>
      <c:valAx>
        <c:axId val="591278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9127007"/>
        <c:crosses val="autoZero"/>
        <c:crossBetween val="between"/>
      </c:valAx>
      <c:spPr>
        <a:noFill/>
        <a:ln>
          <a:solidFill>
            <a:schemeClr val="tx1"/>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r>
              <a:rPr lang="en-US" sz="2200" cap="none" dirty="0">
                <a:latin typeface="+mj-lt"/>
              </a:rPr>
              <a:t>Information</a:t>
            </a:r>
            <a:r>
              <a:rPr lang="en-US" sz="2200" cap="none" baseline="0" dirty="0">
                <a:latin typeface="+mj-lt"/>
              </a:rPr>
              <a:t> literacy support was requested in the following areas</a:t>
            </a:r>
            <a:endParaRPr lang="en-US" sz="2200" cap="none" dirty="0">
              <a:latin typeface="+mj-lt"/>
            </a:endParaRPr>
          </a:p>
        </c:rich>
      </c:tx>
      <c:overlay val="0"/>
      <c:spPr>
        <a:noFill/>
        <a:ln>
          <a:noFill/>
        </a:ln>
        <a:effectLst/>
      </c:spPr>
      <c:txPr>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8934957732220967E-2"/>
          <c:y val="0.1670464845631438"/>
          <c:w val="0.92099719424986592"/>
          <c:h val="0.80196368792762218"/>
        </c:manualLayout>
      </c:layout>
      <c:pie3DChart>
        <c:varyColors val="1"/>
        <c:ser>
          <c:idx val="0"/>
          <c:order val="0"/>
          <c:tx>
            <c:strRef>
              <c:f>'[Participants responses.xlsx]Form Responses 1'!$D$51</c:f>
              <c:strCache>
                <c:ptCount val="1"/>
                <c:pt idx="0">
                  <c:v>Number</c:v>
                </c:pt>
              </c:strCache>
            </c:strRef>
          </c:tx>
          <c:explosion val="1"/>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0B46-45D5-9686-0A830D3B6C9E}"/>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0B46-45D5-9686-0A830D3B6C9E}"/>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0B46-45D5-9686-0A830D3B6C9E}"/>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0B46-45D5-9686-0A830D3B6C9E}"/>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0B46-45D5-9686-0A830D3B6C9E}"/>
              </c:ext>
            </c:extLst>
          </c:dPt>
          <c:dLbls>
            <c:dLbl>
              <c:idx val="0"/>
              <c:layout>
                <c:manualLayout>
                  <c:x val="1.3259075406569475E-2"/>
                  <c:y val="4.3760508767212297E-2"/>
                </c:manualLayout>
              </c:layout>
              <c:tx>
                <c:rich>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r>
                      <a:rPr lang="en-US" sz="2000" dirty="0">
                        <a:solidFill>
                          <a:schemeClr val="tx1"/>
                        </a:solidFill>
                      </a:rPr>
                      <a:t>Searching</a:t>
                    </a:r>
                    <a:r>
                      <a:rPr lang="en-US" sz="2000" baseline="0" dirty="0">
                        <a:solidFill>
                          <a:schemeClr val="tx1"/>
                        </a:solidFill>
                      </a:rPr>
                      <a:t> &amp; finding info </a:t>
                    </a:r>
                    <a:fld id="{59A6BA3E-3A66-4EF6-85C0-EFA638804B45}" type="VALUE">
                      <a:rPr lang="en-US" sz="2000" baseline="0" dirty="0">
                        <a:solidFill>
                          <a:schemeClr val="tx1"/>
                        </a:solidFill>
                      </a:rPr>
                      <a:pPr>
                        <a:defRPr sz="2000">
                          <a:solidFill>
                            <a:schemeClr val="tx1"/>
                          </a:solidFill>
                        </a:defRPr>
                      </a:pPr>
                      <a:t>[VALUE]</a:t>
                    </a:fld>
                    <a:endParaRPr lang="en-US" sz="20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7968774473635832"/>
                      <c:h val="0.1962658966063377"/>
                    </c:manualLayout>
                  </c15:layout>
                  <c15:dlblFieldTable/>
                  <c15:showDataLabelsRange val="0"/>
                </c:ext>
                <c:ext xmlns:c16="http://schemas.microsoft.com/office/drawing/2014/chart" uri="{C3380CC4-5D6E-409C-BE32-E72D297353CC}">
                  <c16:uniqueId val="{00000001-0B46-45D5-9686-0A830D3B6C9E}"/>
                </c:ext>
              </c:extLst>
            </c:dLbl>
            <c:dLbl>
              <c:idx val="1"/>
              <c:tx>
                <c:rich>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fld id="{5F5A61EC-6468-4813-AF05-BCFA1A8FB928}" type="CATEGORYNAME">
                      <a:rPr lang="en-US" sz="2000" smtClean="0">
                        <a:solidFill>
                          <a:schemeClr val="tx1"/>
                        </a:solidFill>
                      </a:rPr>
                      <a:pPr>
                        <a:defRPr sz="2000">
                          <a:solidFill>
                            <a:schemeClr val="tx1"/>
                          </a:solidFill>
                        </a:defRPr>
                      </a:pPr>
                      <a:t>[CATEGORY NAME]</a:t>
                    </a:fld>
                    <a:r>
                      <a:rPr lang="en-US" sz="2000" baseline="0" dirty="0">
                        <a:solidFill>
                          <a:schemeClr val="tx1"/>
                        </a:solidFill>
                      </a:rPr>
                      <a:t> </a:t>
                    </a:r>
                    <a:fld id="{340D6677-A771-45B8-BC0A-27EC4145752A}" type="VALUE">
                      <a:rPr lang="en-US" sz="2000" baseline="0">
                        <a:solidFill>
                          <a:schemeClr val="tx1"/>
                        </a:solidFill>
                      </a:rPr>
                      <a:pPr>
                        <a:defRPr sz="2000">
                          <a:solidFill>
                            <a:schemeClr val="tx1"/>
                          </a:solidFill>
                        </a:defRPr>
                      </a:pPr>
                      <a:t>[VALUE]</a:t>
                    </a:fld>
                    <a:endParaRPr lang="en-US" sz="20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manualLayout>
                      <c:w val="0.28046646687820737"/>
                      <c:h val="0.13341796259016603"/>
                    </c:manualLayout>
                  </c15:layout>
                  <c15:dlblFieldTable/>
                  <c15:showDataLabelsRange val="0"/>
                </c:ext>
                <c:ext xmlns:c16="http://schemas.microsoft.com/office/drawing/2014/chart" uri="{C3380CC4-5D6E-409C-BE32-E72D297353CC}">
                  <c16:uniqueId val="{00000003-0B46-45D5-9686-0A830D3B6C9E}"/>
                </c:ext>
              </c:extLst>
            </c:dLbl>
            <c:dLbl>
              <c:idx val="2"/>
              <c:spPr>
                <a:noFill/>
                <a:ln>
                  <a:noFill/>
                </a:ln>
                <a:effectLst/>
              </c:spPr>
              <c:txPr>
                <a:bodyPr rot="0" spcFirstLastPara="1" vertOverflow="ellipsis" vert="horz" wrap="square" lIns="38100" tIns="19050" rIns="38100" bIns="19050" anchor="ctr" anchorCtr="1">
                  <a:noAutofit/>
                </a:bodyPr>
                <a:lstStyle/>
                <a:p>
                  <a:pPr>
                    <a:defRPr sz="2000" b="1" i="0" u="none" strike="noStrike" kern="1200" spc="0" baseline="0">
                      <a:solidFill>
                        <a:schemeClr val="tx1"/>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layout>
                    <c:manualLayout>
                      <c:w val="0.27495026517818077"/>
                      <c:h val="0.17076557835520287"/>
                    </c:manualLayout>
                  </c15:layout>
                </c:ext>
                <c:ext xmlns:c16="http://schemas.microsoft.com/office/drawing/2014/chart" uri="{C3380CC4-5D6E-409C-BE32-E72D297353CC}">
                  <c16:uniqueId val="{00000005-0B46-45D5-9686-0A830D3B6C9E}"/>
                </c:ext>
              </c:extLst>
            </c:dLbl>
            <c:dLbl>
              <c:idx val="3"/>
              <c:layout>
                <c:manualLayout>
                  <c:x val="-2.711374345537744E-2"/>
                  <c:y val="1.992459729822842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1404672357447471"/>
                      <c:h val="0.23504646812611613"/>
                    </c:manualLayout>
                  </c15:layout>
                </c:ext>
                <c:ext xmlns:c16="http://schemas.microsoft.com/office/drawing/2014/chart" uri="{C3380CC4-5D6E-409C-BE32-E72D297353CC}">
                  <c16:uniqueId val="{00000007-0B46-45D5-9686-0A830D3B6C9E}"/>
                </c:ext>
              </c:extLst>
            </c:dLbl>
            <c:dLbl>
              <c:idx val="4"/>
              <c:layout>
                <c:manualLayout>
                  <c:x val="-1.1461067715238742E-2"/>
                  <c:y val="6.4280806400583326E-2"/>
                </c:manualLayout>
              </c:layout>
              <c:tx>
                <c:rich>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fld id="{720AC1FC-F2A7-46DA-B3F5-B29D663EC603}" type="CATEGORYNAME">
                      <a:rPr lang="en-GB" sz="2000" smtClean="0">
                        <a:solidFill>
                          <a:schemeClr val="tx1"/>
                        </a:solidFill>
                      </a:rPr>
                      <a:pPr>
                        <a:defRPr sz="2000">
                          <a:solidFill>
                            <a:schemeClr val="tx1"/>
                          </a:solidFill>
                        </a:defRPr>
                      </a:pPr>
                      <a:t>[CATEGORY NAME]</a:t>
                    </a:fld>
                    <a:r>
                      <a:rPr lang="en-GB" sz="2000" baseline="0" dirty="0">
                        <a:solidFill>
                          <a:schemeClr val="tx1"/>
                        </a:solidFill>
                      </a:rPr>
                      <a:t> </a:t>
                    </a:r>
                    <a:fld id="{69FE4544-C53A-45A7-91A8-9E9F05772D61}" type="VALUE">
                      <a:rPr lang="en-GB" sz="2000" baseline="0" dirty="0">
                        <a:solidFill>
                          <a:schemeClr val="tx1"/>
                        </a:solidFill>
                      </a:rPr>
                      <a:pPr>
                        <a:defRPr sz="2000">
                          <a:solidFill>
                            <a:schemeClr val="tx1"/>
                          </a:solidFill>
                        </a:defRPr>
                      </a:pPr>
                      <a:t>[VALUE]</a:t>
                    </a:fld>
                    <a:endParaRPr lang="en-GB" sz="2000" baseline="0" dirty="0">
                      <a:solidFill>
                        <a:schemeClr val="tx1"/>
                      </a:solidFill>
                    </a:endParaRP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B46-45D5-9686-0A830D3B6C9E}"/>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spc="0" baseline="0">
                    <a:solidFill>
                      <a:schemeClr val="tx1"/>
                    </a:solidFill>
                    <a:latin typeface="+mn-lt"/>
                    <a:ea typeface="+mn-ea"/>
                    <a:cs typeface="+mn-cs"/>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'[Participants responses.xlsx]Form Responses 1'!$B$52:$B$56</c:f>
              <c:strCache>
                <c:ptCount val="5"/>
                <c:pt idx="0">
                  <c:v>Searching and Finding information</c:v>
                </c:pt>
                <c:pt idx="1">
                  <c:v>Literature Review</c:v>
                </c:pt>
                <c:pt idx="2">
                  <c:v>Structuring your dissertation</c:v>
                </c:pt>
                <c:pt idx="3">
                  <c:v>Citations and Referencing</c:v>
                </c:pt>
                <c:pt idx="4">
                  <c:v>All of the above</c:v>
                </c:pt>
              </c:strCache>
            </c:strRef>
          </c:cat>
          <c:val>
            <c:numRef>
              <c:f>'[Participants responses.xlsx]Form Responses 1'!$C$52:$C$56</c:f>
              <c:numCache>
                <c:formatCode>0%</c:formatCode>
                <c:ptCount val="5"/>
                <c:pt idx="0">
                  <c:v>0.25</c:v>
                </c:pt>
                <c:pt idx="1">
                  <c:v>0.3</c:v>
                </c:pt>
                <c:pt idx="2">
                  <c:v>0.1</c:v>
                </c:pt>
                <c:pt idx="3">
                  <c:v>0.22500000000000001</c:v>
                </c:pt>
                <c:pt idx="4">
                  <c:v>0.125</c:v>
                </c:pt>
              </c:numCache>
            </c:numRef>
          </c:val>
          <c:extLst>
            <c:ext xmlns:c16="http://schemas.microsoft.com/office/drawing/2014/chart" uri="{C3380CC4-5D6E-409C-BE32-E72D297353CC}">
              <c16:uniqueId val="{0000000A-0B46-45D5-9686-0A830D3B6C9E}"/>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[Participants responses analysis.xlsx]Sheet2!PivotTable41</c:name>
    <c:fmtId val="16"/>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400" dirty="0">
                <a:solidFill>
                  <a:sysClr val="windowText" lastClr="000000"/>
                </a:solidFill>
              </a:rPr>
              <a:t>At the end of the session, your knowledge of information literacy was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w="28575" cap="rnd">
            <a:solidFill>
              <a:schemeClr val="accent1"/>
            </a:solidFill>
            <a:round/>
          </a:ln>
          <a:effectLst/>
        </c:spPr>
        <c:marker>
          <c:symbol val="circle"/>
          <c:size val="5"/>
          <c:spPr>
            <a:solidFill>
              <a:schemeClr val="accent1"/>
            </a:solidFill>
            <a:ln w="9525">
              <a:solidFill>
                <a:schemeClr val="accent1"/>
              </a:solidFill>
            </a:ln>
            <a:effectLst/>
          </c:spPr>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lineChart>
        <c:grouping val="standard"/>
        <c:varyColors val="0"/>
        <c:ser>
          <c:idx val="0"/>
          <c:order val="0"/>
          <c:tx>
            <c:strRef>
              <c:f>Sheet2!$B$3</c:f>
              <c:strCache>
                <c:ptCount val="1"/>
                <c:pt idx="0">
                  <c:v>Total</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Pt>
            <c:idx val="1"/>
            <c:marker>
              <c:symbol val="circle"/>
              <c:size val="5"/>
              <c:spPr>
                <a:solidFill>
                  <a:schemeClr val="accent1"/>
                </a:solidFill>
                <a:ln w="9525">
                  <a:solidFill>
                    <a:schemeClr val="accent1"/>
                  </a:solidFill>
                </a:ln>
                <a:effectLst/>
              </c:spPr>
            </c:marker>
            <c:bubble3D val="0"/>
            <c:spPr>
              <a:ln w="28575" cap="rnd">
                <a:solidFill>
                  <a:schemeClr val="tx1"/>
                </a:solidFill>
                <a:round/>
              </a:ln>
              <a:effectLst/>
            </c:spPr>
            <c:extLst>
              <c:ext xmlns:c16="http://schemas.microsoft.com/office/drawing/2014/chart" uri="{C3380CC4-5D6E-409C-BE32-E72D297353CC}">
                <c16:uniqueId val="{00000002-09FA-4F6F-B80A-FAB79C7D577D}"/>
              </c:ext>
            </c:extLst>
          </c:dPt>
          <c:dPt>
            <c:idx val="2"/>
            <c:marker>
              <c:symbol val="circle"/>
              <c:size val="5"/>
              <c:spPr>
                <a:solidFill>
                  <a:schemeClr val="accent1"/>
                </a:solidFill>
                <a:ln w="9525">
                  <a:solidFill>
                    <a:schemeClr val="accent1"/>
                  </a:solidFill>
                </a:ln>
                <a:effectLst/>
              </c:spPr>
            </c:marker>
            <c:bubble3D val="0"/>
            <c:spPr>
              <a:ln w="28575" cap="rnd">
                <a:solidFill>
                  <a:schemeClr val="tx1"/>
                </a:solidFill>
                <a:round/>
              </a:ln>
              <a:effectLst/>
            </c:spPr>
            <c:extLst>
              <c:ext xmlns:c16="http://schemas.microsoft.com/office/drawing/2014/chart" uri="{C3380CC4-5D6E-409C-BE32-E72D297353CC}">
                <c16:uniqueId val="{00000003-09FA-4F6F-B80A-FAB79C7D577D}"/>
              </c:ext>
            </c:extLst>
          </c:dPt>
          <c:dLbls>
            <c:dLbl>
              <c:idx val="0"/>
              <c:layout>
                <c:manualLayout>
                  <c:x val="-3.2608695652173912E-2"/>
                  <c:y val="-4.96169224270788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9FA-4F6F-B80A-FAB79C7D577D}"/>
                </c:ext>
              </c:extLst>
            </c:dLbl>
            <c:dLbl>
              <c:idx val="1"/>
              <c:layout>
                <c:manualLayout>
                  <c:x val="1.3285024154589284E-2"/>
                  <c:y val="2.91864249571050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9FA-4F6F-B80A-FAB79C7D577D}"/>
                </c:ext>
              </c:extLst>
            </c:dLbl>
            <c:dLbl>
              <c:idx val="2"/>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3.172705314009662E-2"/>
                      <c:h val="0.11795705137132531"/>
                    </c:manualLayout>
                  </c15:layout>
                </c:ext>
                <c:ext xmlns:c16="http://schemas.microsoft.com/office/drawing/2014/chart" uri="{C3380CC4-5D6E-409C-BE32-E72D297353CC}">
                  <c16:uniqueId val="{00000003-09FA-4F6F-B80A-FAB79C7D577D}"/>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Sheet2!$A$4:$A$6</c:f>
              <c:strCache>
                <c:ptCount val="3"/>
                <c:pt idx="0">
                  <c:v>Good</c:v>
                </c:pt>
                <c:pt idx="1">
                  <c:v>Moderate</c:v>
                </c:pt>
                <c:pt idx="2">
                  <c:v>Very Good</c:v>
                </c:pt>
              </c:strCache>
            </c:strRef>
          </c:cat>
          <c:val>
            <c:numRef>
              <c:f>Sheet2!$B$4:$B$6</c:f>
              <c:numCache>
                <c:formatCode>General</c:formatCode>
                <c:ptCount val="3"/>
                <c:pt idx="0">
                  <c:v>21</c:v>
                </c:pt>
                <c:pt idx="1">
                  <c:v>3</c:v>
                </c:pt>
                <c:pt idx="2">
                  <c:v>16</c:v>
                </c:pt>
              </c:numCache>
            </c:numRef>
          </c:val>
          <c:smooth val="0"/>
          <c:extLst>
            <c:ext xmlns:c16="http://schemas.microsoft.com/office/drawing/2014/chart" uri="{C3380CC4-5D6E-409C-BE32-E72D297353CC}">
              <c16:uniqueId val="{00000000-09FA-4F6F-B80A-FAB79C7D577D}"/>
            </c:ext>
          </c:extLst>
        </c:ser>
        <c:dLbls>
          <c:showLegendKey val="0"/>
          <c:showVal val="0"/>
          <c:showCatName val="0"/>
          <c:showSerName val="0"/>
          <c:showPercent val="0"/>
          <c:showBubbleSize val="0"/>
        </c:dLbls>
        <c:marker val="1"/>
        <c:smooth val="0"/>
        <c:axId val="569943743"/>
        <c:axId val="569947903"/>
      </c:lineChart>
      <c:catAx>
        <c:axId val="569943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947903"/>
        <c:crosses val="autoZero"/>
        <c:auto val="1"/>
        <c:lblAlgn val="ctr"/>
        <c:lblOffset val="100"/>
        <c:noMultiLvlLbl val="0"/>
      </c:catAx>
      <c:valAx>
        <c:axId val="5699479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9437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sVisible val="1"/>
      </c14:pivotOptions>
    </c:ext>
    <c:ext xmlns:c16="http://schemas.microsoft.com/office/drawing/2014/chart" uri="{E28EC0CA-F0BB-4C9C-879D-F8772B89E7AC}">
      <c16:pivotOptions16>
        <c16:showExpandCollapseFieldButtons val="1"/>
      </c16:pivotOptions16>
    </c:ext>
  </c:extLst>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cap="none" spc="0" normalizeH="0" baseline="0">
                <a:solidFill>
                  <a:schemeClr val="tx1">
                    <a:lumMod val="65000"/>
                    <a:lumOff val="35000"/>
                  </a:schemeClr>
                </a:solidFill>
                <a:latin typeface="+mj-lt"/>
                <a:ea typeface="+mj-ea"/>
                <a:cs typeface="+mj-cs"/>
              </a:defRPr>
            </a:pPr>
            <a:r>
              <a:rPr lang="en-GB" dirty="0">
                <a:solidFill>
                  <a:schemeClr val="bg1"/>
                </a:solidFill>
              </a:rPr>
              <a:t>Impact of Information Literacy</a:t>
            </a:r>
          </a:p>
        </c:rich>
      </c:tx>
      <c:overlay val="0"/>
      <c:spPr>
        <a:noFill/>
        <a:ln>
          <a:solidFill>
            <a:sysClr val="windowText" lastClr="000000"/>
          </a:solidFill>
        </a:ln>
        <a:effectLst/>
      </c:spPr>
      <c:txPr>
        <a:bodyPr rot="0" spcFirstLastPara="1" vertOverflow="ellipsis" vert="horz" wrap="square" anchor="ctr" anchorCtr="1"/>
        <a:lstStyle/>
        <a:p>
          <a:pPr>
            <a:defRPr sz="192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manualLayout>
          <c:layoutTarget val="inner"/>
          <c:xMode val="edge"/>
          <c:yMode val="edge"/>
          <c:x val="0.17220654942320526"/>
          <c:y val="0.25432422358803913"/>
          <c:w val="0.74854917361700679"/>
          <c:h val="0.44775097531553548"/>
        </c:manualLayout>
      </c:layout>
      <c:lineChart>
        <c:grouping val="stacked"/>
        <c:varyColors val="0"/>
        <c:ser>
          <c:idx val="0"/>
          <c:order val="0"/>
          <c:tx>
            <c:strRef>
              <c:f>Sheet12!$F$1</c:f>
              <c:strCache>
                <c:ptCount val="1"/>
                <c:pt idx="0">
                  <c:v>Before Session</c:v>
                </c:pt>
              </c:strCache>
            </c:strRef>
          </c:tx>
          <c:spPr>
            <a:ln w="38100" cap="rnd">
              <a:solidFill>
                <a:schemeClr val="accent4"/>
              </a:solidFill>
              <a:round/>
            </a:ln>
            <a:effectLst/>
          </c:spPr>
          <c:marker>
            <c:symbol val="circle"/>
            <c:size val="5"/>
            <c:spPr>
              <a:solidFill>
                <a:schemeClr val="accent1"/>
              </a:solidFill>
              <a:ln>
                <a:noFill/>
              </a:ln>
              <a:effectLst/>
            </c:spPr>
          </c:marker>
          <c:dLbls>
            <c:dLbl>
              <c:idx val="0"/>
              <c:layout>
                <c:manualLayout>
                  <c:x val="2.3461108663549335E-2"/>
                  <c:y val="2.91090095021225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BEE-4A79-8256-3EFF41855C80}"/>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Sheet12!$E$2:$E$6</c:f>
              <c:strCache>
                <c:ptCount val="5"/>
                <c:pt idx="0">
                  <c:v>Very Less</c:v>
                </c:pt>
                <c:pt idx="1">
                  <c:v>Less</c:v>
                </c:pt>
                <c:pt idx="2">
                  <c:v>Moderate</c:v>
                </c:pt>
                <c:pt idx="3">
                  <c:v>Good</c:v>
                </c:pt>
                <c:pt idx="4">
                  <c:v>Very Good</c:v>
                </c:pt>
              </c:strCache>
            </c:strRef>
          </c:cat>
          <c:val>
            <c:numRef>
              <c:f>Sheet12!$F$2:$F$6</c:f>
              <c:numCache>
                <c:formatCode>0.0%</c:formatCode>
                <c:ptCount val="5"/>
                <c:pt idx="0">
                  <c:v>0.125</c:v>
                </c:pt>
                <c:pt idx="1">
                  <c:v>0.17499999999999999</c:v>
                </c:pt>
                <c:pt idx="2">
                  <c:v>0.57499999999999996</c:v>
                </c:pt>
                <c:pt idx="3">
                  <c:v>0.1</c:v>
                </c:pt>
                <c:pt idx="4">
                  <c:v>2.5000000000000001E-2</c:v>
                </c:pt>
              </c:numCache>
            </c:numRef>
          </c:val>
          <c:smooth val="0"/>
          <c:extLst>
            <c:ext xmlns:c16="http://schemas.microsoft.com/office/drawing/2014/chart" uri="{C3380CC4-5D6E-409C-BE32-E72D297353CC}">
              <c16:uniqueId val="{00000000-9BEE-4A79-8256-3EFF41855C80}"/>
            </c:ext>
          </c:extLst>
        </c:ser>
        <c:ser>
          <c:idx val="1"/>
          <c:order val="1"/>
          <c:tx>
            <c:strRef>
              <c:f>Sheet12!$G$1</c:f>
              <c:strCache>
                <c:ptCount val="1"/>
                <c:pt idx="0">
                  <c:v>Post Session</c:v>
                </c:pt>
              </c:strCache>
            </c:strRef>
          </c:tx>
          <c:spPr>
            <a:ln w="38100" cap="rnd">
              <a:solidFill>
                <a:srgbClr val="FF0000"/>
              </a:solidFill>
              <a:round/>
            </a:ln>
            <a:effectLst/>
          </c:spPr>
          <c:marker>
            <c:symbol val="circle"/>
            <c:size val="5"/>
            <c:spPr>
              <a:solidFill>
                <a:schemeClr val="accent2"/>
              </a:solidFill>
              <a:ln>
                <a:noFill/>
              </a:ln>
              <a:effectLst/>
            </c:spPr>
          </c:marker>
          <c:dLbls>
            <c:dLbl>
              <c:idx val="0"/>
              <c:layout>
                <c:manualLayout>
                  <c:x val="-3.9787315924032639E-2"/>
                  <c:y val="-0.111798485891006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BEE-4A79-8256-3EFF41855C80}"/>
                </c:ext>
              </c:extLst>
            </c:dLbl>
            <c:dLbl>
              <c:idx val="1"/>
              <c:layout>
                <c:manualLayout>
                  <c:x val="-3.5428660595513584E-2"/>
                  <c:y val="-0.11471712838671691"/>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BEE-4A79-8256-3EFF41855C80}"/>
                </c:ext>
              </c:extLst>
            </c:dLbl>
            <c:dLbl>
              <c:idx val="2"/>
              <c:layout>
                <c:manualLayout>
                  <c:x val="-3.397577102923019E-2"/>
                  <c:y val="7.1235010701286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BEE-4A79-8256-3EFF41855C80}"/>
                </c:ext>
              </c:extLst>
            </c:dLbl>
            <c:dLbl>
              <c:idx val="4"/>
              <c:layout>
                <c:manualLayout>
                  <c:x val="-3.9834563290192283E-2"/>
                  <c:y val="-0.1205544133781379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BEE-4A79-8256-3EFF41855C80}"/>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Sheet12!$E$2:$E$6</c:f>
              <c:strCache>
                <c:ptCount val="5"/>
                <c:pt idx="0">
                  <c:v>Very Less</c:v>
                </c:pt>
                <c:pt idx="1">
                  <c:v>Less</c:v>
                </c:pt>
                <c:pt idx="2">
                  <c:v>Moderate</c:v>
                </c:pt>
                <c:pt idx="3">
                  <c:v>Good</c:v>
                </c:pt>
                <c:pt idx="4">
                  <c:v>Very Good</c:v>
                </c:pt>
              </c:strCache>
            </c:strRef>
          </c:cat>
          <c:val>
            <c:numRef>
              <c:f>Sheet12!$G$2:$G$6</c:f>
              <c:numCache>
                <c:formatCode>0.0%</c:formatCode>
                <c:ptCount val="5"/>
                <c:pt idx="0">
                  <c:v>0</c:v>
                </c:pt>
                <c:pt idx="1">
                  <c:v>0</c:v>
                </c:pt>
                <c:pt idx="2">
                  <c:v>7.4999999999999997E-2</c:v>
                </c:pt>
                <c:pt idx="3">
                  <c:v>0.52500000000000002</c:v>
                </c:pt>
                <c:pt idx="4">
                  <c:v>0.4</c:v>
                </c:pt>
              </c:numCache>
            </c:numRef>
          </c:val>
          <c:smooth val="0"/>
          <c:extLst>
            <c:ext xmlns:c16="http://schemas.microsoft.com/office/drawing/2014/chart" uri="{C3380CC4-5D6E-409C-BE32-E72D297353CC}">
              <c16:uniqueId val="{00000002-9BEE-4A79-8256-3EFF41855C80}"/>
            </c:ext>
          </c:extLst>
        </c:ser>
        <c:dLbls>
          <c:showLegendKey val="0"/>
          <c:showVal val="0"/>
          <c:showCatName val="0"/>
          <c:showSerName val="0"/>
          <c:showPercent val="0"/>
          <c:showBubbleSize val="0"/>
        </c:dLbls>
        <c:marker val="1"/>
        <c:smooth val="0"/>
        <c:axId val="2036271872"/>
        <c:axId val="2036278528"/>
      </c:lineChart>
      <c:catAx>
        <c:axId val="2036271872"/>
        <c:scaling>
          <c:orientation val="minMax"/>
        </c:scaling>
        <c:delete val="0"/>
        <c:axPos val="t"/>
        <c:title>
          <c:tx>
            <c:rich>
              <a:bodyPr rot="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GB"/>
                  <a:t>Session scores</a:t>
                </a:r>
              </a:p>
            </c:rich>
          </c:tx>
          <c:layout>
            <c:manualLayout>
              <c:xMode val="edge"/>
              <c:yMode val="edge"/>
              <c:x val="0.5103021225607669"/>
              <c:y val="0.94860270565053784"/>
            </c:manualLayout>
          </c:layout>
          <c:overlay val="0"/>
          <c:spPr>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txPr>
            <a:bodyPr rot="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tx1">
                    <a:lumMod val="65000"/>
                    <a:lumOff val="35000"/>
                  </a:schemeClr>
                </a:solidFill>
                <a:latin typeface="+mn-lt"/>
                <a:ea typeface="+mn-ea"/>
                <a:cs typeface="+mn-cs"/>
              </a:defRPr>
            </a:pPr>
            <a:endParaRPr lang="en-US"/>
          </a:p>
        </c:txPr>
        <c:crossAx val="2036278528"/>
        <c:crosses val="max"/>
        <c:auto val="0"/>
        <c:lblAlgn val="ctr"/>
        <c:lblOffset val="100"/>
        <c:noMultiLvlLbl val="0"/>
      </c:catAx>
      <c:valAx>
        <c:axId val="2036278528"/>
        <c:scaling>
          <c:orientation val="minMax"/>
          <c:max val="1"/>
          <c:min val="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r>
                  <a:rPr lang="en-GB"/>
                  <a:t>%  0f Respondents</a:t>
                </a:r>
              </a:p>
            </c:rich>
          </c:tx>
          <c:overlay val="0"/>
          <c:spPr>
            <a:noFill/>
            <a:ln>
              <a:solidFill>
                <a:sysClr val="windowText" lastClr="000000"/>
              </a:solidFill>
            </a:ln>
            <a:effectLst/>
          </c:spPr>
          <c:txPr>
            <a:bodyPr rot="-5400000" spcFirstLastPara="1" vertOverflow="ellipsis" vert="horz" wrap="square" anchor="ctr" anchorCtr="1"/>
            <a:lstStyle/>
            <a:p>
              <a:pPr>
                <a:defRPr sz="1600" b="0" i="0" u="none" strike="noStrike" kern="1200" cap="all"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36271872"/>
        <c:crosses val="autoZero"/>
        <c:crossBetween val="between"/>
        <c:minorUnit val="6"/>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600" b="0"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aseline="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[Information Literacy Assessment Questionnaire (Responses) (1).xlsx]Sheet3!PivotTable50</c:name>
    <c:fmtId val="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2200" dirty="0"/>
              <a:t>Do you think that this interaction with your subject librarian has raised the quality of your assignment/research submission?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5.1118243371752435E-2"/>
          <c:y val="0.19238955925740542"/>
          <c:w val="0.93559673247365815"/>
          <c:h val="0.68032338558852468"/>
        </c:manualLayout>
      </c:layout>
      <c:barChart>
        <c:barDir val="col"/>
        <c:grouping val="clustered"/>
        <c:varyColors val="0"/>
        <c:ser>
          <c:idx val="0"/>
          <c:order val="0"/>
          <c:tx>
            <c:strRef>
              <c:f>Sheet3!$B$3</c:f>
              <c:strCache>
                <c:ptCount val="1"/>
                <c:pt idx="0">
                  <c:v>Total</c:v>
                </c:pt>
              </c:strCache>
            </c:strRef>
          </c:tx>
          <c:spPr>
            <a:pattFill prst="ltDnDiag">
              <a:fgClr>
                <a:srgbClr val="0070C0"/>
              </a:fgClr>
              <a:bgClr>
                <a:schemeClr val="bg1"/>
              </a:bgClr>
            </a:pattFill>
            <a:ln w="25400">
              <a:solidFill>
                <a:sysClr val="windowText" lastClr="000000"/>
              </a:solidFill>
            </a:ln>
            <a:effectLst/>
          </c:spPr>
          <c:invertIfNegative val="0"/>
          <c:dLbls>
            <c:dLbl>
              <c:idx val="1"/>
              <c:layout>
                <c:manualLayout>
                  <c:x val="-9.6618357487922704E-2"/>
                  <c:y val="7.29660623927628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BA0-4E08-8221-D0A34041688D}"/>
                </c:ext>
              </c:extLst>
            </c:dLbl>
            <c:spPr>
              <a:noFill/>
              <a:ln>
                <a:noFill/>
              </a:ln>
              <a:effectLst/>
            </c:spPr>
            <c:txPr>
              <a:bodyPr rot="0" spcFirstLastPara="1" vertOverflow="ellipsis" vert="horz" wrap="square" lIns="38100" tIns="19050" rIns="38100" bIns="19050" spcCol="7200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Sheet3!$A$4:$A$6</c:f>
              <c:strCache>
                <c:ptCount val="3"/>
                <c:pt idx="0">
                  <c:v>Maybe</c:v>
                </c:pt>
                <c:pt idx="1">
                  <c:v>Yes</c:v>
                </c:pt>
                <c:pt idx="2">
                  <c:v>No</c:v>
                </c:pt>
              </c:strCache>
            </c:strRef>
          </c:cat>
          <c:val>
            <c:numRef>
              <c:f>Sheet3!$B$4:$B$6</c:f>
              <c:numCache>
                <c:formatCode>General</c:formatCode>
                <c:ptCount val="3"/>
                <c:pt idx="0">
                  <c:v>1</c:v>
                </c:pt>
                <c:pt idx="1">
                  <c:v>38</c:v>
                </c:pt>
                <c:pt idx="2">
                  <c:v>1</c:v>
                </c:pt>
              </c:numCache>
            </c:numRef>
          </c:val>
          <c:extLst>
            <c:ext xmlns:c16="http://schemas.microsoft.com/office/drawing/2014/chart" uri="{C3380CC4-5D6E-409C-BE32-E72D297353CC}">
              <c16:uniqueId val="{00000000-FBA0-4E08-8221-D0A34041688D}"/>
            </c:ext>
          </c:extLst>
        </c:ser>
        <c:dLbls>
          <c:showLegendKey val="0"/>
          <c:showVal val="0"/>
          <c:showCatName val="0"/>
          <c:showSerName val="0"/>
          <c:showPercent val="0"/>
          <c:showBubbleSize val="0"/>
        </c:dLbls>
        <c:gapWidth val="210"/>
        <c:overlap val="-27"/>
        <c:axId val="73845759"/>
        <c:axId val="73860735"/>
      </c:barChart>
      <c:catAx>
        <c:axId val="73845759"/>
        <c:scaling>
          <c:orientation val="minMax"/>
        </c:scaling>
        <c:delete val="0"/>
        <c:axPos val="b"/>
        <c:numFmt formatCode="General" sourceLinked="1"/>
        <c:majorTickMark val="none"/>
        <c:minorTickMark val="none"/>
        <c:tickLblPos val="nextTo"/>
        <c:spPr>
          <a:noFill/>
          <a:ln w="25400" cap="flat" cmpd="sng" algn="ctr">
            <a:solidFill>
              <a:sysClr val="windowText" lastClr="000000"/>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3860735"/>
        <c:crosses val="autoZero"/>
        <c:auto val="1"/>
        <c:lblAlgn val="ctr"/>
        <c:lblOffset val="100"/>
        <c:tickLblSkip val="1"/>
        <c:noMultiLvlLbl val="0"/>
      </c:catAx>
      <c:valAx>
        <c:axId val="738607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3845759"/>
        <c:crosses val="autoZero"/>
        <c:crossBetween val="between"/>
      </c:valAx>
      <c:spPr>
        <a:noFill/>
        <a:ln w="25400">
          <a:solidFill>
            <a:sysClr val="windowText" lastClr="000000"/>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pivotSource>
    <c:name>[Information Literacy Assessment Questionnaire (Responses) (1).xlsx]Sheet4!PivotTable55</c:name>
    <c:fmtId val="4"/>
  </c:pivotSource>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GB"/>
              <a:t>Will you be contacting your subject librarian again, based on this experience  </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bar"/>
        <c:grouping val="clustered"/>
        <c:varyColors val="0"/>
        <c:ser>
          <c:idx val="0"/>
          <c:order val="0"/>
          <c:tx>
            <c:strRef>
              <c:f>Sheet4!$B$3</c:f>
              <c:strCache>
                <c:ptCount val="1"/>
                <c:pt idx="0">
                  <c:v>Total</c:v>
                </c:pt>
              </c:strCache>
            </c:strRef>
          </c:tx>
          <c:spPr>
            <a:solidFill>
              <a:schemeClr val="accent1"/>
            </a:solidFill>
            <a:ln w="25400">
              <a:solidFill>
                <a:sysClr val="windowText" lastClr="000000"/>
              </a:solidFill>
            </a:ln>
            <a:effectLst/>
          </c:spPr>
          <c:invertIfNegative val="0"/>
          <c:dPt>
            <c:idx val="0"/>
            <c:invertIfNegative val="0"/>
            <c:bubble3D val="0"/>
            <c:spPr>
              <a:solidFill>
                <a:srgbClr val="FFFF00"/>
              </a:solidFill>
              <a:ln w="25400">
                <a:solidFill>
                  <a:sysClr val="windowText" lastClr="000000"/>
                </a:solidFill>
              </a:ln>
              <a:effectLst/>
            </c:spPr>
            <c:extLst>
              <c:ext xmlns:c16="http://schemas.microsoft.com/office/drawing/2014/chart" uri="{C3380CC4-5D6E-409C-BE32-E72D297353CC}">
                <c16:uniqueId val="{00000004-A7B7-4EB6-910C-1D02F16C5C18}"/>
              </c:ext>
            </c:extLst>
          </c:dPt>
          <c:dPt>
            <c:idx val="1"/>
            <c:invertIfNegative val="0"/>
            <c:bubble3D val="0"/>
            <c:spPr>
              <a:solidFill>
                <a:srgbClr val="0070C0"/>
              </a:solidFill>
              <a:ln w="25400">
                <a:solidFill>
                  <a:sysClr val="windowText" lastClr="000000"/>
                </a:solidFill>
              </a:ln>
              <a:effectLst/>
            </c:spPr>
            <c:extLst>
              <c:ext xmlns:c16="http://schemas.microsoft.com/office/drawing/2014/chart" uri="{C3380CC4-5D6E-409C-BE32-E72D297353CC}">
                <c16:uniqueId val="{00000003-A7B7-4EB6-910C-1D02F16C5C18}"/>
              </c:ext>
            </c:extLst>
          </c:dPt>
          <c:dPt>
            <c:idx val="2"/>
            <c:invertIfNegative val="0"/>
            <c:bubble3D val="0"/>
            <c:spPr>
              <a:solidFill>
                <a:srgbClr val="CC3300"/>
              </a:solidFill>
              <a:ln w="25400">
                <a:solidFill>
                  <a:sysClr val="windowText" lastClr="000000"/>
                </a:solidFill>
              </a:ln>
              <a:effectLst/>
            </c:spPr>
            <c:extLst>
              <c:ext xmlns:c16="http://schemas.microsoft.com/office/drawing/2014/chart" uri="{C3380CC4-5D6E-409C-BE32-E72D297353CC}">
                <c16:uniqueId val="{00000002-A7B7-4EB6-910C-1D02F16C5C18}"/>
              </c:ext>
            </c:extLst>
          </c:dPt>
          <c:dLbls>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Sheet4!$A$4:$A$6</c:f>
              <c:strCache>
                <c:ptCount val="3"/>
                <c:pt idx="0">
                  <c:v>I do not need to</c:v>
                </c:pt>
                <c:pt idx="1">
                  <c:v>Maybe</c:v>
                </c:pt>
                <c:pt idx="2">
                  <c:v>Yes</c:v>
                </c:pt>
              </c:strCache>
            </c:strRef>
          </c:cat>
          <c:val>
            <c:numRef>
              <c:f>Sheet4!$B$4:$B$6</c:f>
              <c:numCache>
                <c:formatCode>General</c:formatCode>
                <c:ptCount val="3"/>
                <c:pt idx="0">
                  <c:v>5</c:v>
                </c:pt>
                <c:pt idx="1">
                  <c:v>5</c:v>
                </c:pt>
                <c:pt idx="2">
                  <c:v>30</c:v>
                </c:pt>
              </c:numCache>
            </c:numRef>
          </c:val>
          <c:extLst>
            <c:ext xmlns:c16="http://schemas.microsoft.com/office/drawing/2014/chart" uri="{C3380CC4-5D6E-409C-BE32-E72D297353CC}">
              <c16:uniqueId val="{00000000-A7B7-4EB6-910C-1D02F16C5C18}"/>
            </c:ext>
          </c:extLst>
        </c:ser>
        <c:dLbls>
          <c:showLegendKey val="0"/>
          <c:showVal val="0"/>
          <c:showCatName val="0"/>
          <c:showSerName val="0"/>
          <c:showPercent val="0"/>
          <c:showBubbleSize val="0"/>
        </c:dLbls>
        <c:gapWidth val="182"/>
        <c:axId val="561083711"/>
        <c:axId val="561079135"/>
      </c:barChart>
      <c:catAx>
        <c:axId val="56108371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1079135"/>
        <c:crosses val="autoZero"/>
        <c:auto val="1"/>
        <c:lblAlgn val="ctr"/>
        <c:lblOffset val="100"/>
        <c:noMultiLvlLbl val="0"/>
      </c:catAx>
      <c:valAx>
        <c:axId val="56107913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1083711"/>
        <c:crosses val="autoZero"/>
        <c:crossBetween val="between"/>
      </c:valAx>
      <c:spPr>
        <a:noFill/>
        <a:ln w="25400">
          <a:solidFill>
            <a:sysClr val="windowText" lastClr="000000"/>
          </a:solidFill>
        </a:ln>
        <a:effectLst/>
      </c:spPr>
    </c:plotArea>
    <c:plotVisOnly val="1"/>
    <c:dispBlanksAs val="gap"/>
    <c:showDLblsOverMax val="0"/>
  </c:chart>
  <c:spPr>
    <a:noFill/>
    <a:ln>
      <a:noFill/>
    </a:ln>
    <a:effectLst/>
  </c:spPr>
  <c:txPr>
    <a:bodyPr/>
    <a:lstStyle/>
    <a:p>
      <a:pPr>
        <a:defRPr sz="2000" baseline="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4089D2-24A1-4D87-8EC1-EFAE1927D894}"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CC544919-7CF8-43A7-ABED-E589DE672118}">
      <dgm:prSet custT="1"/>
      <dgm:spPr/>
      <dgm:t>
        <a:bodyPr/>
        <a:lstStyle/>
        <a:p>
          <a:r>
            <a:rPr lang="en-US" sz="2800" dirty="0"/>
            <a:t>INDUCTION PROGRAMME</a:t>
          </a:r>
        </a:p>
      </dgm:t>
    </dgm:pt>
    <dgm:pt modelId="{D5B1A8E7-37CD-4D6D-9D77-732E2FD72AF4}" type="parTrans" cxnId="{528F6DB3-175B-45F0-B37D-0925E8467542}">
      <dgm:prSet/>
      <dgm:spPr/>
      <dgm:t>
        <a:bodyPr/>
        <a:lstStyle/>
        <a:p>
          <a:endParaRPr lang="en-US"/>
        </a:p>
      </dgm:t>
    </dgm:pt>
    <dgm:pt modelId="{C4809D38-96FF-4159-A0D1-63EE75F89514}" type="sibTrans" cxnId="{528F6DB3-175B-45F0-B37D-0925E8467542}">
      <dgm:prSet/>
      <dgm:spPr/>
      <dgm:t>
        <a:bodyPr/>
        <a:lstStyle/>
        <a:p>
          <a:endParaRPr lang="en-US"/>
        </a:p>
      </dgm:t>
    </dgm:pt>
    <dgm:pt modelId="{6C09EF0E-1B01-4A40-966D-7CB1CE2AF8D2}">
      <dgm:prSet custT="1"/>
      <dgm:spPr>
        <a:solidFill>
          <a:srgbClr val="00B050"/>
        </a:solidFill>
      </dgm:spPr>
      <dgm:t>
        <a:bodyPr/>
        <a:lstStyle/>
        <a:p>
          <a:r>
            <a:rPr lang="en-US" sz="2800" dirty="0"/>
            <a:t>RESEARCH SUPPORT</a:t>
          </a:r>
        </a:p>
      </dgm:t>
    </dgm:pt>
    <dgm:pt modelId="{3C1D2115-D101-4412-A194-2298B059BA19}" type="parTrans" cxnId="{BFEFD4B4-EF5C-4E8D-8797-EDABFC3BEA33}">
      <dgm:prSet/>
      <dgm:spPr/>
      <dgm:t>
        <a:bodyPr/>
        <a:lstStyle/>
        <a:p>
          <a:endParaRPr lang="en-US"/>
        </a:p>
      </dgm:t>
    </dgm:pt>
    <dgm:pt modelId="{7E0DA4E5-6336-469D-AA42-8A564FAB2455}" type="sibTrans" cxnId="{BFEFD4B4-EF5C-4E8D-8797-EDABFC3BEA33}">
      <dgm:prSet/>
      <dgm:spPr/>
      <dgm:t>
        <a:bodyPr/>
        <a:lstStyle/>
        <a:p>
          <a:endParaRPr lang="en-US"/>
        </a:p>
      </dgm:t>
    </dgm:pt>
    <dgm:pt modelId="{94EA67E5-ABD0-49FA-85B6-C08D84AB4CA4}">
      <dgm:prSet custT="1"/>
      <dgm:spPr>
        <a:solidFill>
          <a:srgbClr val="00B0F0"/>
        </a:solidFill>
      </dgm:spPr>
      <dgm:t>
        <a:bodyPr/>
        <a:lstStyle/>
        <a:p>
          <a:r>
            <a:rPr lang="en-GB" sz="2800" dirty="0"/>
            <a:t>INFORMATION LITERACY</a:t>
          </a:r>
        </a:p>
      </dgm:t>
    </dgm:pt>
    <dgm:pt modelId="{BCB775B6-EDA3-4CDE-A5F9-536762CF036C}" type="parTrans" cxnId="{A8831DC7-1CD8-4633-A244-1E88A6EA3B17}">
      <dgm:prSet/>
      <dgm:spPr/>
      <dgm:t>
        <a:bodyPr/>
        <a:lstStyle/>
        <a:p>
          <a:endParaRPr lang="en-US"/>
        </a:p>
      </dgm:t>
    </dgm:pt>
    <dgm:pt modelId="{A9FEE5D8-7F1A-40D3-9A45-22FB4219C2EF}" type="sibTrans" cxnId="{A8831DC7-1CD8-4633-A244-1E88A6EA3B17}">
      <dgm:prSet/>
      <dgm:spPr/>
      <dgm:t>
        <a:bodyPr/>
        <a:lstStyle/>
        <a:p>
          <a:endParaRPr lang="en-US"/>
        </a:p>
      </dgm:t>
    </dgm:pt>
    <dgm:pt modelId="{47FFB5A1-77D7-4BBA-A8F8-3E8AC0CB0A3B}">
      <dgm:prSet custT="1"/>
      <dgm:spPr/>
      <dgm:t>
        <a:bodyPr/>
        <a:lstStyle/>
        <a:p>
          <a:r>
            <a:rPr lang="en-GB" sz="2800" dirty="0"/>
            <a:t>DIGITAL SKILLS TRAINING</a:t>
          </a:r>
          <a:endParaRPr lang="en-US" sz="2800" dirty="0"/>
        </a:p>
      </dgm:t>
    </dgm:pt>
    <dgm:pt modelId="{D1837C53-490B-48E0-9C81-DD2AAE3C7F39}" type="parTrans" cxnId="{B57E0E1C-53F1-4864-A901-22CA470EDEC2}">
      <dgm:prSet/>
      <dgm:spPr/>
      <dgm:t>
        <a:bodyPr/>
        <a:lstStyle/>
        <a:p>
          <a:endParaRPr lang="en-US"/>
        </a:p>
      </dgm:t>
    </dgm:pt>
    <dgm:pt modelId="{FE0F3433-1EF2-4542-86F4-5DAB70E2C80C}" type="sibTrans" cxnId="{B57E0E1C-53F1-4864-A901-22CA470EDEC2}">
      <dgm:prSet/>
      <dgm:spPr/>
      <dgm:t>
        <a:bodyPr/>
        <a:lstStyle/>
        <a:p>
          <a:endParaRPr lang="en-US"/>
        </a:p>
      </dgm:t>
    </dgm:pt>
    <dgm:pt modelId="{1BBF3E4F-B4D1-4C49-B7D9-D45276226BB1}">
      <dgm:prSet custT="1"/>
      <dgm:spPr/>
      <dgm:t>
        <a:bodyPr/>
        <a:lstStyle/>
        <a:p>
          <a:r>
            <a:rPr lang="en-US" sz="2800" dirty="0"/>
            <a:t>LIFE-LONG LEARNING</a:t>
          </a:r>
        </a:p>
      </dgm:t>
    </dgm:pt>
    <dgm:pt modelId="{7D8D5559-4C81-4FA8-84CE-84C284AB4ABA}" type="parTrans" cxnId="{D1CBF5AF-6EF0-428A-B014-5D2FBC3EF963}">
      <dgm:prSet/>
      <dgm:spPr/>
      <dgm:t>
        <a:bodyPr/>
        <a:lstStyle/>
        <a:p>
          <a:endParaRPr lang="en-US"/>
        </a:p>
      </dgm:t>
    </dgm:pt>
    <dgm:pt modelId="{E2A5B5EF-2F11-4DF5-9818-7185CD27E751}" type="sibTrans" cxnId="{D1CBF5AF-6EF0-428A-B014-5D2FBC3EF963}">
      <dgm:prSet/>
      <dgm:spPr/>
      <dgm:t>
        <a:bodyPr/>
        <a:lstStyle/>
        <a:p>
          <a:endParaRPr lang="en-US"/>
        </a:p>
      </dgm:t>
    </dgm:pt>
    <dgm:pt modelId="{BF37FDFE-00A2-4579-9D82-6FA71D26D06A}">
      <dgm:prSet custT="1"/>
      <dgm:spPr>
        <a:solidFill>
          <a:srgbClr val="FF3300"/>
        </a:solidFill>
      </dgm:spPr>
      <dgm:t>
        <a:bodyPr/>
        <a:lstStyle/>
        <a:p>
          <a:r>
            <a:rPr lang="en-GB" sz="2800" dirty="0"/>
            <a:t>EMPLOYABILITY SKILLS</a:t>
          </a:r>
          <a:endParaRPr lang="en-US" sz="4100" dirty="0"/>
        </a:p>
      </dgm:t>
    </dgm:pt>
    <dgm:pt modelId="{ADE8B29F-59A1-4D34-BADF-B6DDBF998241}" type="parTrans" cxnId="{FA9D8E8C-F8C6-4CAC-AB4D-1CD312F95324}">
      <dgm:prSet/>
      <dgm:spPr/>
      <dgm:t>
        <a:bodyPr/>
        <a:lstStyle/>
        <a:p>
          <a:endParaRPr lang="en-US"/>
        </a:p>
      </dgm:t>
    </dgm:pt>
    <dgm:pt modelId="{FE844782-FFC1-415F-B6EC-D3EE99CD5EAF}" type="sibTrans" cxnId="{FA9D8E8C-F8C6-4CAC-AB4D-1CD312F95324}">
      <dgm:prSet/>
      <dgm:spPr/>
      <dgm:t>
        <a:bodyPr/>
        <a:lstStyle/>
        <a:p>
          <a:endParaRPr lang="en-US"/>
        </a:p>
      </dgm:t>
    </dgm:pt>
    <dgm:pt modelId="{4C33B3B4-4845-4327-88CB-EF23EDE0D647}">
      <dgm:prSet custT="1"/>
      <dgm:spPr>
        <a:solidFill>
          <a:schemeClr val="accent2">
            <a:lumMod val="60000"/>
            <a:lumOff val="40000"/>
          </a:schemeClr>
        </a:solidFill>
      </dgm:spPr>
      <dgm:t>
        <a:bodyPr/>
        <a:lstStyle/>
        <a:p>
          <a:r>
            <a:rPr lang="en-GB" sz="2800" dirty="0"/>
            <a:t>HOLISTIC ROLE</a:t>
          </a:r>
          <a:endParaRPr lang="en-US" sz="4100" dirty="0"/>
        </a:p>
      </dgm:t>
    </dgm:pt>
    <dgm:pt modelId="{6728C9EB-F21C-4445-B2F2-37E48A0DD305}" type="parTrans" cxnId="{6136BF63-B047-44CC-A1F4-30EF4C385BA9}">
      <dgm:prSet/>
      <dgm:spPr/>
      <dgm:t>
        <a:bodyPr/>
        <a:lstStyle/>
        <a:p>
          <a:endParaRPr lang="en-GB"/>
        </a:p>
      </dgm:t>
    </dgm:pt>
    <dgm:pt modelId="{D6972FB2-4163-4D43-B0B8-9A6D289C6F1F}" type="sibTrans" cxnId="{6136BF63-B047-44CC-A1F4-30EF4C385BA9}">
      <dgm:prSet/>
      <dgm:spPr/>
      <dgm:t>
        <a:bodyPr/>
        <a:lstStyle/>
        <a:p>
          <a:endParaRPr lang="en-GB"/>
        </a:p>
      </dgm:t>
    </dgm:pt>
    <dgm:pt modelId="{B61E167E-4FEB-49FF-AD55-D9044BB07D29}">
      <dgm:prSet custT="1"/>
      <dgm:spPr>
        <a:solidFill>
          <a:srgbClr val="008000"/>
        </a:solidFill>
      </dgm:spPr>
      <dgm:t>
        <a:bodyPr/>
        <a:lstStyle/>
        <a:p>
          <a:endParaRPr lang="en-GB" sz="2800" dirty="0"/>
        </a:p>
        <a:p>
          <a:r>
            <a:rPr lang="en-GB" sz="2800" dirty="0"/>
            <a:t>LIBRARIAN ROLE</a:t>
          </a:r>
        </a:p>
        <a:p>
          <a:endParaRPr lang="en-US" sz="4100" dirty="0"/>
        </a:p>
      </dgm:t>
    </dgm:pt>
    <dgm:pt modelId="{19BB81BA-773F-4E62-8360-C9AEC5409AD2}" type="parTrans" cxnId="{30962350-1282-4868-A2B3-D53512CB4D94}">
      <dgm:prSet/>
      <dgm:spPr/>
      <dgm:t>
        <a:bodyPr/>
        <a:lstStyle/>
        <a:p>
          <a:endParaRPr lang="en-GB"/>
        </a:p>
      </dgm:t>
    </dgm:pt>
    <dgm:pt modelId="{5AA167AC-AE51-40A4-AB18-7519B0C78469}" type="sibTrans" cxnId="{30962350-1282-4868-A2B3-D53512CB4D94}">
      <dgm:prSet/>
      <dgm:spPr/>
      <dgm:t>
        <a:bodyPr/>
        <a:lstStyle/>
        <a:p>
          <a:endParaRPr lang="en-GB"/>
        </a:p>
      </dgm:t>
    </dgm:pt>
    <dgm:pt modelId="{06808028-5C50-44A7-BA8A-32565ADA80EF}" type="pres">
      <dgm:prSet presAssocID="{354089D2-24A1-4D87-8EC1-EFAE1927D894}" presName="diagram" presStyleCnt="0">
        <dgm:presLayoutVars>
          <dgm:dir/>
          <dgm:resizeHandles val="exact"/>
        </dgm:presLayoutVars>
      </dgm:prSet>
      <dgm:spPr/>
    </dgm:pt>
    <dgm:pt modelId="{C62B5AEB-BB07-4B3A-8CAF-F536AA50BD86}" type="pres">
      <dgm:prSet presAssocID="{CC544919-7CF8-43A7-ABED-E589DE672118}" presName="node" presStyleLbl="node1" presStyleIdx="0" presStyleCnt="8">
        <dgm:presLayoutVars>
          <dgm:bulletEnabled val="1"/>
        </dgm:presLayoutVars>
      </dgm:prSet>
      <dgm:spPr/>
    </dgm:pt>
    <dgm:pt modelId="{126555AB-DBC8-4926-9014-12E862384C8C}" type="pres">
      <dgm:prSet presAssocID="{C4809D38-96FF-4159-A0D1-63EE75F89514}" presName="sibTrans" presStyleCnt="0"/>
      <dgm:spPr/>
    </dgm:pt>
    <dgm:pt modelId="{E7107850-4A8A-42C2-8A0A-953884A421EF}" type="pres">
      <dgm:prSet presAssocID="{6C09EF0E-1B01-4A40-966D-7CB1CE2AF8D2}" presName="node" presStyleLbl="node1" presStyleIdx="1" presStyleCnt="8">
        <dgm:presLayoutVars>
          <dgm:bulletEnabled val="1"/>
        </dgm:presLayoutVars>
      </dgm:prSet>
      <dgm:spPr/>
    </dgm:pt>
    <dgm:pt modelId="{A1F2BF1B-CDE0-4B8C-908C-B9D14AF1FC7F}" type="pres">
      <dgm:prSet presAssocID="{7E0DA4E5-6336-469D-AA42-8A564FAB2455}" presName="sibTrans" presStyleCnt="0"/>
      <dgm:spPr/>
    </dgm:pt>
    <dgm:pt modelId="{DFEA4037-90BB-41A5-9F75-624EBF7BD194}" type="pres">
      <dgm:prSet presAssocID="{94EA67E5-ABD0-49FA-85B6-C08D84AB4CA4}" presName="node" presStyleLbl="node1" presStyleIdx="2" presStyleCnt="8">
        <dgm:presLayoutVars>
          <dgm:bulletEnabled val="1"/>
        </dgm:presLayoutVars>
      </dgm:prSet>
      <dgm:spPr/>
    </dgm:pt>
    <dgm:pt modelId="{31D8E793-E6E9-4EE7-BEB5-5D351245C68D}" type="pres">
      <dgm:prSet presAssocID="{A9FEE5D8-7F1A-40D3-9A45-22FB4219C2EF}" presName="sibTrans" presStyleCnt="0"/>
      <dgm:spPr/>
    </dgm:pt>
    <dgm:pt modelId="{72093E3B-E079-4EE7-89C0-80C4E17D55C6}" type="pres">
      <dgm:prSet presAssocID="{47FFB5A1-77D7-4BBA-A8F8-3E8AC0CB0A3B}" presName="node" presStyleLbl="node1" presStyleIdx="3" presStyleCnt="8">
        <dgm:presLayoutVars>
          <dgm:bulletEnabled val="1"/>
        </dgm:presLayoutVars>
      </dgm:prSet>
      <dgm:spPr/>
    </dgm:pt>
    <dgm:pt modelId="{9194F3AC-4A3D-437A-872B-9D501A03481D}" type="pres">
      <dgm:prSet presAssocID="{FE0F3433-1EF2-4542-86F4-5DAB70E2C80C}" presName="sibTrans" presStyleCnt="0"/>
      <dgm:spPr/>
    </dgm:pt>
    <dgm:pt modelId="{F58D5F8E-D639-4F90-B417-68DD8BD08A5A}" type="pres">
      <dgm:prSet presAssocID="{1BBF3E4F-B4D1-4C49-B7D9-D45276226BB1}" presName="node" presStyleLbl="node1" presStyleIdx="4" presStyleCnt="8">
        <dgm:presLayoutVars>
          <dgm:bulletEnabled val="1"/>
        </dgm:presLayoutVars>
      </dgm:prSet>
      <dgm:spPr/>
    </dgm:pt>
    <dgm:pt modelId="{F547BE87-0985-4F5F-8903-D184DE9ADB3E}" type="pres">
      <dgm:prSet presAssocID="{E2A5B5EF-2F11-4DF5-9818-7185CD27E751}" presName="sibTrans" presStyleCnt="0"/>
      <dgm:spPr/>
    </dgm:pt>
    <dgm:pt modelId="{CC64AC16-9E52-4011-AAE6-283967AC45A1}" type="pres">
      <dgm:prSet presAssocID="{BF37FDFE-00A2-4579-9D82-6FA71D26D06A}" presName="node" presStyleLbl="node1" presStyleIdx="5" presStyleCnt="8">
        <dgm:presLayoutVars>
          <dgm:bulletEnabled val="1"/>
        </dgm:presLayoutVars>
      </dgm:prSet>
      <dgm:spPr/>
    </dgm:pt>
    <dgm:pt modelId="{082E108B-BD8E-4623-A74A-136E045B591B}" type="pres">
      <dgm:prSet presAssocID="{FE844782-FFC1-415F-B6EC-D3EE99CD5EAF}" presName="sibTrans" presStyleCnt="0"/>
      <dgm:spPr/>
    </dgm:pt>
    <dgm:pt modelId="{B38D0C28-DC32-4773-9FC6-0F9638388B18}" type="pres">
      <dgm:prSet presAssocID="{4C33B3B4-4845-4327-88CB-EF23EDE0D647}" presName="node" presStyleLbl="node1" presStyleIdx="6" presStyleCnt="8">
        <dgm:presLayoutVars>
          <dgm:bulletEnabled val="1"/>
        </dgm:presLayoutVars>
      </dgm:prSet>
      <dgm:spPr/>
    </dgm:pt>
    <dgm:pt modelId="{480B18DD-57CD-4B8F-AB8B-7FB91B399662}" type="pres">
      <dgm:prSet presAssocID="{D6972FB2-4163-4D43-B0B8-9A6D289C6F1F}" presName="sibTrans" presStyleCnt="0"/>
      <dgm:spPr/>
    </dgm:pt>
    <dgm:pt modelId="{B2F3A43B-8A32-41DF-B623-B5C542E28AA8}" type="pres">
      <dgm:prSet presAssocID="{B61E167E-4FEB-49FF-AD55-D9044BB07D29}" presName="node" presStyleLbl="node1" presStyleIdx="7" presStyleCnt="8">
        <dgm:presLayoutVars>
          <dgm:bulletEnabled val="1"/>
        </dgm:presLayoutVars>
      </dgm:prSet>
      <dgm:spPr/>
    </dgm:pt>
  </dgm:ptLst>
  <dgm:cxnLst>
    <dgm:cxn modelId="{A9314D07-CCD2-4F4B-8847-80DEAC3565FA}" type="presOf" srcId="{1BBF3E4F-B4D1-4C49-B7D9-D45276226BB1}" destId="{F58D5F8E-D639-4F90-B417-68DD8BD08A5A}" srcOrd="0" destOrd="0" presId="urn:microsoft.com/office/officeart/2005/8/layout/default"/>
    <dgm:cxn modelId="{86362712-9530-45F5-B241-6E141D127574}" type="presOf" srcId="{94EA67E5-ABD0-49FA-85B6-C08D84AB4CA4}" destId="{DFEA4037-90BB-41A5-9F75-624EBF7BD194}" srcOrd="0" destOrd="0" presId="urn:microsoft.com/office/officeart/2005/8/layout/default"/>
    <dgm:cxn modelId="{B57E0E1C-53F1-4864-A901-22CA470EDEC2}" srcId="{354089D2-24A1-4D87-8EC1-EFAE1927D894}" destId="{47FFB5A1-77D7-4BBA-A8F8-3E8AC0CB0A3B}" srcOrd="3" destOrd="0" parTransId="{D1837C53-490B-48E0-9C81-DD2AAE3C7F39}" sibTransId="{FE0F3433-1EF2-4542-86F4-5DAB70E2C80C}"/>
    <dgm:cxn modelId="{BEEF3A2A-A9C3-4CC2-B1F5-DF4DD26B5419}" type="presOf" srcId="{354089D2-24A1-4D87-8EC1-EFAE1927D894}" destId="{06808028-5C50-44A7-BA8A-32565ADA80EF}" srcOrd="0" destOrd="0" presId="urn:microsoft.com/office/officeart/2005/8/layout/default"/>
    <dgm:cxn modelId="{6136BF63-B047-44CC-A1F4-30EF4C385BA9}" srcId="{354089D2-24A1-4D87-8EC1-EFAE1927D894}" destId="{4C33B3B4-4845-4327-88CB-EF23EDE0D647}" srcOrd="6" destOrd="0" parTransId="{6728C9EB-F21C-4445-B2F2-37E48A0DD305}" sibTransId="{D6972FB2-4163-4D43-B0B8-9A6D289C6F1F}"/>
    <dgm:cxn modelId="{1A30646E-455B-4843-944E-2FC1713AA38F}" type="presOf" srcId="{4C33B3B4-4845-4327-88CB-EF23EDE0D647}" destId="{B38D0C28-DC32-4773-9FC6-0F9638388B18}" srcOrd="0" destOrd="0" presId="urn:microsoft.com/office/officeart/2005/8/layout/default"/>
    <dgm:cxn modelId="{30962350-1282-4868-A2B3-D53512CB4D94}" srcId="{354089D2-24A1-4D87-8EC1-EFAE1927D894}" destId="{B61E167E-4FEB-49FF-AD55-D9044BB07D29}" srcOrd="7" destOrd="0" parTransId="{19BB81BA-773F-4E62-8360-C9AEC5409AD2}" sibTransId="{5AA167AC-AE51-40A4-AB18-7519B0C78469}"/>
    <dgm:cxn modelId="{FA9D8E8C-F8C6-4CAC-AB4D-1CD312F95324}" srcId="{354089D2-24A1-4D87-8EC1-EFAE1927D894}" destId="{BF37FDFE-00A2-4579-9D82-6FA71D26D06A}" srcOrd="5" destOrd="0" parTransId="{ADE8B29F-59A1-4D34-BADF-B6DDBF998241}" sibTransId="{FE844782-FFC1-415F-B6EC-D3EE99CD5EAF}"/>
    <dgm:cxn modelId="{4726FE9E-5244-4322-8E8D-0ECD00C87E0A}" type="presOf" srcId="{B61E167E-4FEB-49FF-AD55-D9044BB07D29}" destId="{B2F3A43B-8A32-41DF-B623-B5C542E28AA8}" srcOrd="0" destOrd="0" presId="urn:microsoft.com/office/officeart/2005/8/layout/default"/>
    <dgm:cxn modelId="{D1CBF5AF-6EF0-428A-B014-5D2FBC3EF963}" srcId="{354089D2-24A1-4D87-8EC1-EFAE1927D894}" destId="{1BBF3E4F-B4D1-4C49-B7D9-D45276226BB1}" srcOrd="4" destOrd="0" parTransId="{7D8D5559-4C81-4FA8-84CE-84C284AB4ABA}" sibTransId="{E2A5B5EF-2F11-4DF5-9818-7185CD27E751}"/>
    <dgm:cxn modelId="{528F6DB3-175B-45F0-B37D-0925E8467542}" srcId="{354089D2-24A1-4D87-8EC1-EFAE1927D894}" destId="{CC544919-7CF8-43A7-ABED-E589DE672118}" srcOrd="0" destOrd="0" parTransId="{D5B1A8E7-37CD-4D6D-9D77-732E2FD72AF4}" sibTransId="{C4809D38-96FF-4159-A0D1-63EE75F89514}"/>
    <dgm:cxn modelId="{BFEFD4B4-EF5C-4E8D-8797-EDABFC3BEA33}" srcId="{354089D2-24A1-4D87-8EC1-EFAE1927D894}" destId="{6C09EF0E-1B01-4A40-966D-7CB1CE2AF8D2}" srcOrd="1" destOrd="0" parTransId="{3C1D2115-D101-4412-A194-2298B059BA19}" sibTransId="{7E0DA4E5-6336-469D-AA42-8A564FAB2455}"/>
    <dgm:cxn modelId="{78016DBB-3ABB-4A2C-A204-972DC6B1AD5C}" type="presOf" srcId="{6C09EF0E-1B01-4A40-966D-7CB1CE2AF8D2}" destId="{E7107850-4A8A-42C2-8A0A-953884A421EF}" srcOrd="0" destOrd="0" presId="urn:microsoft.com/office/officeart/2005/8/layout/default"/>
    <dgm:cxn modelId="{A8831DC7-1CD8-4633-A244-1E88A6EA3B17}" srcId="{354089D2-24A1-4D87-8EC1-EFAE1927D894}" destId="{94EA67E5-ABD0-49FA-85B6-C08D84AB4CA4}" srcOrd="2" destOrd="0" parTransId="{BCB775B6-EDA3-4CDE-A5F9-536762CF036C}" sibTransId="{A9FEE5D8-7F1A-40D3-9A45-22FB4219C2EF}"/>
    <dgm:cxn modelId="{3E832FC7-058E-44AB-B9AF-68A569D04926}" type="presOf" srcId="{47FFB5A1-77D7-4BBA-A8F8-3E8AC0CB0A3B}" destId="{72093E3B-E079-4EE7-89C0-80C4E17D55C6}" srcOrd="0" destOrd="0" presId="urn:microsoft.com/office/officeart/2005/8/layout/default"/>
    <dgm:cxn modelId="{D5E8FCCD-1371-4BAB-90A1-576B9A5C1430}" type="presOf" srcId="{BF37FDFE-00A2-4579-9D82-6FA71D26D06A}" destId="{CC64AC16-9E52-4011-AAE6-283967AC45A1}" srcOrd="0" destOrd="0" presId="urn:microsoft.com/office/officeart/2005/8/layout/default"/>
    <dgm:cxn modelId="{8F779DD3-730C-4877-BB3D-2CA8D47F5DC5}" type="presOf" srcId="{CC544919-7CF8-43A7-ABED-E589DE672118}" destId="{C62B5AEB-BB07-4B3A-8CAF-F536AA50BD86}" srcOrd="0" destOrd="0" presId="urn:microsoft.com/office/officeart/2005/8/layout/default"/>
    <dgm:cxn modelId="{647D8148-0686-4F36-8CC2-1555FE6578ED}" type="presParOf" srcId="{06808028-5C50-44A7-BA8A-32565ADA80EF}" destId="{C62B5AEB-BB07-4B3A-8CAF-F536AA50BD86}" srcOrd="0" destOrd="0" presId="urn:microsoft.com/office/officeart/2005/8/layout/default"/>
    <dgm:cxn modelId="{EB686268-3863-4060-A06A-F50C9F0B207D}" type="presParOf" srcId="{06808028-5C50-44A7-BA8A-32565ADA80EF}" destId="{126555AB-DBC8-4926-9014-12E862384C8C}" srcOrd="1" destOrd="0" presId="urn:microsoft.com/office/officeart/2005/8/layout/default"/>
    <dgm:cxn modelId="{22E145C6-F490-477B-A9E4-63CFBFE41B5B}" type="presParOf" srcId="{06808028-5C50-44A7-BA8A-32565ADA80EF}" destId="{E7107850-4A8A-42C2-8A0A-953884A421EF}" srcOrd="2" destOrd="0" presId="urn:microsoft.com/office/officeart/2005/8/layout/default"/>
    <dgm:cxn modelId="{AECA48A4-3F34-49EF-88F2-90F83196C192}" type="presParOf" srcId="{06808028-5C50-44A7-BA8A-32565ADA80EF}" destId="{A1F2BF1B-CDE0-4B8C-908C-B9D14AF1FC7F}" srcOrd="3" destOrd="0" presId="urn:microsoft.com/office/officeart/2005/8/layout/default"/>
    <dgm:cxn modelId="{AA745DB9-28A7-49B1-AEDA-FCB6DC460B17}" type="presParOf" srcId="{06808028-5C50-44A7-BA8A-32565ADA80EF}" destId="{DFEA4037-90BB-41A5-9F75-624EBF7BD194}" srcOrd="4" destOrd="0" presId="urn:microsoft.com/office/officeart/2005/8/layout/default"/>
    <dgm:cxn modelId="{ABDCC2F4-BFF9-449F-9E8D-03231FD7C01F}" type="presParOf" srcId="{06808028-5C50-44A7-BA8A-32565ADA80EF}" destId="{31D8E793-E6E9-4EE7-BEB5-5D351245C68D}" srcOrd="5" destOrd="0" presId="urn:microsoft.com/office/officeart/2005/8/layout/default"/>
    <dgm:cxn modelId="{8A0F630C-B1E5-40F2-9190-4783AD6CE11A}" type="presParOf" srcId="{06808028-5C50-44A7-BA8A-32565ADA80EF}" destId="{72093E3B-E079-4EE7-89C0-80C4E17D55C6}" srcOrd="6" destOrd="0" presId="urn:microsoft.com/office/officeart/2005/8/layout/default"/>
    <dgm:cxn modelId="{3F8585B8-B5BF-454D-B672-099090A3D83F}" type="presParOf" srcId="{06808028-5C50-44A7-BA8A-32565ADA80EF}" destId="{9194F3AC-4A3D-437A-872B-9D501A03481D}" srcOrd="7" destOrd="0" presId="urn:microsoft.com/office/officeart/2005/8/layout/default"/>
    <dgm:cxn modelId="{02572437-0B12-4BE6-9B24-D881B46C1CF1}" type="presParOf" srcId="{06808028-5C50-44A7-BA8A-32565ADA80EF}" destId="{F58D5F8E-D639-4F90-B417-68DD8BD08A5A}" srcOrd="8" destOrd="0" presId="urn:microsoft.com/office/officeart/2005/8/layout/default"/>
    <dgm:cxn modelId="{B37D02C4-184B-460B-8363-2BD3E55451B3}" type="presParOf" srcId="{06808028-5C50-44A7-BA8A-32565ADA80EF}" destId="{F547BE87-0985-4F5F-8903-D184DE9ADB3E}" srcOrd="9" destOrd="0" presId="urn:microsoft.com/office/officeart/2005/8/layout/default"/>
    <dgm:cxn modelId="{4FBE93EC-1023-48F2-9094-ECB41E0722A3}" type="presParOf" srcId="{06808028-5C50-44A7-BA8A-32565ADA80EF}" destId="{CC64AC16-9E52-4011-AAE6-283967AC45A1}" srcOrd="10" destOrd="0" presId="urn:microsoft.com/office/officeart/2005/8/layout/default"/>
    <dgm:cxn modelId="{E00C910A-CE0D-4C6E-8F92-364EE2CB0A98}" type="presParOf" srcId="{06808028-5C50-44A7-BA8A-32565ADA80EF}" destId="{082E108B-BD8E-4623-A74A-136E045B591B}" srcOrd="11" destOrd="0" presId="urn:microsoft.com/office/officeart/2005/8/layout/default"/>
    <dgm:cxn modelId="{45E3C984-BC9F-4F00-A1D7-24B02471B4AA}" type="presParOf" srcId="{06808028-5C50-44A7-BA8A-32565ADA80EF}" destId="{B38D0C28-DC32-4773-9FC6-0F9638388B18}" srcOrd="12" destOrd="0" presId="urn:microsoft.com/office/officeart/2005/8/layout/default"/>
    <dgm:cxn modelId="{2B6FE238-50D3-4454-98DB-BE87AA27C16E}" type="presParOf" srcId="{06808028-5C50-44A7-BA8A-32565ADA80EF}" destId="{480B18DD-57CD-4B8F-AB8B-7FB91B399662}" srcOrd="13" destOrd="0" presId="urn:microsoft.com/office/officeart/2005/8/layout/default"/>
    <dgm:cxn modelId="{AC6E0507-3DBE-4F7D-A961-4487B823EF08}" type="presParOf" srcId="{06808028-5C50-44A7-BA8A-32565ADA80EF}" destId="{B2F3A43B-8A32-41DF-B623-B5C542E28AA8}"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2B5AEB-BB07-4B3A-8CAF-F536AA50BD86}">
      <dsp:nvSpPr>
        <dsp:cNvPr id="0" name=""/>
        <dsp:cNvSpPr/>
      </dsp:nvSpPr>
      <dsp:spPr>
        <a:xfrm>
          <a:off x="3201" y="193789"/>
          <a:ext cx="2539866" cy="1523919"/>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INDUCTION PROGRAMME</a:t>
          </a:r>
        </a:p>
      </dsp:txBody>
      <dsp:txXfrm>
        <a:off x="3201" y="193789"/>
        <a:ext cx="2539866" cy="1523919"/>
      </dsp:txXfrm>
    </dsp:sp>
    <dsp:sp modelId="{E7107850-4A8A-42C2-8A0A-953884A421EF}">
      <dsp:nvSpPr>
        <dsp:cNvPr id="0" name=""/>
        <dsp:cNvSpPr/>
      </dsp:nvSpPr>
      <dsp:spPr>
        <a:xfrm>
          <a:off x="2797054" y="193789"/>
          <a:ext cx="2539866" cy="1523919"/>
        </a:xfrm>
        <a:prstGeom prst="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RESEARCH SUPPORT</a:t>
          </a:r>
        </a:p>
      </dsp:txBody>
      <dsp:txXfrm>
        <a:off x="2797054" y="193789"/>
        <a:ext cx="2539866" cy="1523919"/>
      </dsp:txXfrm>
    </dsp:sp>
    <dsp:sp modelId="{DFEA4037-90BB-41A5-9F75-624EBF7BD194}">
      <dsp:nvSpPr>
        <dsp:cNvPr id="0" name=""/>
        <dsp:cNvSpPr/>
      </dsp:nvSpPr>
      <dsp:spPr>
        <a:xfrm>
          <a:off x="5590907" y="193789"/>
          <a:ext cx="2539866" cy="1523919"/>
        </a:xfrm>
        <a:prstGeom prst="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INFORMATION LITERACY</a:t>
          </a:r>
        </a:p>
      </dsp:txBody>
      <dsp:txXfrm>
        <a:off x="5590907" y="193789"/>
        <a:ext cx="2539866" cy="1523919"/>
      </dsp:txXfrm>
    </dsp:sp>
    <dsp:sp modelId="{72093E3B-E079-4EE7-89C0-80C4E17D55C6}">
      <dsp:nvSpPr>
        <dsp:cNvPr id="0" name=""/>
        <dsp:cNvSpPr/>
      </dsp:nvSpPr>
      <dsp:spPr>
        <a:xfrm>
          <a:off x="8384760" y="193789"/>
          <a:ext cx="2539866" cy="1523919"/>
        </a:xfrm>
        <a:prstGeom prst="rect">
          <a:avLst/>
        </a:prstGeom>
        <a:solidFill>
          <a:schemeClr val="accent2">
            <a:hueOff val="-2459431"/>
            <a:satOff val="2176"/>
            <a:lumOff val="386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DIGITAL SKILLS TRAINING</a:t>
          </a:r>
          <a:endParaRPr lang="en-US" sz="2800" kern="1200" dirty="0"/>
        </a:p>
      </dsp:txBody>
      <dsp:txXfrm>
        <a:off x="8384760" y="193789"/>
        <a:ext cx="2539866" cy="1523919"/>
      </dsp:txXfrm>
    </dsp:sp>
    <dsp:sp modelId="{F58D5F8E-D639-4F90-B417-68DD8BD08A5A}">
      <dsp:nvSpPr>
        <dsp:cNvPr id="0" name=""/>
        <dsp:cNvSpPr/>
      </dsp:nvSpPr>
      <dsp:spPr>
        <a:xfrm>
          <a:off x="3201" y="1971695"/>
          <a:ext cx="2539866" cy="1523919"/>
        </a:xfrm>
        <a:prstGeom prst="rect">
          <a:avLst/>
        </a:prstGeom>
        <a:solidFill>
          <a:schemeClr val="accent2">
            <a:hueOff val="-3279241"/>
            <a:satOff val="2901"/>
            <a:lumOff val="51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LIFE-LONG LEARNING</a:t>
          </a:r>
        </a:p>
      </dsp:txBody>
      <dsp:txXfrm>
        <a:off x="3201" y="1971695"/>
        <a:ext cx="2539866" cy="1523919"/>
      </dsp:txXfrm>
    </dsp:sp>
    <dsp:sp modelId="{CC64AC16-9E52-4011-AAE6-283967AC45A1}">
      <dsp:nvSpPr>
        <dsp:cNvPr id="0" name=""/>
        <dsp:cNvSpPr/>
      </dsp:nvSpPr>
      <dsp:spPr>
        <a:xfrm>
          <a:off x="2797054" y="1971695"/>
          <a:ext cx="2539866" cy="1523919"/>
        </a:xfrm>
        <a:prstGeom prst="rect">
          <a:avLst/>
        </a:prstGeom>
        <a:solidFill>
          <a:srgbClr val="FF33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EMPLOYABILITY SKILLS</a:t>
          </a:r>
          <a:endParaRPr lang="en-US" sz="4100" kern="1200" dirty="0"/>
        </a:p>
      </dsp:txBody>
      <dsp:txXfrm>
        <a:off x="2797054" y="1971695"/>
        <a:ext cx="2539866" cy="1523919"/>
      </dsp:txXfrm>
    </dsp:sp>
    <dsp:sp modelId="{B38D0C28-DC32-4773-9FC6-0F9638388B18}">
      <dsp:nvSpPr>
        <dsp:cNvPr id="0" name=""/>
        <dsp:cNvSpPr/>
      </dsp:nvSpPr>
      <dsp:spPr>
        <a:xfrm>
          <a:off x="5590907" y="1971695"/>
          <a:ext cx="2539866" cy="1523919"/>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HOLISTIC ROLE</a:t>
          </a:r>
          <a:endParaRPr lang="en-US" sz="4100" kern="1200" dirty="0"/>
        </a:p>
      </dsp:txBody>
      <dsp:txXfrm>
        <a:off x="5590907" y="1971695"/>
        <a:ext cx="2539866" cy="1523919"/>
      </dsp:txXfrm>
    </dsp:sp>
    <dsp:sp modelId="{B2F3A43B-8A32-41DF-B623-B5C542E28AA8}">
      <dsp:nvSpPr>
        <dsp:cNvPr id="0" name=""/>
        <dsp:cNvSpPr/>
      </dsp:nvSpPr>
      <dsp:spPr>
        <a:xfrm>
          <a:off x="8384760" y="1971695"/>
          <a:ext cx="2539866" cy="1523919"/>
        </a:xfrm>
        <a:prstGeom prst="rect">
          <a:avLst/>
        </a:prstGeom>
        <a:solidFill>
          <a:srgbClr val="008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endParaRPr lang="en-GB" sz="2800" kern="1200" dirty="0"/>
        </a:p>
        <a:p>
          <a:pPr marL="0" lvl="0" indent="0" algn="ctr" defTabSz="1244600">
            <a:lnSpc>
              <a:spcPct val="90000"/>
            </a:lnSpc>
            <a:spcBef>
              <a:spcPct val="0"/>
            </a:spcBef>
            <a:spcAft>
              <a:spcPct val="35000"/>
            </a:spcAft>
            <a:buNone/>
          </a:pPr>
          <a:r>
            <a:rPr lang="en-GB" sz="2800" kern="1200" dirty="0"/>
            <a:t>LIBRARIAN ROLE</a:t>
          </a:r>
        </a:p>
        <a:p>
          <a:pPr marL="0" lvl="0" indent="0" algn="ctr" defTabSz="1244600">
            <a:lnSpc>
              <a:spcPct val="90000"/>
            </a:lnSpc>
            <a:spcBef>
              <a:spcPct val="0"/>
            </a:spcBef>
            <a:spcAft>
              <a:spcPct val="35000"/>
            </a:spcAft>
            <a:buNone/>
          </a:pPr>
          <a:endParaRPr lang="en-US" sz="4100" kern="1200" dirty="0"/>
        </a:p>
      </dsp:txBody>
      <dsp:txXfrm>
        <a:off x="8384760" y="1971695"/>
        <a:ext cx="2539866" cy="152391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1F7FCD3-7305-411E-BFF4-6276FC3B2D51}" type="datetimeFigureOut">
              <a:rPr lang="en-GB" smtClean="0"/>
              <a:t>16/07/2023</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DA9D5577-1B7D-46B9-A825-593C5EDFFFBE}" type="slidenum">
              <a:rPr lang="en-GB" smtClean="0"/>
              <a:t>‹#›</a:t>
            </a:fld>
            <a:endParaRPr lang="en-GB"/>
          </a:p>
        </p:txBody>
      </p:sp>
    </p:spTree>
    <p:extLst>
      <p:ext uri="{BB962C8B-B14F-4D97-AF65-F5344CB8AC3E}">
        <p14:creationId xmlns:p14="http://schemas.microsoft.com/office/powerpoint/2010/main" val="21054432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The impact of Information literacy by the subject librarian can be seen more clearly in this slide where the graph shows a good upward trend.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b="1" dirty="0">
                <a:effectLst/>
                <a:latin typeface="Tahoma" panose="020B0604030504040204" pitchFamily="34" charset="0"/>
                <a:ea typeface="Calibri" panose="020F0502020204030204" pitchFamily="34" charset="0"/>
                <a:cs typeface="Times New Roman" panose="02020603050405020304" pitchFamily="18" charset="0"/>
              </a:rPr>
              <a:t>Before the session 30%</a:t>
            </a:r>
            <a:r>
              <a:rPr lang="en-GB" sz="1800" dirty="0">
                <a:effectLst/>
                <a:latin typeface="Tahoma" panose="020B0604030504040204" pitchFamily="34" charset="0"/>
                <a:ea typeface="Calibri" panose="020F0502020204030204" pitchFamily="34" charset="0"/>
                <a:cs typeface="Times New Roman" panose="02020603050405020304" pitchFamily="18" charset="0"/>
              </a:rPr>
              <a:t> said it was less or very less ; </a:t>
            </a:r>
            <a:r>
              <a:rPr lang="en-GB" sz="1800" b="1" dirty="0">
                <a:effectLst/>
                <a:latin typeface="Tahoma" panose="020B0604030504040204" pitchFamily="34" charset="0"/>
                <a:ea typeface="Calibri" panose="020F0502020204030204" pitchFamily="34" charset="0"/>
                <a:cs typeface="Times New Roman" panose="02020603050405020304" pitchFamily="18" charset="0"/>
              </a:rPr>
              <a:t>after the session 92%</a:t>
            </a:r>
            <a:r>
              <a:rPr lang="en-GB" sz="1800" dirty="0">
                <a:effectLst/>
                <a:latin typeface="Tahoma" panose="020B0604030504040204" pitchFamily="34" charset="0"/>
                <a:ea typeface="Calibri" panose="020F0502020204030204" pitchFamily="34" charset="0"/>
                <a:cs typeface="Times New Roman" panose="02020603050405020304" pitchFamily="18" charset="0"/>
              </a:rPr>
              <a:t> said it was good or very good.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It also shows that those who were </a:t>
            </a:r>
            <a:r>
              <a:rPr lang="en-GB" sz="1800" b="1" dirty="0">
                <a:effectLst/>
                <a:latin typeface="Tahoma" panose="020B0604030504040204" pitchFamily="34" charset="0"/>
                <a:ea typeface="Calibri" panose="020F0502020204030204" pitchFamily="34" charset="0"/>
                <a:cs typeface="Times New Roman" panose="02020603050405020304" pitchFamily="18" charset="0"/>
              </a:rPr>
              <a:t>moderate</a:t>
            </a:r>
            <a:r>
              <a:rPr lang="en-GB" sz="1800" dirty="0">
                <a:effectLst/>
                <a:latin typeface="Tahoma" panose="020B0604030504040204" pitchFamily="34" charset="0"/>
                <a:ea typeface="Calibri" panose="020F0502020204030204" pitchFamily="34" charset="0"/>
                <a:cs typeface="Times New Roman" panose="02020603050405020304" pitchFamily="18" charset="0"/>
              </a:rPr>
              <a:t> were able to consolidate their knowledge.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9</a:t>
            </a:fld>
            <a:endParaRPr lang="en-GB"/>
          </a:p>
        </p:txBody>
      </p:sp>
    </p:spTree>
    <p:extLst>
      <p:ext uri="{BB962C8B-B14F-4D97-AF65-F5344CB8AC3E}">
        <p14:creationId xmlns:p14="http://schemas.microsoft.com/office/powerpoint/2010/main" val="2304860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Tahoma" panose="020B0604030504040204" pitchFamily="34" charset="0"/>
                <a:ea typeface="Calibri" panose="020F0502020204030204" pitchFamily="34" charset="0"/>
              </a:rPr>
              <a:t>In answer to this question, </a:t>
            </a:r>
            <a:r>
              <a:rPr lang="en-GB" sz="1800" b="1" dirty="0">
                <a:effectLst/>
                <a:latin typeface="Tahoma" panose="020B0604030504040204" pitchFamily="34" charset="0"/>
                <a:ea typeface="Calibri" panose="020F0502020204030204" pitchFamily="34" charset="0"/>
              </a:rPr>
              <a:t>95% students answered YES</a:t>
            </a:r>
            <a:r>
              <a:rPr lang="en-GB" sz="1800" dirty="0">
                <a:effectLst/>
                <a:latin typeface="Tahoma" panose="020B0604030504040204" pitchFamily="34" charset="0"/>
                <a:ea typeface="Calibri" panose="020F0502020204030204" pitchFamily="34" charset="0"/>
              </a:rPr>
              <a:t> which reiterates the importance of information literacy in the academic life of a university student</a:t>
            </a:r>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10</a:t>
            </a:fld>
            <a:endParaRPr lang="en-GB"/>
          </a:p>
        </p:txBody>
      </p:sp>
    </p:spTree>
    <p:extLst>
      <p:ext uri="{BB962C8B-B14F-4D97-AF65-F5344CB8AC3E}">
        <p14:creationId xmlns:p14="http://schemas.microsoft.com/office/powerpoint/2010/main" val="99058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Tahoma" panose="020B0604030504040204" pitchFamily="34" charset="0"/>
                <a:ea typeface="Calibri" panose="020F0502020204030204" pitchFamily="34" charset="0"/>
                <a:cs typeface="Times New Roman" panose="02020603050405020304" pitchFamily="18" charset="0"/>
              </a:rPr>
              <a:t>In answer to this question, </a:t>
            </a:r>
            <a:r>
              <a:rPr lang="en-GB" sz="1800" b="1" dirty="0">
                <a:effectLst/>
                <a:latin typeface="Tahoma" panose="020B0604030504040204" pitchFamily="34" charset="0"/>
                <a:ea typeface="Calibri" panose="020F0502020204030204" pitchFamily="34" charset="0"/>
                <a:cs typeface="Times New Roman" panose="02020603050405020304" pitchFamily="18" charset="0"/>
              </a:rPr>
              <a:t>75% said YES</a:t>
            </a:r>
            <a:r>
              <a:rPr lang="en-GB" sz="1800" dirty="0">
                <a:effectLst/>
                <a:latin typeface="Tahoma" panose="020B0604030504040204" pitchFamily="34" charset="0"/>
                <a:ea typeface="Calibri" panose="020F0502020204030204" pitchFamily="34" charset="0"/>
                <a:cs typeface="Times New Roman" panose="02020603050405020304" pitchFamily="18" charset="0"/>
              </a:rPr>
              <a:t>. Also 12.5% said they don’t need to, since they had probably completed their studies at UWL. 12.5% said Maybe. </a:t>
            </a:r>
            <a:r>
              <a:rPr lang="en-GB" sz="1800" b="1" dirty="0">
                <a:effectLst/>
                <a:latin typeface="Tahoma" panose="020B0604030504040204" pitchFamily="34" charset="0"/>
                <a:ea typeface="Calibri" panose="020F0502020204030204" pitchFamily="34" charset="0"/>
                <a:cs typeface="Times New Roman" panose="02020603050405020304" pitchFamily="18" charset="0"/>
              </a:rPr>
              <a:t>No one said NO.</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11</a:t>
            </a:fld>
            <a:endParaRPr lang="en-GB"/>
          </a:p>
        </p:txBody>
      </p:sp>
    </p:spTree>
    <p:extLst>
      <p:ext uri="{BB962C8B-B14F-4D97-AF65-F5344CB8AC3E}">
        <p14:creationId xmlns:p14="http://schemas.microsoft.com/office/powerpoint/2010/main" val="22109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I wanted to depict how students often make multiple appointments based on their initial experience.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One student has approached me </a:t>
            </a:r>
            <a:r>
              <a:rPr lang="en-GB" sz="1800" b="1" dirty="0">
                <a:effectLst/>
                <a:latin typeface="Tahoma" panose="020B0604030504040204" pitchFamily="34" charset="0"/>
                <a:ea typeface="Calibri" panose="020F0502020204030204" pitchFamily="34" charset="0"/>
                <a:cs typeface="Times New Roman" panose="02020603050405020304" pitchFamily="18" charset="0"/>
              </a:rPr>
              <a:t>5 times</a:t>
            </a:r>
            <a:r>
              <a:rPr lang="en-GB" sz="1800" dirty="0">
                <a:effectLst/>
                <a:latin typeface="Tahoma" panose="020B0604030504040204" pitchFamily="34" charset="0"/>
                <a:ea typeface="Calibri" panose="020F0502020204030204" pitchFamily="34" charset="0"/>
                <a:cs typeface="Times New Roman" panose="02020603050405020304" pitchFamily="18" charset="0"/>
              </a:rPr>
              <a:t> and another </a:t>
            </a:r>
            <a:r>
              <a:rPr lang="en-GB" sz="1800" b="1" dirty="0">
                <a:effectLst/>
                <a:latin typeface="Tahoma" panose="020B0604030504040204" pitchFamily="34" charset="0"/>
                <a:ea typeface="Calibri" panose="020F0502020204030204" pitchFamily="34" charset="0"/>
                <a:cs typeface="Times New Roman" panose="02020603050405020304" pitchFamily="18" charset="0"/>
              </a:rPr>
              <a:t>4 times</a:t>
            </a:r>
            <a:r>
              <a:rPr lang="en-GB" sz="1800" dirty="0">
                <a:effectLst/>
                <a:latin typeface="Tahoma" panose="020B0604030504040204" pitchFamily="34" charset="0"/>
                <a:ea typeface="Calibri" panose="020F0502020204030204" pitchFamily="34" charset="0"/>
                <a:cs typeface="Times New Roman" panose="02020603050405020304" pitchFamily="18" charset="0"/>
              </a:rPr>
              <a:t> while </a:t>
            </a:r>
            <a:r>
              <a:rPr lang="en-GB" sz="1800" b="1" dirty="0">
                <a:effectLst/>
                <a:latin typeface="Tahoma" panose="020B0604030504040204" pitchFamily="34" charset="0"/>
                <a:ea typeface="Calibri" panose="020F0502020204030204" pitchFamily="34" charset="0"/>
                <a:cs typeface="Times New Roman" panose="02020603050405020304" pitchFamily="18" charset="0"/>
              </a:rPr>
              <a:t>7 have approached me 3 times. </a:t>
            </a:r>
            <a:r>
              <a:rPr lang="en-GB" sz="1800" dirty="0">
                <a:effectLst/>
                <a:latin typeface="Tahoma" panose="020B0604030504040204" pitchFamily="34" charset="0"/>
                <a:ea typeface="Calibri" panose="020F0502020204030204" pitchFamily="34" charset="0"/>
                <a:cs typeface="Times New Roman" panose="02020603050405020304" pitchFamily="18" charset="0"/>
              </a:rPr>
              <a:t>This shows that they </a:t>
            </a:r>
            <a:r>
              <a:rPr lang="en-GB" sz="1800" b="1" dirty="0">
                <a:effectLst/>
                <a:latin typeface="Tahoma" panose="020B0604030504040204" pitchFamily="34" charset="0"/>
                <a:ea typeface="Calibri" panose="020F0502020204030204" pitchFamily="34" charset="0"/>
                <a:cs typeface="Times New Roman" panose="02020603050405020304" pitchFamily="18" charset="0"/>
              </a:rPr>
              <a:t>value the interaction</a:t>
            </a:r>
            <a:r>
              <a:rPr lang="en-GB" sz="1800" dirty="0">
                <a:effectLst/>
                <a:latin typeface="Tahoma" panose="020B0604030504040204" pitchFamily="34" charset="0"/>
                <a:ea typeface="Calibri" panose="020F0502020204030204" pitchFamily="34" charset="0"/>
                <a:cs typeface="Times New Roman" panose="02020603050405020304" pitchFamily="18" charset="0"/>
              </a:rPr>
              <a:t> and feel they will benefit from</a:t>
            </a:r>
            <a:r>
              <a:rPr lang="en-GB" sz="1800" b="1" dirty="0">
                <a:effectLst/>
                <a:latin typeface="Tahoma" panose="020B0604030504040204" pitchFamily="34" charset="0"/>
                <a:ea typeface="Calibri" panose="020F0502020204030204" pitchFamily="34" charset="0"/>
                <a:cs typeface="Times New Roman" panose="02020603050405020304" pitchFamily="18" charset="0"/>
              </a:rPr>
              <a:t> </a:t>
            </a:r>
            <a:r>
              <a:rPr lang="en-GB" sz="1800" dirty="0">
                <a:effectLst/>
                <a:latin typeface="Tahoma" panose="020B0604030504040204" pitchFamily="34" charset="0"/>
                <a:ea typeface="Calibri" panose="020F0502020204030204" pitchFamily="34" charset="0"/>
                <a:cs typeface="Times New Roman" panose="02020603050405020304" pitchFamily="18" charset="0"/>
              </a:rPr>
              <a:t>it.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12</a:t>
            </a:fld>
            <a:endParaRPr lang="en-GB"/>
          </a:p>
        </p:txBody>
      </p:sp>
    </p:spTree>
    <p:extLst>
      <p:ext uri="{BB962C8B-B14F-4D97-AF65-F5344CB8AC3E}">
        <p14:creationId xmlns:p14="http://schemas.microsoft.com/office/powerpoint/2010/main" val="1847100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This slide is just a showcase of everything else we do as subject librarians.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Information Literacy is just </a:t>
            </a:r>
            <a:r>
              <a:rPr lang="en-GB" sz="1800" b="1" dirty="0">
                <a:effectLst/>
                <a:latin typeface="Tahoma" panose="020B0604030504040204" pitchFamily="34" charset="0"/>
                <a:ea typeface="Calibri" panose="020F0502020204030204" pitchFamily="34" charset="0"/>
                <a:cs typeface="Times New Roman" panose="02020603050405020304" pitchFamily="18" charset="0"/>
              </a:rPr>
              <a:t>one</a:t>
            </a:r>
            <a:r>
              <a:rPr lang="en-GB" sz="1800" dirty="0">
                <a:effectLst/>
                <a:latin typeface="Tahoma" panose="020B0604030504040204" pitchFamily="34" charset="0"/>
                <a:ea typeface="Calibri" panose="020F0502020204030204" pitchFamily="34" charset="0"/>
                <a:cs typeface="Times New Roman" panose="02020603050405020304" pitchFamily="18" charset="0"/>
              </a:rPr>
              <a:t> of them.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18</a:t>
            </a:fld>
            <a:endParaRPr lang="en-GB"/>
          </a:p>
        </p:txBody>
      </p:sp>
    </p:spTree>
    <p:extLst>
      <p:ext uri="{BB962C8B-B14F-4D97-AF65-F5344CB8AC3E}">
        <p14:creationId xmlns:p14="http://schemas.microsoft.com/office/powerpoint/2010/main" val="71591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Hopefully </a:t>
            </a:r>
            <a:r>
              <a:rPr lang="en-GB" sz="1800" b="1" dirty="0">
                <a:effectLst/>
                <a:latin typeface="Tahoma" panose="020B0604030504040204" pitchFamily="34" charset="0"/>
                <a:ea typeface="Calibri" panose="020F0502020204030204" pitchFamily="34" charset="0"/>
                <a:cs typeface="Times New Roman" panose="02020603050405020304" pitchFamily="18" charset="0"/>
              </a:rPr>
              <a:t>more collaboration with the academics and the school</a:t>
            </a:r>
            <a:r>
              <a:rPr lang="en-GB" sz="1800" dirty="0">
                <a:effectLst/>
                <a:latin typeface="Tahoma" panose="020B0604030504040204" pitchFamily="34" charset="0"/>
                <a:ea typeface="Calibri" panose="020F0502020204030204" pitchFamily="34" charset="0"/>
                <a:cs typeface="Times New Roman" panose="02020603050405020304" pitchFamily="18" charset="0"/>
              </a:rPr>
              <a:t> and further assessment. But doing this research has given me the idea that I now need to get </a:t>
            </a:r>
            <a:r>
              <a:rPr lang="en-GB" sz="1800" b="1" dirty="0">
                <a:effectLst/>
                <a:latin typeface="Tahoma" panose="020B0604030504040204" pitchFamily="34" charset="0"/>
                <a:ea typeface="Calibri" panose="020F0502020204030204" pitchFamily="34" charset="0"/>
                <a:cs typeface="Times New Roman" panose="02020603050405020304" pitchFamily="18" charset="0"/>
              </a:rPr>
              <a:t>better evidence after each session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come September.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19</a:t>
            </a:fld>
            <a:endParaRPr lang="en-GB"/>
          </a:p>
        </p:txBody>
      </p:sp>
    </p:spTree>
    <p:extLst>
      <p:ext uri="{BB962C8B-B14F-4D97-AF65-F5344CB8AC3E}">
        <p14:creationId xmlns:p14="http://schemas.microsoft.com/office/powerpoint/2010/main" val="3175731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Hopefully </a:t>
            </a:r>
            <a:r>
              <a:rPr lang="en-GB" sz="1800" b="1" dirty="0">
                <a:effectLst/>
                <a:latin typeface="Tahoma" panose="020B0604030504040204" pitchFamily="34" charset="0"/>
                <a:ea typeface="Calibri" panose="020F0502020204030204" pitchFamily="34" charset="0"/>
                <a:cs typeface="Times New Roman" panose="02020603050405020304" pitchFamily="18" charset="0"/>
              </a:rPr>
              <a:t>more collaboration with the academics and the school</a:t>
            </a:r>
            <a:r>
              <a:rPr lang="en-GB" sz="1800" dirty="0">
                <a:effectLst/>
                <a:latin typeface="Tahoma" panose="020B0604030504040204" pitchFamily="34" charset="0"/>
                <a:ea typeface="Calibri" panose="020F0502020204030204" pitchFamily="34" charset="0"/>
                <a:cs typeface="Times New Roman" panose="02020603050405020304" pitchFamily="18" charset="0"/>
              </a:rPr>
              <a:t> and further assessment. But doing this research has given me the idea that I now need to get </a:t>
            </a:r>
            <a:r>
              <a:rPr lang="en-GB" sz="1800" b="1" dirty="0">
                <a:effectLst/>
                <a:latin typeface="Tahoma" panose="020B0604030504040204" pitchFamily="34" charset="0"/>
                <a:ea typeface="Calibri" panose="020F0502020204030204" pitchFamily="34" charset="0"/>
                <a:cs typeface="Times New Roman" panose="02020603050405020304" pitchFamily="18" charset="0"/>
              </a:rPr>
              <a:t>better evidence after each session</a:t>
            </a:r>
            <a:r>
              <a:rPr lang="en-GB" sz="1800" dirty="0">
                <a:effectLst/>
                <a:latin typeface="Tahoma" panose="020B0604030504040204" pitchFamily="34" charset="0"/>
                <a:ea typeface="Calibri" panose="020F0502020204030204" pitchFamily="34" charset="0"/>
                <a:cs typeface="Times New Roman" panose="02020603050405020304" pitchFamily="18" charset="0"/>
              </a:rPr>
              <a:t> … come September.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And I will end with a lovely quote from the head of subject at LCM </a:t>
            </a:r>
            <a:r>
              <a:rPr lang="en-GB" sz="1800" dirty="0" err="1">
                <a:effectLst/>
                <a:latin typeface="Tahoma" panose="020B0604030504040204" pitchFamily="34" charset="0"/>
                <a:ea typeface="Calibri" panose="020F0502020204030204" pitchFamily="34" charset="0"/>
                <a:cs typeface="Times New Roman" panose="02020603050405020304" pitchFamily="18" charset="0"/>
              </a:rPr>
              <a:t>Dr.</a:t>
            </a:r>
            <a:r>
              <a:rPr lang="en-GB" sz="1800" dirty="0">
                <a:effectLst/>
                <a:latin typeface="Tahoma" panose="020B0604030504040204" pitchFamily="34" charset="0"/>
                <a:ea typeface="Calibri" panose="020F0502020204030204" pitchFamily="34" charset="0"/>
                <a:cs typeface="Times New Roman" panose="02020603050405020304" pitchFamily="18" charset="0"/>
              </a:rPr>
              <a:t> Gavin Baker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a:t>
            </a:r>
            <a:r>
              <a:rPr lang="en-GB" sz="1800" dirty="0">
                <a:effectLst/>
                <a:latin typeface="Tahoma" panose="020B0604030504040204" pitchFamily="34" charset="0"/>
                <a:ea typeface="Calibri" panose="020F0502020204030204" pitchFamily="34" charset="0"/>
                <a:cs typeface="Times New Roman" panose="02020603050405020304" pitchFamily="18" charset="0"/>
              </a:rPr>
              <a:t>It is important to </a:t>
            </a:r>
            <a:r>
              <a:rPr lang="en-GB" sz="1800" b="1" dirty="0">
                <a:effectLst/>
                <a:latin typeface="Tahoma" panose="020B0604030504040204" pitchFamily="34" charset="0"/>
                <a:ea typeface="Calibri" panose="020F0502020204030204" pitchFamily="34" charset="0"/>
                <a:cs typeface="Times New Roman" panose="02020603050405020304" pitchFamily="18" charset="0"/>
              </a:rPr>
              <a:t>integrate</a:t>
            </a:r>
            <a:r>
              <a:rPr lang="en-GB" sz="1800" dirty="0">
                <a:effectLst/>
                <a:latin typeface="Tahoma" panose="020B0604030504040204" pitchFamily="34" charset="0"/>
                <a:ea typeface="Calibri" panose="020F0502020204030204" pitchFamily="34" charset="0"/>
                <a:cs typeface="Times New Roman" panose="02020603050405020304" pitchFamily="18" charset="0"/>
              </a:rPr>
              <a:t> information literacy into a performing arts curriculum, even though some students may </a:t>
            </a:r>
            <a:r>
              <a:rPr lang="en-GB" sz="1800" b="1" dirty="0">
                <a:effectLst/>
                <a:latin typeface="Tahoma" panose="020B0604030504040204" pitchFamily="34" charset="0"/>
                <a:ea typeface="Calibri" panose="020F0502020204030204" pitchFamily="34" charset="0"/>
                <a:cs typeface="Times New Roman" panose="02020603050405020304" pitchFamily="18" charset="0"/>
              </a:rPr>
              <a:t>resist</a:t>
            </a:r>
            <a:r>
              <a:rPr lang="en-GB" sz="1800" dirty="0">
                <a:effectLst/>
                <a:latin typeface="Tahoma" panose="020B0604030504040204" pitchFamily="34" charset="0"/>
                <a:ea typeface="Calibri" panose="020F0502020204030204" pitchFamily="34" charset="0"/>
                <a:cs typeface="Times New Roman" panose="02020603050405020304" pitchFamily="18" charset="0"/>
              </a:rPr>
              <a:t> it in favour of the practical aspect of the course.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Nevertheless, </a:t>
            </a:r>
            <a:r>
              <a:rPr lang="en-GB" sz="1800" b="1" dirty="0">
                <a:effectLst/>
                <a:latin typeface="Tahoma" panose="020B0604030504040204" pitchFamily="34" charset="0"/>
                <a:ea typeface="Calibri" panose="020F0502020204030204" pitchFamily="34" charset="0"/>
                <a:cs typeface="Times New Roman" panose="02020603050405020304" pitchFamily="18" charset="0"/>
              </a:rPr>
              <a:t>combining theory with practice </a:t>
            </a:r>
            <a:r>
              <a:rPr lang="en-GB" sz="1800" dirty="0">
                <a:effectLst/>
                <a:latin typeface="Tahoma" panose="020B0604030504040204" pitchFamily="34" charset="0"/>
                <a:ea typeface="Calibri" panose="020F0502020204030204" pitchFamily="34" charset="0"/>
                <a:cs typeface="Times New Roman" panose="02020603050405020304" pitchFamily="18" charset="0"/>
              </a:rPr>
              <a:t>is crucial for comprehending the practice and discovering innovative techniques.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ahoma" panose="020B0604030504040204" pitchFamily="34" charset="0"/>
                <a:ea typeface="Calibri" panose="020F0502020204030204" pitchFamily="34" charset="0"/>
                <a:cs typeface="Times New Roman" panose="02020603050405020304" pitchFamily="18" charset="0"/>
              </a:rPr>
              <a:t>Collaborating with the LCM subject librarian has helped us establish a </a:t>
            </a:r>
            <a:r>
              <a:rPr lang="en-GB" sz="1800" b="1" dirty="0">
                <a:effectLst/>
                <a:latin typeface="Tahoma" panose="020B0604030504040204" pitchFamily="34" charset="0"/>
                <a:ea typeface="Calibri" panose="020F0502020204030204" pitchFamily="34" charset="0"/>
                <a:cs typeface="Times New Roman" panose="02020603050405020304" pitchFamily="18" charset="0"/>
              </a:rPr>
              <a:t>solid connection between theory and practice</a:t>
            </a:r>
            <a:r>
              <a:rPr lang="en-GB" sz="1800" dirty="0">
                <a:effectLst/>
                <a:latin typeface="Tahoma" panose="020B060403050404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A9D5577-1B7D-46B9-A825-593C5EDFFFBE}" type="slidenum">
              <a:rPr lang="en-GB" smtClean="0"/>
              <a:t>20</a:t>
            </a:fld>
            <a:endParaRPr lang="en-GB"/>
          </a:p>
        </p:txBody>
      </p:sp>
    </p:spTree>
    <p:extLst>
      <p:ext uri="{BB962C8B-B14F-4D97-AF65-F5344CB8AC3E}">
        <p14:creationId xmlns:p14="http://schemas.microsoft.com/office/powerpoint/2010/main" val="3466119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7A81AF65-0257-4293-98DB-699EB20733CA}" type="datetime1">
              <a:rPr lang="en-GB" smtClean="0"/>
              <a:t>16/07/2023</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1261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C52368D7-DD81-469D-AF1E-DE9A70515986}" type="datetime1">
              <a:rPr lang="en-GB" smtClean="0"/>
              <a:t>16/07/2023</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7113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D56D7EB4-53EC-43DB-9E83-E545630CD026}" type="datetime1">
              <a:rPr lang="en-GB" smtClean="0"/>
              <a:t>16/07/2023</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629385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81A79BAF-FB5A-4ED4-BF4D-72907CC959B2}" type="datetime1">
              <a:rPr lang="en-GB" smtClean="0"/>
              <a:t>16/07/2023</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387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7CD45FE-B7D0-9E4F-82D9-9092A959B20F}"/>
              </a:ext>
            </a:extLst>
          </p:cNvPr>
          <p:cNvSpPr>
            <a:spLocks noGrp="1"/>
          </p:cNvSpPr>
          <p:nvPr>
            <p:ph type="sldNum" sz="quarter" idx="10"/>
          </p:nvPr>
        </p:nvSpPr>
        <p:spPr/>
        <p:txBody>
          <a:bodyPr/>
          <a:lstStyle/>
          <a:p>
            <a:fld id="{8E7B9059-5C44-B042-9E21-3D8C513EB0EA}" type="slidenum">
              <a:rPr lang="en-US" smtClean="0"/>
              <a:pPr/>
              <a:t>‹#›</a:t>
            </a:fld>
            <a:endParaRPr lang="en-US"/>
          </a:p>
        </p:txBody>
      </p:sp>
      <p:sp>
        <p:nvSpPr>
          <p:cNvPr id="4" name="Footer Placeholder 3">
            <a:extLst>
              <a:ext uri="{FF2B5EF4-FFF2-40B4-BE49-F238E27FC236}">
                <a16:creationId xmlns:a16="http://schemas.microsoft.com/office/drawing/2014/main" id="{918B0AFF-57DA-BC4A-9E94-22C59504528A}"/>
              </a:ext>
            </a:extLst>
          </p:cNvPr>
          <p:cNvSpPr>
            <a:spLocks noGrp="1"/>
          </p:cNvSpPr>
          <p:nvPr>
            <p:ph type="ftr" sz="quarter" idx="11"/>
          </p:nvPr>
        </p:nvSpPr>
        <p:spPr/>
        <p:txBody>
          <a:bodyPr/>
          <a:lstStyle/>
          <a:p>
            <a:pPr marL="0" indent="0" algn="l">
              <a:buFont typeface="Arial" panose="020B0604020202020204" pitchFamily="34" charset="0"/>
              <a:buNone/>
            </a:pPr>
            <a:endParaRPr lang="en-US"/>
          </a:p>
        </p:txBody>
      </p:sp>
      <p:pic>
        <p:nvPicPr>
          <p:cNvPr id="7" name="Picture 6">
            <a:extLst>
              <a:ext uri="{FF2B5EF4-FFF2-40B4-BE49-F238E27FC236}">
                <a16:creationId xmlns:a16="http://schemas.microsoft.com/office/drawing/2014/main" id="{FF12963D-5C4E-8745-A2C7-95E81C54B73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322843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615198-666B-5742-BE7C-B31575A27E93}"/>
              </a:ext>
            </a:extLst>
          </p:cNvPr>
          <p:cNvSpPr>
            <a:spLocks noGrp="1"/>
          </p:cNvSpPr>
          <p:nvPr>
            <p:ph idx="1" hasCustomPrompt="1"/>
          </p:nvPr>
        </p:nvSpPr>
        <p:spPr>
          <a:xfrm>
            <a:off x="1056216" y="2804586"/>
            <a:ext cx="10297584" cy="2397335"/>
          </a:xfrm>
          <a:prstGeom prst="rect">
            <a:avLst/>
          </a:prstGeom>
        </p:spPr>
        <p:txBody>
          <a:bodyPr vert="horz" lIns="91440" tIns="45720" rIns="91440" bIns="45720" numCol="2" spcCol="180000" rtlCol="0">
            <a:normAutofit/>
          </a:bodyPr>
          <a:lstStyle>
            <a:lvl1pPr marL="0" marR="0" indent="0" algn="l" defTabSz="1219170" rtl="0" eaLnBrk="1" fontAlgn="auto" latinLnBrk="0" hangingPunct="1">
              <a:lnSpc>
                <a:spcPct val="90000"/>
              </a:lnSpc>
              <a:spcBef>
                <a:spcPts val="1333"/>
              </a:spcBef>
              <a:spcAft>
                <a:spcPts val="0"/>
              </a:spcAft>
              <a:buClrTx/>
              <a:buSzTx/>
              <a:buFont typeface="Arial" panose="020B0604020202020204" pitchFamily="34" charset="0"/>
              <a:buNone/>
              <a:tabLst/>
              <a:defRPr sz="2133"/>
            </a:lvl1pPr>
            <a:lvl5pPr>
              <a:defRPr sz="2133" b="0" i="0">
                <a:latin typeface="Arial" panose="020B0604020202020204" pitchFamily="34" charset="0"/>
                <a:cs typeface="Arial" panose="020B0604020202020204" pitchFamily="34" charset="0"/>
              </a:defRPr>
            </a:lvl5pPr>
          </a:lstStyle>
          <a:p>
            <a:r>
              <a:rPr lang="en-US" sz="2133" b="0" i="0">
                <a:latin typeface="Arial" panose="020B0604020202020204" pitchFamily="34" charset="0"/>
                <a:cs typeface="Arial" panose="020B0604020202020204" pitchFamily="34" charset="0"/>
              </a:rPr>
              <a:t>Text body</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one</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two </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three</a:t>
            </a: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four</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five </a:t>
            </a:r>
          </a:p>
          <a:p>
            <a:pPr marL="380990" indent="-380990">
              <a:buFont typeface="Arial" panose="020B0604020202020204" pitchFamily="34" charset="0"/>
              <a:buChar char="•"/>
            </a:pPr>
            <a:r>
              <a:rPr lang="en-US" sz="2133" b="0" i="0">
                <a:latin typeface="Arial" panose="020B0604020202020204" pitchFamily="34" charset="0"/>
                <a:cs typeface="Arial" panose="020B0604020202020204" pitchFamily="34" charset="0"/>
              </a:rPr>
              <a:t>Bullet six</a:t>
            </a:r>
          </a:p>
          <a:p>
            <a:pPr marL="380990" indent="-380990">
              <a:buFont typeface="Arial" panose="020B0604020202020204" pitchFamily="34" charset="0"/>
              <a:buChar char="•"/>
            </a:pPr>
            <a:endParaRPr lang="en-US" sz="2133" b="0" i="0">
              <a:latin typeface="Arial" panose="020B0604020202020204" pitchFamily="34" charset="0"/>
              <a:cs typeface="Arial" panose="020B0604020202020204" pitchFamily="34" charset="0"/>
            </a:endParaRPr>
          </a:p>
          <a:p>
            <a:pPr lvl="4"/>
            <a:endParaRPr lang="en-US"/>
          </a:p>
        </p:txBody>
      </p:sp>
      <p:sp>
        <p:nvSpPr>
          <p:cNvPr id="9" name="Slide Number Placeholder 5">
            <a:extLst>
              <a:ext uri="{FF2B5EF4-FFF2-40B4-BE49-F238E27FC236}">
                <a16:creationId xmlns:a16="http://schemas.microsoft.com/office/drawing/2014/main" id="{A2049ED8-641B-364C-8FE6-280985E05D1D}"/>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0" name="Footer Placeholder 4">
            <a:extLst>
              <a:ext uri="{FF2B5EF4-FFF2-40B4-BE49-F238E27FC236}">
                <a16:creationId xmlns:a16="http://schemas.microsoft.com/office/drawing/2014/main" id="{CB468BB8-5B82-B544-887B-3B5A0558F32F}"/>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endParaRPr lang="en-US"/>
          </a:p>
        </p:txBody>
      </p:sp>
      <p:sp>
        <p:nvSpPr>
          <p:cNvPr id="7" name="Text Placeholder 3">
            <a:extLst>
              <a:ext uri="{FF2B5EF4-FFF2-40B4-BE49-F238E27FC236}">
                <a16:creationId xmlns:a16="http://schemas.microsoft.com/office/drawing/2014/main" id="{DADA13E7-8FF3-FA40-AC2B-A2D0318E4D02}"/>
              </a:ext>
            </a:extLst>
          </p:cNvPr>
          <p:cNvSpPr>
            <a:spLocks noGrp="1"/>
          </p:cNvSpPr>
          <p:nvPr>
            <p:ph type="body" sz="quarter" idx="10" hasCustomPrompt="1"/>
          </p:nvPr>
        </p:nvSpPr>
        <p:spPr>
          <a:xfrm>
            <a:off x="1056218" y="1869863"/>
            <a:ext cx="10297583" cy="778124"/>
          </a:xfrm>
          <a:prstGeom prst="rect">
            <a:avLst/>
          </a:prstGeom>
        </p:spPr>
        <p:txBody>
          <a:bodyPr/>
          <a:lstStyle>
            <a:lvl1pPr marL="0" indent="0">
              <a:buNone/>
              <a:defRPr sz="4267" b="1" i="1">
                <a:solidFill>
                  <a:srgbClr val="005F9F"/>
                </a:solidFill>
                <a:latin typeface="Arial" panose="020B0604020202020204" pitchFamily="34" charset="0"/>
                <a:cs typeface="Arial" panose="020B0604020202020204" pitchFamily="34" charset="0"/>
              </a:defRPr>
            </a:lvl1pPr>
          </a:lstStyle>
          <a:p>
            <a:pPr lvl="0"/>
            <a:r>
              <a:rPr lang="en-GB"/>
              <a:t>Heading here</a:t>
            </a:r>
          </a:p>
        </p:txBody>
      </p:sp>
    </p:spTree>
    <p:extLst>
      <p:ext uri="{BB962C8B-B14F-4D97-AF65-F5344CB8AC3E}">
        <p14:creationId xmlns:p14="http://schemas.microsoft.com/office/powerpoint/2010/main" val="1597931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A615198-666B-5742-BE7C-B31575A27E93}"/>
              </a:ext>
            </a:extLst>
          </p:cNvPr>
          <p:cNvSpPr>
            <a:spLocks noGrp="1"/>
          </p:cNvSpPr>
          <p:nvPr>
            <p:ph idx="1" hasCustomPrompt="1"/>
          </p:nvPr>
        </p:nvSpPr>
        <p:spPr>
          <a:xfrm>
            <a:off x="1056216" y="2804585"/>
            <a:ext cx="10297584" cy="3371849"/>
          </a:xfrm>
          <a:prstGeom prst="rect">
            <a:avLst/>
          </a:prstGeom>
        </p:spPr>
        <p:txBody>
          <a:bodyPr vert="horz" lIns="91440" tIns="45720" rIns="91440" bIns="45720" numCol="2" spcCol="180000" rtlCol="0">
            <a:normAutofit/>
          </a:bodyPr>
          <a:lstStyle>
            <a:lvl1pPr marL="0" marR="0" indent="0" algn="l" defTabSz="1219170" rtl="0" eaLnBrk="1" fontAlgn="auto" latinLnBrk="0" hangingPunct="1">
              <a:lnSpc>
                <a:spcPct val="100000"/>
              </a:lnSpc>
              <a:spcBef>
                <a:spcPts val="0"/>
              </a:spcBef>
              <a:spcAft>
                <a:spcPts val="0"/>
              </a:spcAft>
              <a:buClrTx/>
              <a:buSzTx/>
              <a:buFontTx/>
              <a:buNone/>
              <a:tabLst/>
              <a:defRPr sz="2133"/>
            </a:lvl1pPr>
            <a:lvl5pPr marL="2438339" indent="0">
              <a:buNone/>
              <a:defRPr sz="2133" b="0" i="0">
                <a:latin typeface="Arial" panose="020B0604020202020204" pitchFamily="34" charset="0"/>
                <a:cs typeface="Arial" panose="020B0604020202020204" pitchFamily="34" charset="0"/>
              </a:defRPr>
            </a:lvl5p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sz="2133" b="0" i="0">
                <a:latin typeface="Arial" panose="020B0604020202020204" pitchFamily="34" charset="0"/>
                <a:cs typeface="Arial" panose="020B0604020202020204" pitchFamily="34" charset="0"/>
              </a:rPr>
              <a:t>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Text body </a:t>
            </a:r>
          </a:p>
        </p:txBody>
      </p:sp>
      <p:sp>
        <p:nvSpPr>
          <p:cNvPr id="9" name="Slide Number Placeholder 5">
            <a:extLst>
              <a:ext uri="{FF2B5EF4-FFF2-40B4-BE49-F238E27FC236}">
                <a16:creationId xmlns:a16="http://schemas.microsoft.com/office/drawing/2014/main" id="{A2049ED8-641B-364C-8FE6-280985E05D1D}"/>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0" name="Footer Placeholder 4">
            <a:extLst>
              <a:ext uri="{FF2B5EF4-FFF2-40B4-BE49-F238E27FC236}">
                <a16:creationId xmlns:a16="http://schemas.microsoft.com/office/drawing/2014/main" id="{CB468BB8-5B82-B544-887B-3B5A0558F32F}"/>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endParaRPr lang="en-US"/>
          </a:p>
        </p:txBody>
      </p:sp>
      <p:sp>
        <p:nvSpPr>
          <p:cNvPr id="7" name="Text Placeholder 3">
            <a:extLst>
              <a:ext uri="{FF2B5EF4-FFF2-40B4-BE49-F238E27FC236}">
                <a16:creationId xmlns:a16="http://schemas.microsoft.com/office/drawing/2014/main" id="{2F38B62D-23CE-8747-BB4F-4F58CCC653E1}"/>
              </a:ext>
            </a:extLst>
          </p:cNvPr>
          <p:cNvSpPr>
            <a:spLocks noGrp="1"/>
          </p:cNvSpPr>
          <p:nvPr>
            <p:ph type="body" sz="quarter" idx="10" hasCustomPrompt="1"/>
          </p:nvPr>
        </p:nvSpPr>
        <p:spPr>
          <a:xfrm>
            <a:off x="1056218" y="1869863"/>
            <a:ext cx="10297583" cy="778124"/>
          </a:xfrm>
          <a:prstGeom prst="rect">
            <a:avLst/>
          </a:prstGeom>
        </p:spPr>
        <p:txBody>
          <a:bodyPr/>
          <a:lstStyle>
            <a:lvl1pPr marL="0" indent="0">
              <a:buNone/>
              <a:defRPr sz="4267" b="1" i="1">
                <a:solidFill>
                  <a:srgbClr val="005F9F"/>
                </a:solidFill>
                <a:latin typeface="Arial" panose="020B0604020202020204" pitchFamily="34" charset="0"/>
                <a:cs typeface="Arial" panose="020B0604020202020204" pitchFamily="34" charset="0"/>
              </a:defRPr>
            </a:lvl1pPr>
          </a:lstStyle>
          <a:p>
            <a:pPr lvl="0"/>
            <a:r>
              <a:rPr lang="en-GB"/>
              <a:t>Heading here</a:t>
            </a:r>
          </a:p>
        </p:txBody>
      </p:sp>
    </p:spTree>
    <p:extLst>
      <p:ext uri="{BB962C8B-B14F-4D97-AF65-F5344CB8AC3E}">
        <p14:creationId xmlns:p14="http://schemas.microsoft.com/office/powerpoint/2010/main" val="376428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EF721-4590-4641-BD20-387E8BAD76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6CACDC4-1E60-4214-913C-E0DD5F4E5F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A4A9D3-DF64-4BEE-AE94-CDB80DB5F95B}"/>
              </a:ext>
            </a:extLst>
          </p:cNvPr>
          <p:cNvSpPr>
            <a:spLocks noGrp="1"/>
          </p:cNvSpPr>
          <p:nvPr>
            <p:ph type="dt" sz="half" idx="10"/>
          </p:nvPr>
        </p:nvSpPr>
        <p:spPr/>
        <p:txBody>
          <a:bodyPr/>
          <a:lstStyle/>
          <a:p>
            <a:fld id="{A6E28B2B-32E3-4495-A5F1-BE04088AF8C0}" type="datetime1">
              <a:rPr lang="en-GB" smtClean="0"/>
              <a:t>16/07/2023</a:t>
            </a:fld>
            <a:endParaRPr lang="en-GB"/>
          </a:p>
        </p:txBody>
      </p:sp>
      <p:sp>
        <p:nvSpPr>
          <p:cNvPr id="5" name="Footer Placeholder 4">
            <a:extLst>
              <a:ext uri="{FF2B5EF4-FFF2-40B4-BE49-F238E27FC236}">
                <a16:creationId xmlns:a16="http://schemas.microsoft.com/office/drawing/2014/main" id="{13456015-AE16-4859-9037-5620C85880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BEB2A5-16F4-460B-82F8-1A3360D5A7A8}"/>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5022900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D55D-BB6D-4161-ACFF-BD594B1A0C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387CDA-9368-4479-9994-B8E1A925E2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6A789C-8149-44EC-AB37-415C12370658}"/>
              </a:ext>
            </a:extLst>
          </p:cNvPr>
          <p:cNvSpPr>
            <a:spLocks noGrp="1"/>
          </p:cNvSpPr>
          <p:nvPr>
            <p:ph type="dt" sz="half" idx="10"/>
          </p:nvPr>
        </p:nvSpPr>
        <p:spPr/>
        <p:txBody>
          <a:bodyPr/>
          <a:lstStyle/>
          <a:p>
            <a:fld id="{DB72778B-250A-423B-BA1D-FB5471B5DAD3}" type="datetime1">
              <a:rPr lang="en-GB" smtClean="0"/>
              <a:t>16/07/2023</a:t>
            </a:fld>
            <a:endParaRPr lang="en-GB"/>
          </a:p>
        </p:txBody>
      </p:sp>
      <p:sp>
        <p:nvSpPr>
          <p:cNvPr id="5" name="Footer Placeholder 4">
            <a:extLst>
              <a:ext uri="{FF2B5EF4-FFF2-40B4-BE49-F238E27FC236}">
                <a16:creationId xmlns:a16="http://schemas.microsoft.com/office/drawing/2014/main" id="{E82BB56E-459C-42B4-9C47-EDC19280F2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BD437F-4A14-4BFC-8253-E2D1CD37F04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222818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D7FDF-606A-4D01-AE10-43D2581302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6A5155-C7E7-41DB-A2E7-CC1785CCCA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55B85-390F-477E-8817-B10E3E2583ED}"/>
              </a:ext>
            </a:extLst>
          </p:cNvPr>
          <p:cNvSpPr>
            <a:spLocks noGrp="1"/>
          </p:cNvSpPr>
          <p:nvPr>
            <p:ph type="dt" sz="half" idx="10"/>
          </p:nvPr>
        </p:nvSpPr>
        <p:spPr/>
        <p:txBody>
          <a:bodyPr/>
          <a:lstStyle/>
          <a:p>
            <a:fld id="{8377C8EC-B00C-470C-9989-FDC73CCD93E0}" type="datetime1">
              <a:rPr lang="en-GB" smtClean="0"/>
              <a:t>16/07/2023</a:t>
            </a:fld>
            <a:endParaRPr lang="en-GB"/>
          </a:p>
        </p:txBody>
      </p:sp>
      <p:sp>
        <p:nvSpPr>
          <p:cNvPr id="5" name="Footer Placeholder 4">
            <a:extLst>
              <a:ext uri="{FF2B5EF4-FFF2-40B4-BE49-F238E27FC236}">
                <a16:creationId xmlns:a16="http://schemas.microsoft.com/office/drawing/2014/main" id="{8368E87A-F17C-4442-8EE9-1A961D5599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FB7325-10E2-4914-B5DD-0D181FE4DF13}"/>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6336649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55A25-B26B-4724-AB34-896AF74C59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316643-3DB6-455C-A189-EBE7C87376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2D10B5C-44A4-43AF-B9D1-F288758978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AEB5CAC-311D-4E7D-B281-D67638257BE5}"/>
              </a:ext>
            </a:extLst>
          </p:cNvPr>
          <p:cNvSpPr>
            <a:spLocks noGrp="1"/>
          </p:cNvSpPr>
          <p:nvPr>
            <p:ph type="dt" sz="half" idx="10"/>
          </p:nvPr>
        </p:nvSpPr>
        <p:spPr/>
        <p:txBody>
          <a:bodyPr/>
          <a:lstStyle/>
          <a:p>
            <a:fld id="{07930971-2382-431D-A2EF-0B881F8D71C6}" type="datetime1">
              <a:rPr lang="en-GB" smtClean="0"/>
              <a:t>16/07/2023</a:t>
            </a:fld>
            <a:endParaRPr lang="en-GB"/>
          </a:p>
        </p:txBody>
      </p:sp>
      <p:sp>
        <p:nvSpPr>
          <p:cNvPr id="6" name="Footer Placeholder 5">
            <a:extLst>
              <a:ext uri="{FF2B5EF4-FFF2-40B4-BE49-F238E27FC236}">
                <a16:creationId xmlns:a16="http://schemas.microsoft.com/office/drawing/2014/main" id="{88113354-145B-495B-A69A-8A4F18E766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5FCF42-758F-49C8-845A-03AEE2C378C9}"/>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94467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E525E7D4-9537-4C67-A18E-1CE18EB343B3}" type="datetime1">
              <a:rPr lang="en-GB" smtClean="0"/>
              <a:t>16/07/2023</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00611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8ED03-B0DD-491B-9008-194A2BB28AE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9C7998-FD35-4B13-88B2-75CD385937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BE6335-AAA9-4E77-A188-6E68B159FC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C2EA8CB-D1C0-4C36-B5F4-C24D36681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9E4AADB-CFC9-42B0-BBEF-CEF5E5019F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7C8035E-B03B-452C-8DEA-A3E242B2ECA6}"/>
              </a:ext>
            </a:extLst>
          </p:cNvPr>
          <p:cNvSpPr>
            <a:spLocks noGrp="1"/>
          </p:cNvSpPr>
          <p:nvPr>
            <p:ph type="dt" sz="half" idx="10"/>
          </p:nvPr>
        </p:nvSpPr>
        <p:spPr/>
        <p:txBody>
          <a:bodyPr/>
          <a:lstStyle/>
          <a:p>
            <a:fld id="{03ECA4CF-592D-4CEE-9FA8-B20FF7E8EE04}" type="datetime1">
              <a:rPr lang="en-GB" smtClean="0"/>
              <a:t>16/07/2023</a:t>
            </a:fld>
            <a:endParaRPr lang="en-GB"/>
          </a:p>
        </p:txBody>
      </p:sp>
      <p:sp>
        <p:nvSpPr>
          <p:cNvPr id="8" name="Footer Placeholder 7">
            <a:extLst>
              <a:ext uri="{FF2B5EF4-FFF2-40B4-BE49-F238E27FC236}">
                <a16:creationId xmlns:a16="http://schemas.microsoft.com/office/drawing/2014/main" id="{D4B6646F-F045-452B-83EC-B4CA8EC4C9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B45ABF-F1D5-47FE-A12E-792CC19A049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664348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D8764-6B00-4CF0-B3E1-0A9E4AD4C7D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70AA6A-E206-404C-A7EB-73FE64C88104}"/>
              </a:ext>
            </a:extLst>
          </p:cNvPr>
          <p:cNvSpPr>
            <a:spLocks noGrp="1"/>
          </p:cNvSpPr>
          <p:nvPr>
            <p:ph type="dt" sz="half" idx="10"/>
          </p:nvPr>
        </p:nvSpPr>
        <p:spPr/>
        <p:txBody>
          <a:bodyPr/>
          <a:lstStyle/>
          <a:p>
            <a:fld id="{4F18BEDB-9AB0-4BED-9405-2B8CB1479AF7}" type="datetime1">
              <a:rPr lang="en-GB" smtClean="0"/>
              <a:t>16/07/2023</a:t>
            </a:fld>
            <a:endParaRPr lang="en-GB"/>
          </a:p>
        </p:txBody>
      </p:sp>
      <p:sp>
        <p:nvSpPr>
          <p:cNvPr id="4" name="Footer Placeholder 3">
            <a:extLst>
              <a:ext uri="{FF2B5EF4-FFF2-40B4-BE49-F238E27FC236}">
                <a16:creationId xmlns:a16="http://schemas.microsoft.com/office/drawing/2014/main" id="{9504ACD1-2B5F-48F3-8A9A-B165BFE303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974BAE1-9013-4C4A-A61A-662EE7FA36D2}"/>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165554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76AE2A-605C-4A32-8704-346BFE0FB0EF}"/>
              </a:ext>
            </a:extLst>
          </p:cNvPr>
          <p:cNvSpPr>
            <a:spLocks noGrp="1"/>
          </p:cNvSpPr>
          <p:nvPr>
            <p:ph type="dt" sz="half" idx="10"/>
          </p:nvPr>
        </p:nvSpPr>
        <p:spPr/>
        <p:txBody>
          <a:bodyPr/>
          <a:lstStyle/>
          <a:p>
            <a:fld id="{DD88802A-D897-4BD0-A068-116F09CEDCF1}" type="datetime1">
              <a:rPr lang="en-GB" smtClean="0"/>
              <a:t>16/07/2023</a:t>
            </a:fld>
            <a:endParaRPr lang="en-GB"/>
          </a:p>
        </p:txBody>
      </p:sp>
      <p:sp>
        <p:nvSpPr>
          <p:cNvPr id="3" name="Footer Placeholder 2">
            <a:extLst>
              <a:ext uri="{FF2B5EF4-FFF2-40B4-BE49-F238E27FC236}">
                <a16:creationId xmlns:a16="http://schemas.microsoft.com/office/drawing/2014/main" id="{4B7D3082-7077-49B4-8750-532147E2A9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60D0F9-5501-472E-8B56-48C7585FBF38}"/>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158504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4DD1E-A596-4616-99E8-1ACE77C44D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569922-EEB6-4845-9B29-B0C26A6B0E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A95F61-A707-42AC-95DD-9743F47F9A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405D10-3907-4834-B27B-02348DAF7F0B}"/>
              </a:ext>
            </a:extLst>
          </p:cNvPr>
          <p:cNvSpPr>
            <a:spLocks noGrp="1"/>
          </p:cNvSpPr>
          <p:nvPr>
            <p:ph type="dt" sz="half" idx="10"/>
          </p:nvPr>
        </p:nvSpPr>
        <p:spPr/>
        <p:txBody>
          <a:bodyPr/>
          <a:lstStyle/>
          <a:p>
            <a:fld id="{D2C02AB2-A4F1-41F8-BA9F-812D09044307}" type="datetime1">
              <a:rPr lang="en-GB" smtClean="0"/>
              <a:t>16/07/2023</a:t>
            </a:fld>
            <a:endParaRPr lang="en-GB"/>
          </a:p>
        </p:txBody>
      </p:sp>
      <p:sp>
        <p:nvSpPr>
          <p:cNvPr id="6" name="Footer Placeholder 5">
            <a:extLst>
              <a:ext uri="{FF2B5EF4-FFF2-40B4-BE49-F238E27FC236}">
                <a16:creationId xmlns:a16="http://schemas.microsoft.com/office/drawing/2014/main" id="{B2EBE128-9630-490E-94D6-D9BF8E6C70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16D509-5871-4491-8B5B-D55A66FC8DF9}"/>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2666364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385C0-0123-4746-BF10-202FCF3E62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FFB4402-04CF-4C6F-888F-6699B2656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2DC2DD5-2113-4C31-8BEE-2BE4DBFE61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265E27-8EE6-4106-A391-EF6982A75647}"/>
              </a:ext>
            </a:extLst>
          </p:cNvPr>
          <p:cNvSpPr>
            <a:spLocks noGrp="1"/>
          </p:cNvSpPr>
          <p:nvPr>
            <p:ph type="dt" sz="half" idx="10"/>
          </p:nvPr>
        </p:nvSpPr>
        <p:spPr/>
        <p:txBody>
          <a:bodyPr/>
          <a:lstStyle/>
          <a:p>
            <a:fld id="{33B65E69-6AF9-4AFA-AD50-D289E1B0182D}" type="datetime1">
              <a:rPr lang="en-GB" smtClean="0"/>
              <a:t>16/07/2023</a:t>
            </a:fld>
            <a:endParaRPr lang="en-GB"/>
          </a:p>
        </p:txBody>
      </p:sp>
      <p:sp>
        <p:nvSpPr>
          <p:cNvPr id="6" name="Footer Placeholder 5">
            <a:extLst>
              <a:ext uri="{FF2B5EF4-FFF2-40B4-BE49-F238E27FC236}">
                <a16:creationId xmlns:a16="http://schemas.microsoft.com/office/drawing/2014/main" id="{E6083141-D3CF-4E3E-B8FB-2CD637C8104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79C774C-1532-4B4C-98C5-A06E04AE9107}"/>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34078856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E2A17-992E-46CD-9B6B-719D708352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CE7416-741C-4AA2-A030-5685450B5D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4C7C41-70E5-47D9-8624-5F8692F3F580}"/>
              </a:ext>
            </a:extLst>
          </p:cNvPr>
          <p:cNvSpPr>
            <a:spLocks noGrp="1"/>
          </p:cNvSpPr>
          <p:nvPr>
            <p:ph type="dt" sz="half" idx="10"/>
          </p:nvPr>
        </p:nvSpPr>
        <p:spPr/>
        <p:txBody>
          <a:bodyPr/>
          <a:lstStyle/>
          <a:p>
            <a:fld id="{FFFDF49B-7C48-4E68-9A27-A8413F56244D}" type="datetime1">
              <a:rPr lang="en-GB" smtClean="0"/>
              <a:t>16/07/2023</a:t>
            </a:fld>
            <a:endParaRPr lang="en-GB"/>
          </a:p>
        </p:txBody>
      </p:sp>
      <p:sp>
        <p:nvSpPr>
          <p:cNvPr id="5" name="Footer Placeholder 4">
            <a:extLst>
              <a:ext uri="{FF2B5EF4-FFF2-40B4-BE49-F238E27FC236}">
                <a16:creationId xmlns:a16="http://schemas.microsoft.com/office/drawing/2014/main" id="{1225037A-BAC0-4923-9AE2-3B8B123FEF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A0790E-B35F-4ED3-8884-B21F16CAF127}"/>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27127679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FA8A04-B394-471B-B473-482CFFDEE3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0311F92-D5CB-4ED8-A079-C48561818F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A77FC2-AC68-422C-83AB-32F159732DDE}"/>
              </a:ext>
            </a:extLst>
          </p:cNvPr>
          <p:cNvSpPr>
            <a:spLocks noGrp="1"/>
          </p:cNvSpPr>
          <p:nvPr>
            <p:ph type="dt" sz="half" idx="10"/>
          </p:nvPr>
        </p:nvSpPr>
        <p:spPr/>
        <p:txBody>
          <a:bodyPr/>
          <a:lstStyle/>
          <a:p>
            <a:fld id="{C5C672C3-D8B8-4D29-BB69-E761EA285CB2}" type="datetime1">
              <a:rPr lang="en-GB" smtClean="0"/>
              <a:t>16/07/2023</a:t>
            </a:fld>
            <a:endParaRPr lang="en-GB"/>
          </a:p>
        </p:txBody>
      </p:sp>
      <p:sp>
        <p:nvSpPr>
          <p:cNvPr id="5" name="Footer Placeholder 4">
            <a:extLst>
              <a:ext uri="{FF2B5EF4-FFF2-40B4-BE49-F238E27FC236}">
                <a16:creationId xmlns:a16="http://schemas.microsoft.com/office/drawing/2014/main" id="{E0F56418-2F55-487A-A0B6-36EC5979E8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0E51EB-885B-4045-81BC-E4A428EBC056}"/>
              </a:ext>
            </a:extLst>
          </p:cNvPr>
          <p:cNvSpPr>
            <a:spLocks noGrp="1"/>
          </p:cNvSpPr>
          <p:nvPr>
            <p:ph type="sldNum" sz="quarter" idx="12"/>
          </p:nvPr>
        </p:nvSpPr>
        <p:spPr/>
        <p:txBody>
          <a:bodyPr/>
          <a:lstStyle/>
          <a:p>
            <a:fld id="{3AC10B06-101E-4779-906D-BEB5F1D414BA}" type="slidenum">
              <a:rPr lang="en-GB" smtClean="0"/>
              <a:t>‹#›</a:t>
            </a:fld>
            <a:endParaRPr lang="en-GB"/>
          </a:p>
        </p:txBody>
      </p:sp>
    </p:spTree>
    <p:extLst>
      <p:ext uri="{BB962C8B-B14F-4D97-AF65-F5344CB8AC3E}">
        <p14:creationId xmlns:p14="http://schemas.microsoft.com/office/powerpoint/2010/main" val="419641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FB808D16-F92D-495D-9CA4-91A05A63E88B}" type="datetime1">
              <a:rPr lang="en-GB" smtClean="0"/>
              <a:t>16/07/2023</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0613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BAA1AAA4-461A-473A-ABC4-2C927C01EA94}" type="datetime1">
              <a:rPr lang="en-GB" smtClean="0"/>
              <a:t>16/07/2023</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83222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DAC991BA-503F-4F8F-B9E7-FEE6D2977A60}" type="datetime1">
              <a:rPr lang="en-GB" smtClean="0"/>
              <a:t>16/07/2023</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55244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BA0E4733-C809-40C4-A841-17782994F304}" type="datetime1">
              <a:rPr lang="en-GB" smtClean="0"/>
              <a:t>16/07/2023</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362292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7AA5ACFE-9848-458A-8361-F3627B4B9B58}" type="datetime1">
              <a:rPr lang="en-GB" smtClean="0"/>
              <a:t>16/07/2023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770345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14CEA080-1A16-4957-8AB3-350042B279F1}" type="datetime1">
              <a:rPr lang="en-GB" smtClean="0"/>
              <a:t>16/07/2023</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53929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D8AA7AF7-6993-4DCA-A894-03E4050189F7}" type="datetime1">
              <a:rPr lang="en-GB" smtClean="0"/>
              <a:t>16/07/2023</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9312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4BA68-7962-4480-B0D3-7710A8E4179B}" type="datetime1">
              <a:rPr lang="en-GB" smtClean="0"/>
              <a:t>16/07/2023</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3744778150"/>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24" r:id="rId6"/>
    <p:sldLayoutId id="2147483719" r:id="rId7"/>
    <p:sldLayoutId id="2147483720" r:id="rId8"/>
    <p:sldLayoutId id="2147483721" r:id="rId9"/>
    <p:sldLayoutId id="2147483722" r:id="rId10"/>
    <p:sldLayoutId id="2147483723" r:id="rId11"/>
    <p:sldLayoutId id="2147483725" r:id="rId12"/>
  </p:sldLayoutIdLst>
  <p:hf hdr="0" ftr="0" dt="0"/>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Slide Number Placeholder 5">
            <a:extLst>
              <a:ext uri="{FF2B5EF4-FFF2-40B4-BE49-F238E27FC236}">
                <a16:creationId xmlns:a16="http://schemas.microsoft.com/office/drawing/2014/main" id="{3136E45F-65D5-3B42-8DE8-F8B5010473BE}"/>
              </a:ext>
            </a:extLst>
          </p:cNvPr>
          <p:cNvSpPr>
            <a:spLocks noGrp="1"/>
          </p:cNvSpPr>
          <p:nvPr>
            <p:ph type="sldNum" sz="quarter" idx="4"/>
          </p:nvPr>
        </p:nvSpPr>
        <p:spPr>
          <a:xfrm>
            <a:off x="8305801" y="6356938"/>
            <a:ext cx="2829983" cy="365125"/>
          </a:xfrm>
          <a:prstGeom prst="rect">
            <a:avLst/>
          </a:prstGeom>
        </p:spPr>
        <p:txBody>
          <a:bodyPr vert="horz" lIns="0" tIns="45720" rIns="0" bIns="45720" rtlCol="0" anchor="ctr"/>
          <a:lstStyle>
            <a:lvl1pPr algn="r">
              <a:defRPr sz="1200" b="0" i="0">
                <a:solidFill>
                  <a:schemeClr val="tx2"/>
                </a:solidFill>
                <a:latin typeface="Arial" panose="020B0604020202020204" pitchFamily="34" charset="0"/>
                <a:cs typeface="Arial" panose="020B0604020202020204" pitchFamily="34" charset="0"/>
              </a:defRPr>
            </a:lvl1pPr>
          </a:lstStyle>
          <a:p>
            <a:fld id="{8E7B9059-5C44-B042-9E21-3D8C513EB0EA}" type="slidenum">
              <a:rPr lang="en-US" smtClean="0"/>
              <a:pPr/>
              <a:t>‹#›</a:t>
            </a:fld>
            <a:endParaRPr lang="en-US"/>
          </a:p>
        </p:txBody>
      </p:sp>
      <p:sp>
        <p:nvSpPr>
          <p:cNvPr id="13" name="Footer Placeholder 4">
            <a:extLst>
              <a:ext uri="{FF2B5EF4-FFF2-40B4-BE49-F238E27FC236}">
                <a16:creationId xmlns:a16="http://schemas.microsoft.com/office/drawing/2014/main" id="{ABD9CB9E-68D2-234C-A189-FE9A0D296697}"/>
              </a:ext>
            </a:extLst>
          </p:cNvPr>
          <p:cNvSpPr>
            <a:spLocks noGrp="1"/>
          </p:cNvSpPr>
          <p:nvPr>
            <p:ph type="ftr" sz="quarter" idx="3"/>
          </p:nvPr>
        </p:nvSpPr>
        <p:spPr>
          <a:xfrm>
            <a:off x="1065312" y="6356351"/>
            <a:ext cx="7088089" cy="366183"/>
          </a:xfrm>
          <a:prstGeom prst="rect">
            <a:avLst/>
          </a:prstGeom>
        </p:spPr>
        <p:txBody>
          <a:bodyPr vert="horz" lIns="0" tIns="45720" rIns="0" bIns="45720" rtlCol="0" anchor="ctr"/>
          <a:lstStyle>
            <a:lvl1pPr marL="228594" indent="-228594" algn="ctr">
              <a:buFont typeface="Arial" panose="020B0604020202020204" pitchFamily="34" charset="0"/>
              <a:buChar char="•"/>
              <a:defRPr sz="1200" b="0" i="0">
                <a:solidFill>
                  <a:schemeClr val="tx2"/>
                </a:solidFill>
                <a:latin typeface="Arial" panose="020B0604020202020204" pitchFamily="34" charset="0"/>
                <a:cs typeface="Arial" panose="020B0604020202020204" pitchFamily="34" charset="0"/>
              </a:defRPr>
            </a:lvl1pPr>
          </a:lstStyle>
          <a:p>
            <a:pPr marL="0" indent="0" algn="l">
              <a:buFont typeface="Arial" panose="020B0604020202020204" pitchFamily="34" charset="0"/>
              <a:buNone/>
            </a:pPr>
            <a:endParaRPr lang="en-US"/>
          </a:p>
        </p:txBody>
      </p:sp>
      <p:cxnSp>
        <p:nvCxnSpPr>
          <p:cNvPr id="3" name="Straight Connector 2">
            <a:extLst>
              <a:ext uri="{FF2B5EF4-FFF2-40B4-BE49-F238E27FC236}">
                <a16:creationId xmlns:a16="http://schemas.microsoft.com/office/drawing/2014/main" id="{05116B4C-3B88-1143-9D0E-172F0824BDF9}"/>
              </a:ext>
            </a:extLst>
          </p:cNvPr>
          <p:cNvCxnSpPr/>
          <p:nvPr userDrawn="1"/>
        </p:nvCxnSpPr>
        <p:spPr>
          <a:xfrm>
            <a:off x="1056641" y="6136640"/>
            <a:ext cx="10079143" cy="0"/>
          </a:xfrm>
          <a:prstGeom prst="line">
            <a:avLst/>
          </a:prstGeom>
          <a:ln>
            <a:solidFill>
              <a:schemeClr val="tx2"/>
            </a:solidFill>
          </a:ln>
        </p:spPr>
        <p:style>
          <a:lnRef idx="2">
            <a:schemeClr val="accent6"/>
          </a:lnRef>
          <a:fillRef idx="0">
            <a:schemeClr val="accent6"/>
          </a:fillRef>
          <a:effectRef idx="1">
            <a:schemeClr val="accent6"/>
          </a:effectRef>
          <a:fontRef idx="minor">
            <a:schemeClr val="tx1"/>
          </a:fontRef>
        </p:style>
      </p:cxnSp>
      <p:pic>
        <p:nvPicPr>
          <p:cNvPr id="7" name="Picture 6">
            <a:extLst>
              <a:ext uri="{FF2B5EF4-FFF2-40B4-BE49-F238E27FC236}">
                <a16:creationId xmlns:a16="http://schemas.microsoft.com/office/drawing/2014/main" id="{363E8C57-D5D2-594D-AA59-6696BF2759DA}"/>
              </a:ext>
            </a:extLst>
          </p:cNvPr>
          <p:cNvPicPr>
            <a:picLocks noChangeAspect="1"/>
          </p:cNvPicPr>
          <p:nvPr userDrawn="1"/>
        </p:nvPicPr>
        <p:blipFill>
          <a:blip r:embed="rId5"/>
          <a:stretch>
            <a:fillRect/>
          </a:stretch>
        </p:blipFill>
        <p:spPr>
          <a:xfrm>
            <a:off x="-67734" y="-38947"/>
            <a:ext cx="4071217" cy="1583251"/>
          </a:xfrm>
          <a:prstGeom prst="rect">
            <a:avLst/>
          </a:prstGeom>
        </p:spPr>
      </p:pic>
    </p:spTree>
    <p:extLst>
      <p:ext uri="{BB962C8B-B14F-4D97-AF65-F5344CB8AC3E}">
        <p14:creationId xmlns:p14="http://schemas.microsoft.com/office/powerpoint/2010/main" val="147782300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767">
          <p15:clr>
            <a:srgbClr val="F26B43"/>
          </p15:clr>
        </p15:guide>
        <p15:guide id="2" pos="665">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2BB333-A023-4BF2-8307-C9D2DA297C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04505C-8EF7-4638-8EE9-E0A773EC19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44ED19-19C7-418C-99D3-D24B12A33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19DA2-4F39-4127-8785-A49483DCFCA6}" type="datetime1">
              <a:rPr lang="en-GB" smtClean="0"/>
              <a:t>16/07/2023</a:t>
            </a:fld>
            <a:endParaRPr lang="en-GB"/>
          </a:p>
        </p:txBody>
      </p:sp>
      <p:sp>
        <p:nvSpPr>
          <p:cNvPr id="5" name="Footer Placeholder 4">
            <a:extLst>
              <a:ext uri="{FF2B5EF4-FFF2-40B4-BE49-F238E27FC236}">
                <a16:creationId xmlns:a16="http://schemas.microsoft.com/office/drawing/2014/main" id="{6097ECE2-7565-4AB1-9A2A-5D7D867A7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F9E16F-F927-437C-8C79-6B40F3BE25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10B06-101E-4779-906D-BEB5F1D414BA}" type="slidenum">
              <a:rPr lang="en-GB" smtClean="0"/>
              <a:t>‹#›</a:t>
            </a:fld>
            <a:endParaRPr lang="en-GB"/>
          </a:p>
        </p:txBody>
      </p:sp>
    </p:spTree>
    <p:extLst>
      <p:ext uri="{BB962C8B-B14F-4D97-AF65-F5344CB8AC3E}">
        <p14:creationId xmlns:p14="http://schemas.microsoft.com/office/powerpoint/2010/main" val="2035719644"/>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7.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3" Type="http://schemas.openxmlformats.org/officeDocument/2006/relationships/hyperlink" Target="https://www.perlego.com/book/3259709/the-qualitative-landscape-of-information-literacy-research-perspectives-methods-and-techniques-pdf" TargetMode="External"/><Relationship Id="rId2" Type="http://schemas.openxmlformats.org/officeDocument/2006/relationships/hyperlink" Target="https://discovery.ebsco.com/linkprocessor/plink?id=2f152ba5-1c9b-355b-9adf-80ea7b4c077d" TargetMode="External"/><Relationship Id="rId1" Type="http://schemas.openxmlformats.org/officeDocument/2006/relationships/slideLayout" Target="../slideLayouts/slideLayout17.xml"/><Relationship Id="rId5" Type="http://schemas.openxmlformats.org/officeDocument/2006/relationships/hyperlink" Target="https://www.sconul.ac.uk/page/the-value-of-academic-libraries" TargetMode="External"/><Relationship Id="rId4" Type="http://schemas.openxmlformats.org/officeDocument/2006/relationships/hyperlink" Target="https://www.perlego.com/book/1637222/fundamentals-of-library-instruction-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UWL FESTIVAL OF TEACHING AND LEARNING</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1147482" y="2049742"/>
            <a:ext cx="10187456" cy="4102565"/>
          </a:xfrm>
        </p:spPr>
        <p:txBody>
          <a:bodyPr>
            <a:normAutofit fontScale="92500" lnSpcReduction="10000"/>
          </a:bodyPr>
          <a:lstStyle/>
          <a:p>
            <a:pPr marL="0" indent="0" algn="ctr">
              <a:lnSpc>
                <a:spcPct val="110000"/>
              </a:lnSpc>
              <a:spcBef>
                <a:spcPts val="0"/>
              </a:spcBef>
              <a:buNone/>
            </a:pPr>
            <a:r>
              <a:rPr lang="en-GB" sz="4400" b="1" dirty="0">
                <a:solidFill>
                  <a:srgbClr val="002060"/>
                </a:solidFill>
                <a:latin typeface="Calibri" panose="020F0502020204030204" pitchFamily="34" charset="0"/>
                <a:ea typeface="Tahoma" panose="020B0604030504040204" pitchFamily="34" charset="0"/>
                <a:cs typeface="Calibri" panose="020F0502020204030204" pitchFamily="34" charset="0"/>
              </a:rPr>
              <a:t>Assessing the impact of </a:t>
            </a:r>
          </a:p>
          <a:p>
            <a:pPr marL="0" indent="0" algn="ctr">
              <a:lnSpc>
                <a:spcPct val="110000"/>
              </a:lnSpc>
              <a:spcBef>
                <a:spcPts val="0"/>
              </a:spcBef>
              <a:buNone/>
            </a:pPr>
            <a:r>
              <a:rPr lang="en-GB" sz="4400" b="1" dirty="0">
                <a:solidFill>
                  <a:srgbClr val="002060"/>
                </a:solidFill>
                <a:latin typeface="Calibri" panose="020F0502020204030204" pitchFamily="34" charset="0"/>
                <a:ea typeface="Tahoma" panose="020B0604030504040204" pitchFamily="34" charset="0"/>
                <a:cs typeface="Calibri" panose="020F0502020204030204" pitchFamily="34" charset="0"/>
              </a:rPr>
              <a:t>personalised information literacy instruction: A case study of LCM</a:t>
            </a:r>
          </a:p>
          <a:p>
            <a:pPr marL="0" indent="0" algn="ctr">
              <a:buNone/>
            </a:pPr>
            <a:endPar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endParaRPr>
          </a:p>
          <a:p>
            <a:pPr marL="0" indent="0" algn="ctr">
              <a:buNone/>
            </a:pPr>
            <a:endParaRPr lang="en-US" sz="2400" b="1" dirty="0">
              <a:solidFill>
                <a:srgbClr val="002060"/>
              </a:solidFill>
              <a:latin typeface="Calibri" panose="020F0502020204030204" pitchFamily="34" charset="0"/>
              <a:ea typeface="Tahoma" panose="020B0604030504040204" pitchFamily="34" charset="0"/>
              <a:cs typeface="Calibri" panose="020F0502020204030204" pitchFamily="34" charset="0"/>
            </a:endParaRPr>
          </a:p>
          <a:p>
            <a:pPr marL="0" indent="0" algn="ctr">
              <a:lnSpc>
                <a:spcPct val="110000"/>
              </a:lnSpc>
              <a:spcBef>
                <a:spcPts val="0"/>
              </a:spcBef>
              <a:buNone/>
            </a:pPr>
            <a:r>
              <a:rPr lang="en-US" sz="2400" b="1" dirty="0">
                <a:solidFill>
                  <a:schemeClr val="accent6">
                    <a:lumMod val="50000"/>
                  </a:schemeClr>
                </a:solidFill>
                <a:latin typeface="Calibri" panose="020F0502020204030204" pitchFamily="34" charset="0"/>
                <a:ea typeface="Tahoma" panose="020B0604030504040204" pitchFamily="34" charset="0"/>
                <a:cs typeface="Calibri" panose="020F0502020204030204" pitchFamily="34" charset="0"/>
              </a:rPr>
              <a:t>Dr. Janice Fernandes</a:t>
            </a:r>
          </a:p>
          <a:p>
            <a:pPr marL="0" indent="0" algn="ctr">
              <a:lnSpc>
                <a:spcPct val="110000"/>
              </a:lnSpc>
              <a:spcBef>
                <a:spcPts val="0"/>
              </a:spcBef>
              <a:buNone/>
            </a:pPr>
            <a:r>
              <a:rPr lang="en-US" sz="2400" b="1" dirty="0">
                <a:solidFill>
                  <a:schemeClr val="accent6">
                    <a:lumMod val="50000"/>
                  </a:schemeClr>
                </a:solidFill>
                <a:latin typeface="Calibri" panose="020F0502020204030204" pitchFamily="34" charset="0"/>
                <a:ea typeface="Tahoma" panose="020B0604030504040204" pitchFamily="34" charset="0"/>
                <a:cs typeface="Calibri" panose="020F0502020204030204" pitchFamily="34" charset="0"/>
              </a:rPr>
              <a:t>Academic Support Manager </a:t>
            </a:r>
          </a:p>
          <a:p>
            <a:pPr marL="0" indent="0" algn="ctr">
              <a:lnSpc>
                <a:spcPct val="110000"/>
              </a:lnSpc>
              <a:spcBef>
                <a:spcPts val="0"/>
              </a:spcBef>
              <a:buNone/>
            </a:pPr>
            <a:r>
              <a:rPr lang="en-US" sz="2400" b="1" dirty="0">
                <a:solidFill>
                  <a:schemeClr val="accent6">
                    <a:lumMod val="50000"/>
                  </a:schemeClr>
                </a:solidFill>
                <a:latin typeface="Calibri" panose="020F0502020204030204" pitchFamily="34" charset="0"/>
                <a:ea typeface="Tahoma" panose="020B0604030504040204" pitchFamily="34" charset="0"/>
                <a:cs typeface="Calibri" panose="020F0502020204030204" pitchFamily="34" charset="0"/>
              </a:rPr>
              <a:t>Subject librarian - LCM</a:t>
            </a:r>
          </a:p>
          <a:p>
            <a:pPr marL="0" indent="0" algn="ctr">
              <a:buNone/>
            </a:pPr>
            <a:endParaRPr kumimoji="0" lang="en-US" sz="4400" b="1" i="0" u="none" strike="noStrike" kern="1200" cap="none" spc="0" normalizeH="0" baseline="0" noProof="0" dirty="0">
              <a:ln>
                <a:noFill/>
              </a:ln>
              <a:solidFill>
                <a:srgbClr val="002060"/>
              </a:solidFill>
              <a:effectLst/>
              <a:uLnTx/>
              <a:uFillTx/>
              <a:latin typeface="Calibri" panose="020F0502020204030204" pitchFamily="34" charset="0"/>
              <a:ea typeface="Tahoma" panose="020B0604030504040204" pitchFamily="34" charset="0"/>
              <a:cs typeface="Calibri" panose="020F0502020204030204" pitchFamily="34" charset="0"/>
            </a:endParaRPr>
          </a:p>
          <a:p>
            <a:pPr marL="0" indent="0" algn="ctr">
              <a:buNone/>
            </a:pPr>
            <a:endParaRPr lang="en-US" sz="4400" b="1" dirty="0">
              <a:solidFill>
                <a:srgbClr val="002060"/>
              </a:solidFill>
              <a:latin typeface="Calibri" panose="020F0502020204030204" pitchFamily="34" charset="0"/>
              <a:ea typeface="Tahoma" panose="020B0604030504040204" pitchFamily="34" charset="0"/>
              <a:cs typeface="Calibri" panose="020F0502020204030204" pitchFamily="34" charset="0"/>
            </a:endParaRPr>
          </a:p>
          <a:p>
            <a:pPr marL="0" indent="0" algn="ctr">
              <a:buNone/>
            </a:pPr>
            <a:endParaRPr lang="en-GB" dirty="0"/>
          </a:p>
        </p:txBody>
      </p:sp>
      <p:sp>
        <p:nvSpPr>
          <p:cNvPr id="3" name="Slide Number Placeholder 2">
            <a:extLst>
              <a:ext uri="{FF2B5EF4-FFF2-40B4-BE49-F238E27FC236}">
                <a16:creationId xmlns:a16="http://schemas.microsoft.com/office/drawing/2014/main" id="{4B74F131-C5AB-69BC-6268-B92963EAF581}"/>
              </a:ext>
            </a:extLst>
          </p:cNvPr>
          <p:cNvSpPr>
            <a:spLocks noGrp="1"/>
          </p:cNvSpPr>
          <p:nvPr>
            <p:ph type="sldNum" sz="quarter" idx="12"/>
          </p:nvPr>
        </p:nvSpPr>
        <p:spPr/>
        <p:txBody>
          <a:bodyPr/>
          <a:lstStyle/>
          <a:p>
            <a:fld id="{3AC10B06-101E-4779-906D-BEB5F1D414BA}" type="slidenum">
              <a:rPr lang="en-GB" smtClean="0"/>
              <a:t>1</a:t>
            </a:fld>
            <a:endParaRPr lang="en-GB"/>
          </a:p>
        </p:txBody>
      </p:sp>
    </p:spTree>
    <p:extLst>
      <p:ext uri="{BB962C8B-B14F-4D97-AF65-F5344CB8AC3E}">
        <p14:creationId xmlns:p14="http://schemas.microsoft.com/office/powerpoint/2010/main" val="41775634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Q4 </a:t>
            </a:r>
          </a:p>
        </p:txBody>
      </p:sp>
      <p:graphicFrame>
        <p:nvGraphicFramePr>
          <p:cNvPr id="10" name="Content Placeholder 9">
            <a:extLst>
              <a:ext uri="{FF2B5EF4-FFF2-40B4-BE49-F238E27FC236}">
                <a16:creationId xmlns:a16="http://schemas.microsoft.com/office/drawing/2014/main" id="{6652FE51-A253-4273-B18F-079C385A2DA9}"/>
              </a:ext>
            </a:extLst>
          </p:cNvPr>
          <p:cNvGraphicFramePr>
            <a:graphicFrameLocks noGrp="1"/>
          </p:cNvGraphicFramePr>
          <p:nvPr>
            <p:ph idx="1"/>
            <p:extLst>
              <p:ext uri="{D42A27DB-BD31-4B8C-83A1-F6EECF244321}">
                <p14:modId xmlns:p14="http://schemas.microsoft.com/office/powerpoint/2010/main" val="2388513577"/>
              </p:ext>
            </p:extLst>
          </p:nvPr>
        </p:nvGraphicFramePr>
        <p:xfrm>
          <a:off x="900020" y="1575459"/>
          <a:ext cx="10515600" cy="446912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FFF15316-3C18-7970-9798-0A7EC9DEE9A5}"/>
              </a:ext>
            </a:extLst>
          </p:cNvPr>
          <p:cNvSpPr txBox="1"/>
          <p:nvPr/>
        </p:nvSpPr>
        <p:spPr>
          <a:xfrm>
            <a:off x="3573049" y="6044588"/>
            <a:ext cx="6093912" cy="430887"/>
          </a:xfrm>
          <a:prstGeom prst="rect">
            <a:avLst/>
          </a:prstGeom>
          <a:noFill/>
        </p:spPr>
        <p:txBody>
          <a:bodyPr wrap="square">
            <a:spAutoFit/>
          </a:bodyPr>
          <a:lstStyle/>
          <a:p>
            <a:r>
              <a:rPr lang="en-GB" sz="2200" b="1" dirty="0">
                <a:effectLst/>
                <a:latin typeface="Tahoma" panose="020B0604030504040204" pitchFamily="34" charset="0"/>
                <a:ea typeface="Calibri" panose="020F0502020204030204" pitchFamily="34" charset="0"/>
              </a:rPr>
              <a:t>95% students answered YES</a:t>
            </a:r>
            <a:r>
              <a:rPr lang="en-GB" sz="2200" dirty="0">
                <a:effectLst/>
                <a:latin typeface="Tahoma" panose="020B0604030504040204" pitchFamily="34" charset="0"/>
                <a:ea typeface="Calibri" panose="020F0502020204030204" pitchFamily="34" charset="0"/>
              </a:rPr>
              <a:t> </a:t>
            </a:r>
            <a:endParaRPr lang="en-GB" sz="2200" dirty="0"/>
          </a:p>
        </p:txBody>
      </p:sp>
      <p:sp>
        <p:nvSpPr>
          <p:cNvPr id="5" name="Slide Number Placeholder 4">
            <a:extLst>
              <a:ext uri="{FF2B5EF4-FFF2-40B4-BE49-F238E27FC236}">
                <a16:creationId xmlns:a16="http://schemas.microsoft.com/office/drawing/2014/main" id="{F4459441-6FF6-0E01-C8B9-4A13C2867BC6}"/>
              </a:ext>
            </a:extLst>
          </p:cNvPr>
          <p:cNvSpPr>
            <a:spLocks noGrp="1"/>
          </p:cNvSpPr>
          <p:nvPr>
            <p:ph type="sldNum" sz="quarter" idx="12"/>
          </p:nvPr>
        </p:nvSpPr>
        <p:spPr/>
        <p:txBody>
          <a:bodyPr/>
          <a:lstStyle/>
          <a:p>
            <a:fld id="{3AC10B06-101E-4779-906D-BEB5F1D414BA}" type="slidenum">
              <a:rPr lang="en-GB" smtClean="0"/>
              <a:t>10</a:t>
            </a:fld>
            <a:endParaRPr lang="en-GB"/>
          </a:p>
        </p:txBody>
      </p:sp>
    </p:spTree>
    <p:extLst>
      <p:ext uri="{BB962C8B-B14F-4D97-AF65-F5344CB8AC3E}">
        <p14:creationId xmlns:p14="http://schemas.microsoft.com/office/powerpoint/2010/main" val="20028960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Q5 </a:t>
            </a:r>
          </a:p>
        </p:txBody>
      </p:sp>
      <p:graphicFrame>
        <p:nvGraphicFramePr>
          <p:cNvPr id="12" name="Content Placeholder 11">
            <a:extLst>
              <a:ext uri="{FF2B5EF4-FFF2-40B4-BE49-F238E27FC236}">
                <a16:creationId xmlns:a16="http://schemas.microsoft.com/office/drawing/2014/main" id="{FF504D35-750F-4CF6-AE37-FE9786DCEDF6}"/>
              </a:ext>
            </a:extLst>
          </p:cNvPr>
          <p:cNvGraphicFramePr>
            <a:graphicFrameLocks noGrp="1"/>
          </p:cNvGraphicFramePr>
          <p:nvPr>
            <p:ph idx="1"/>
            <p:extLst>
              <p:ext uri="{D42A27DB-BD31-4B8C-83A1-F6EECF244321}">
                <p14:modId xmlns:p14="http://schemas.microsoft.com/office/powerpoint/2010/main" val="261626623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7CAE2B06-1C05-E44B-E566-68AA602DC892}"/>
              </a:ext>
            </a:extLst>
          </p:cNvPr>
          <p:cNvSpPr txBox="1"/>
          <p:nvPr/>
        </p:nvSpPr>
        <p:spPr>
          <a:xfrm>
            <a:off x="3603322" y="6176963"/>
            <a:ext cx="6093912" cy="430887"/>
          </a:xfrm>
          <a:prstGeom prst="rect">
            <a:avLst/>
          </a:prstGeom>
          <a:noFill/>
        </p:spPr>
        <p:txBody>
          <a:bodyPr wrap="square">
            <a:spAutoFit/>
          </a:bodyPr>
          <a:lstStyle/>
          <a:p>
            <a:r>
              <a:rPr lang="en-GB" sz="2200" b="1" dirty="0">
                <a:effectLst/>
                <a:latin typeface="Tahoma" panose="020B0604030504040204" pitchFamily="34" charset="0"/>
                <a:ea typeface="Calibri" panose="020F0502020204030204" pitchFamily="34" charset="0"/>
              </a:rPr>
              <a:t>75% said YES … No one said NO</a:t>
            </a:r>
            <a:endParaRPr lang="en-GB" sz="2200" dirty="0"/>
          </a:p>
        </p:txBody>
      </p:sp>
      <p:sp>
        <p:nvSpPr>
          <p:cNvPr id="5" name="Slide Number Placeholder 4">
            <a:extLst>
              <a:ext uri="{FF2B5EF4-FFF2-40B4-BE49-F238E27FC236}">
                <a16:creationId xmlns:a16="http://schemas.microsoft.com/office/drawing/2014/main" id="{9EED6622-989A-39A4-C302-8F3B8084E90C}"/>
              </a:ext>
            </a:extLst>
          </p:cNvPr>
          <p:cNvSpPr>
            <a:spLocks noGrp="1"/>
          </p:cNvSpPr>
          <p:nvPr>
            <p:ph type="sldNum" sz="quarter" idx="12"/>
          </p:nvPr>
        </p:nvSpPr>
        <p:spPr/>
        <p:txBody>
          <a:bodyPr/>
          <a:lstStyle/>
          <a:p>
            <a:fld id="{3AC10B06-101E-4779-906D-BEB5F1D414BA}" type="slidenum">
              <a:rPr lang="en-GB" smtClean="0"/>
              <a:t>11</a:t>
            </a:fld>
            <a:endParaRPr lang="en-GB"/>
          </a:p>
        </p:txBody>
      </p:sp>
    </p:spTree>
    <p:extLst>
      <p:ext uri="{BB962C8B-B14F-4D97-AF65-F5344CB8AC3E}">
        <p14:creationId xmlns:p14="http://schemas.microsoft.com/office/powerpoint/2010/main" val="38485388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from CIVITAS </a:t>
            </a:r>
          </a:p>
        </p:txBody>
      </p:sp>
      <p:sp>
        <p:nvSpPr>
          <p:cNvPr id="4" name="Content Placeholder 3">
            <a:extLst>
              <a:ext uri="{FF2B5EF4-FFF2-40B4-BE49-F238E27FC236}">
                <a16:creationId xmlns:a16="http://schemas.microsoft.com/office/drawing/2014/main" id="{879E7C98-D88A-41EF-AD90-16DB744EEE2C}"/>
              </a:ext>
            </a:extLst>
          </p:cNvPr>
          <p:cNvSpPr>
            <a:spLocks noGrp="1"/>
          </p:cNvSpPr>
          <p:nvPr>
            <p:ph idx="1"/>
          </p:nvPr>
        </p:nvSpPr>
        <p:spPr/>
        <p:txBody>
          <a:bodyPr/>
          <a:lstStyle/>
          <a:p>
            <a:pPr marL="0" indent="0">
              <a:buNone/>
            </a:pPr>
            <a:r>
              <a:rPr lang="en-GB" dirty="0"/>
              <a:t>Count of student  enquiries – 87</a:t>
            </a:r>
          </a:p>
          <a:p>
            <a:endParaRPr lang="en-GB" dirty="0"/>
          </a:p>
        </p:txBody>
      </p:sp>
      <p:graphicFrame>
        <p:nvGraphicFramePr>
          <p:cNvPr id="5" name="Table 4">
            <a:extLst>
              <a:ext uri="{FF2B5EF4-FFF2-40B4-BE49-F238E27FC236}">
                <a16:creationId xmlns:a16="http://schemas.microsoft.com/office/drawing/2014/main" id="{8A62D870-5F86-425F-9FEF-BA97576903ED}"/>
              </a:ext>
            </a:extLst>
          </p:cNvPr>
          <p:cNvGraphicFramePr>
            <a:graphicFrameLocks noGrp="1"/>
          </p:cNvGraphicFramePr>
          <p:nvPr>
            <p:extLst>
              <p:ext uri="{D42A27DB-BD31-4B8C-83A1-F6EECF244321}">
                <p14:modId xmlns:p14="http://schemas.microsoft.com/office/powerpoint/2010/main" val="4068678506"/>
              </p:ext>
            </p:extLst>
          </p:nvPr>
        </p:nvGraphicFramePr>
        <p:xfrm>
          <a:off x="2890345" y="2510780"/>
          <a:ext cx="5399241" cy="3666183"/>
        </p:xfrm>
        <a:graphic>
          <a:graphicData uri="http://schemas.openxmlformats.org/drawingml/2006/table">
            <a:tbl>
              <a:tblPr firstRow="1" firstCol="1" bandRow="1">
                <a:tableStyleId>{5C22544A-7EE6-4342-B048-85BDC9FD1C3A}</a:tableStyleId>
              </a:tblPr>
              <a:tblGrid>
                <a:gridCol w="2921875">
                  <a:extLst>
                    <a:ext uri="{9D8B030D-6E8A-4147-A177-3AD203B41FA5}">
                      <a16:colId xmlns:a16="http://schemas.microsoft.com/office/drawing/2014/main" val="3083480245"/>
                    </a:ext>
                  </a:extLst>
                </a:gridCol>
                <a:gridCol w="2477366">
                  <a:extLst>
                    <a:ext uri="{9D8B030D-6E8A-4147-A177-3AD203B41FA5}">
                      <a16:colId xmlns:a16="http://schemas.microsoft.com/office/drawing/2014/main" val="3892264623"/>
                    </a:ext>
                  </a:extLst>
                </a:gridCol>
              </a:tblGrid>
              <a:tr h="582386">
                <a:tc>
                  <a:txBody>
                    <a:bodyPr/>
                    <a:lstStyle/>
                    <a:p>
                      <a:pP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Number of times an enquiry was made</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Count</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886927726"/>
                  </a:ext>
                </a:extLst>
              </a:tr>
              <a:tr h="582386">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1</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37</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3340526695"/>
                  </a:ext>
                </a:extLst>
              </a:tr>
              <a:tr h="582386">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2</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10</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1061104108"/>
                  </a:ext>
                </a:extLst>
              </a:tr>
              <a:tr h="582386">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3</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7</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3020902780"/>
                  </a:ext>
                </a:extLst>
              </a:tr>
              <a:tr h="582386">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4</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1</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3640174817"/>
                  </a:ext>
                </a:extLst>
              </a:tr>
              <a:tr h="582386">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5</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tc>
                  <a:txBody>
                    <a:bodyPr/>
                    <a:lstStyle/>
                    <a:p>
                      <a:pPr algn="ctr">
                        <a:lnSpc>
                          <a:spcPct val="107000"/>
                        </a:lnSpc>
                        <a:spcAft>
                          <a:spcPts val="800"/>
                        </a:spcAft>
                      </a:pPr>
                      <a:r>
                        <a:rPr lang="en-GB" sz="2400" b="0" dirty="0">
                          <a:solidFill>
                            <a:schemeClr val="tx1"/>
                          </a:solidFill>
                          <a:effectLst/>
                          <a:latin typeface="Arial" panose="020B0604020202020204" pitchFamily="34" charset="0"/>
                          <a:cs typeface="Arial" panose="020B0604020202020204" pitchFamily="34" charset="0"/>
                        </a:rPr>
                        <a:t>1</a:t>
                      </a:r>
                      <a:endParaRPr lang="en-GB" sz="24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b">
                    <a:solidFill>
                      <a:srgbClr val="FFFFCC"/>
                    </a:solidFill>
                  </a:tcPr>
                </a:tc>
                <a:extLst>
                  <a:ext uri="{0D108BD9-81ED-4DB2-BD59-A6C34878D82A}">
                    <a16:rowId xmlns:a16="http://schemas.microsoft.com/office/drawing/2014/main" val="3077132550"/>
                  </a:ext>
                </a:extLst>
              </a:tr>
            </a:tbl>
          </a:graphicData>
        </a:graphic>
      </p:graphicFrame>
      <p:sp>
        <p:nvSpPr>
          <p:cNvPr id="3" name="Slide Number Placeholder 2">
            <a:extLst>
              <a:ext uri="{FF2B5EF4-FFF2-40B4-BE49-F238E27FC236}">
                <a16:creationId xmlns:a16="http://schemas.microsoft.com/office/drawing/2014/main" id="{738374F8-FEB4-02F0-5DD2-B78DB3BCF730}"/>
              </a:ext>
            </a:extLst>
          </p:cNvPr>
          <p:cNvSpPr>
            <a:spLocks noGrp="1"/>
          </p:cNvSpPr>
          <p:nvPr>
            <p:ph type="sldNum" sz="quarter" idx="12"/>
          </p:nvPr>
        </p:nvSpPr>
        <p:spPr/>
        <p:txBody>
          <a:bodyPr/>
          <a:lstStyle/>
          <a:p>
            <a:fld id="{3AC10B06-101E-4779-906D-BEB5F1D414BA}" type="slidenum">
              <a:rPr lang="en-GB" smtClean="0"/>
              <a:t>12</a:t>
            </a:fld>
            <a:endParaRPr lang="en-GB"/>
          </a:p>
        </p:txBody>
      </p:sp>
    </p:spTree>
    <p:extLst>
      <p:ext uri="{BB962C8B-B14F-4D97-AF65-F5344CB8AC3E}">
        <p14:creationId xmlns:p14="http://schemas.microsoft.com/office/powerpoint/2010/main" val="32746461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Q6 </a:t>
            </a:r>
          </a:p>
        </p:txBody>
      </p:sp>
      <p:sp>
        <p:nvSpPr>
          <p:cNvPr id="4" name="Content Placeholder 3">
            <a:extLst>
              <a:ext uri="{FF2B5EF4-FFF2-40B4-BE49-F238E27FC236}">
                <a16:creationId xmlns:a16="http://schemas.microsoft.com/office/drawing/2014/main" id="{B52DCF7B-C018-4A98-846F-9E96A9129338}"/>
              </a:ext>
            </a:extLst>
          </p:cNvPr>
          <p:cNvSpPr>
            <a:spLocks noGrp="1"/>
          </p:cNvSpPr>
          <p:nvPr>
            <p:ph idx="1"/>
          </p:nvPr>
        </p:nvSpPr>
        <p:spPr>
          <a:xfrm>
            <a:off x="3272175" y="4625470"/>
            <a:ext cx="3748965" cy="1938992"/>
          </a:xfrm>
          <a:ln>
            <a:solidFill>
              <a:sysClr val="windowText" lastClr="000000"/>
            </a:solidFill>
          </a:ln>
        </p:spPr>
        <p:txBody>
          <a:bodyPr>
            <a:noAutofit/>
          </a:bodyPr>
          <a:lstStyle/>
          <a:p>
            <a:pPr marL="0" indent="0">
              <a:buNone/>
            </a:pPr>
            <a:r>
              <a:rPr lang="en-GB" sz="2400" dirty="0">
                <a:solidFill>
                  <a:srgbClr val="0070C0"/>
                </a:solidFill>
                <a:latin typeface="Biome" panose="020B0502040204020203" pitchFamily="34" charset="0"/>
                <a:cs typeface="Biome" panose="020B0502040204020203" pitchFamily="34" charset="0"/>
              </a:rPr>
              <a:t>Learning how to use </a:t>
            </a:r>
            <a:r>
              <a:rPr lang="en-GB" sz="2400" b="1" dirty="0" err="1">
                <a:solidFill>
                  <a:srgbClr val="0070C0"/>
                </a:solidFill>
                <a:latin typeface="Biome" panose="020B0502040204020203" pitchFamily="34" charset="0"/>
                <a:cs typeface="Biome" panose="020B0502040204020203" pitchFamily="34" charset="0"/>
              </a:rPr>
              <a:t>Perlego</a:t>
            </a:r>
            <a:r>
              <a:rPr lang="en-GB" sz="2400" b="1" dirty="0">
                <a:solidFill>
                  <a:srgbClr val="0070C0"/>
                </a:solidFill>
                <a:latin typeface="Biome" panose="020B0502040204020203" pitchFamily="34" charset="0"/>
                <a:cs typeface="Biome" panose="020B0502040204020203" pitchFamily="34" charset="0"/>
              </a:rPr>
              <a:t> </a:t>
            </a:r>
            <a:r>
              <a:rPr lang="en-GB" sz="2400" dirty="0">
                <a:solidFill>
                  <a:srgbClr val="0070C0"/>
                </a:solidFill>
                <a:latin typeface="Biome" panose="020B0502040204020203" pitchFamily="34" charset="0"/>
                <a:cs typeface="Biome" panose="020B0502040204020203" pitchFamily="34" charset="0"/>
              </a:rPr>
              <a:t>has improved the range of sources from which I am able to draw.</a:t>
            </a:r>
          </a:p>
        </p:txBody>
      </p:sp>
      <p:sp>
        <p:nvSpPr>
          <p:cNvPr id="14" name="TextBox 13">
            <a:extLst>
              <a:ext uri="{FF2B5EF4-FFF2-40B4-BE49-F238E27FC236}">
                <a16:creationId xmlns:a16="http://schemas.microsoft.com/office/drawing/2014/main" id="{9CD7AE98-0FA9-4CED-8841-2D9DB98BA8DF}"/>
              </a:ext>
            </a:extLst>
          </p:cNvPr>
          <p:cNvSpPr txBox="1"/>
          <p:nvPr/>
        </p:nvSpPr>
        <p:spPr>
          <a:xfrm>
            <a:off x="4480600" y="1841446"/>
            <a:ext cx="2438399" cy="2462213"/>
          </a:xfrm>
          <a:prstGeom prst="rect">
            <a:avLst/>
          </a:prstGeom>
          <a:noFill/>
          <a:ln>
            <a:solidFill>
              <a:sysClr val="windowText" lastClr="000000"/>
            </a:solidFill>
          </a:ln>
        </p:spPr>
        <p:txBody>
          <a:bodyPr wrap="square">
            <a:spAutoFit/>
          </a:bodyPr>
          <a:lstStyle/>
          <a:p>
            <a:r>
              <a:rPr lang="en-GB" sz="2200" dirty="0">
                <a:solidFill>
                  <a:srgbClr val="002060"/>
                </a:solidFill>
                <a:latin typeface="Times New Roman" panose="02020603050405020304" pitchFamily="18" charset="0"/>
                <a:cs typeface="Times New Roman" panose="02020603050405020304" pitchFamily="18" charset="0"/>
              </a:rPr>
              <a:t>The personalised session helped me understand the steps required to </a:t>
            </a:r>
            <a:r>
              <a:rPr lang="en-GB" sz="2200" b="1" dirty="0">
                <a:solidFill>
                  <a:srgbClr val="002060"/>
                </a:solidFill>
                <a:latin typeface="Times New Roman" panose="02020603050405020304" pitchFamily="18" charset="0"/>
                <a:cs typeface="Times New Roman" panose="02020603050405020304" pitchFamily="18" charset="0"/>
              </a:rPr>
              <a:t>structure </a:t>
            </a:r>
            <a:r>
              <a:rPr lang="en-GB" sz="2200" dirty="0">
                <a:solidFill>
                  <a:srgbClr val="002060"/>
                </a:solidFill>
                <a:latin typeface="Times New Roman" panose="02020603050405020304" pitchFamily="18" charset="0"/>
                <a:cs typeface="Times New Roman" panose="02020603050405020304" pitchFamily="18" charset="0"/>
              </a:rPr>
              <a:t>my research in an effective way.</a:t>
            </a:r>
          </a:p>
        </p:txBody>
      </p:sp>
      <p:sp>
        <p:nvSpPr>
          <p:cNvPr id="16" name="TextBox 15">
            <a:extLst>
              <a:ext uri="{FF2B5EF4-FFF2-40B4-BE49-F238E27FC236}">
                <a16:creationId xmlns:a16="http://schemas.microsoft.com/office/drawing/2014/main" id="{CFFD4F2D-0BDD-431E-A4D2-4B8ADD8B2C12}"/>
              </a:ext>
            </a:extLst>
          </p:cNvPr>
          <p:cNvSpPr txBox="1"/>
          <p:nvPr/>
        </p:nvSpPr>
        <p:spPr>
          <a:xfrm>
            <a:off x="7418425" y="1895767"/>
            <a:ext cx="4248058" cy="2554545"/>
          </a:xfrm>
          <a:prstGeom prst="rect">
            <a:avLst/>
          </a:prstGeom>
          <a:noFill/>
          <a:ln>
            <a:solidFill>
              <a:sysClr val="windowText" lastClr="000000"/>
            </a:solidFill>
          </a:ln>
        </p:spPr>
        <p:txBody>
          <a:bodyPr wrap="square">
            <a:spAutoFit/>
          </a:bodyPr>
          <a:lstStyle/>
          <a:p>
            <a:r>
              <a:rPr lang="en-GB" sz="2000" dirty="0">
                <a:solidFill>
                  <a:srgbClr val="00B050"/>
                </a:solidFill>
                <a:latin typeface="Amasis MT Pro" panose="02040504050005020304" pitchFamily="18" charset="0"/>
                <a:ea typeface="Batang" panose="02030600000101010101" pitchFamily="18" charset="-127"/>
              </a:rPr>
              <a:t>I was feeling </a:t>
            </a:r>
            <a:r>
              <a:rPr lang="en-GB" sz="2000" b="1" dirty="0">
                <a:solidFill>
                  <a:srgbClr val="00B050"/>
                </a:solidFill>
                <a:latin typeface="Amasis MT Pro" panose="02040504050005020304" pitchFamily="18" charset="0"/>
                <a:ea typeface="Batang" panose="02030600000101010101" pitchFamily="18" charset="-127"/>
              </a:rPr>
              <a:t>very lost </a:t>
            </a:r>
            <a:r>
              <a:rPr lang="en-GB" sz="2000" dirty="0">
                <a:solidFill>
                  <a:srgbClr val="00B050"/>
                </a:solidFill>
                <a:latin typeface="Amasis MT Pro" panose="02040504050005020304" pitchFamily="18" charset="0"/>
                <a:ea typeface="Batang" panose="02030600000101010101" pitchFamily="18" charset="-127"/>
              </a:rPr>
              <a:t>in my dissertation, I had too many ideas, worries and I wasn’t feeling confident I could do a quality academic dissertation. After my session, I felt a million times more confident. I got an </a:t>
            </a:r>
            <a:r>
              <a:rPr lang="en-GB" sz="2000" b="1" dirty="0">
                <a:solidFill>
                  <a:srgbClr val="00B050"/>
                </a:solidFill>
                <a:latin typeface="Amasis MT Pro" panose="02040504050005020304" pitchFamily="18" charset="0"/>
                <a:ea typeface="Batang" panose="02030600000101010101" pitchFamily="18" charset="-127"/>
              </a:rPr>
              <a:t>82</a:t>
            </a:r>
            <a:r>
              <a:rPr lang="en-GB" sz="2000" dirty="0">
                <a:solidFill>
                  <a:srgbClr val="00B050"/>
                </a:solidFill>
                <a:latin typeface="Amasis MT Pro" panose="02040504050005020304" pitchFamily="18" charset="0"/>
                <a:ea typeface="Batang" panose="02030600000101010101" pitchFamily="18" charset="-127"/>
              </a:rPr>
              <a:t> on my Dissertation.</a:t>
            </a:r>
          </a:p>
        </p:txBody>
      </p:sp>
      <p:sp>
        <p:nvSpPr>
          <p:cNvPr id="17" name="TextBox 16">
            <a:extLst>
              <a:ext uri="{FF2B5EF4-FFF2-40B4-BE49-F238E27FC236}">
                <a16:creationId xmlns:a16="http://schemas.microsoft.com/office/drawing/2014/main" id="{6F9D98C1-8BE7-4D8D-AB15-D707ADA0D76A}"/>
              </a:ext>
            </a:extLst>
          </p:cNvPr>
          <p:cNvSpPr txBox="1"/>
          <p:nvPr/>
        </p:nvSpPr>
        <p:spPr>
          <a:xfrm>
            <a:off x="525517" y="3672742"/>
            <a:ext cx="2322786" cy="2123658"/>
          </a:xfrm>
          <a:prstGeom prst="rect">
            <a:avLst/>
          </a:prstGeom>
          <a:noFill/>
          <a:ln>
            <a:solidFill>
              <a:sysClr val="windowText" lastClr="000000"/>
            </a:solidFill>
          </a:ln>
        </p:spPr>
        <p:txBody>
          <a:bodyPr wrap="square">
            <a:spAutoFit/>
          </a:bodyPr>
          <a:lstStyle/>
          <a:p>
            <a:r>
              <a:rPr lang="en-GB" dirty="0">
                <a:solidFill>
                  <a:srgbClr val="CC3300"/>
                </a:solidFill>
                <a:latin typeface="Arial" panose="020B0604020202020204" pitchFamily="34" charset="0"/>
                <a:cs typeface="Arial" panose="020B0604020202020204" pitchFamily="34" charset="0"/>
              </a:rPr>
              <a:t>…. </a:t>
            </a:r>
            <a:r>
              <a:rPr lang="en-GB" sz="2200" dirty="0">
                <a:solidFill>
                  <a:srgbClr val="CC3300"/>
                </a:solidFill>
                <a:latin typeface="Arial" panose="020B0604020202020204" pitchFamily="34" charset="0"/>
                <a:cs typeface="Arial" panose="020B0604020202020204" pitchFamily="34" charset="0"/>
              </a:rPr>
              <a:t>directed me to some great sources and gave me a different </a:t>
            </a:r>
            <a:r>
              <a:rPr lang="en-GB" sz="2200" b="1" dirty="0">
                <a:solidFill>
                  <a:srgbClr val="CC3300"/>
                </a:solidFill>
                <a:latin typeface="Arial" panose="020B0604020202020204" pitchFamily="34" charset="0"/>
                <a:cs typeface="Arial" panose="020B0604020202020204" pitchFamily="34" charset="0"/>
              </a:rPr>
              <a:t>perspective.</a:t>
            </a:r>
            <a:r>
              <a:rPr lang="en-GB" sz="2200" dirty="0">
                <a:solidFill>
                  <a:srgbClr val="CC3300"/>
                </a:solidFill>
                <a:latin typeface="Arial" panose="020B0604020202020204" pitchFamily="34" charset="0"/>
                <a:cs typeface="Arial" panose="020B0604020202020204" pitchFamily="34" charset="0"/>
              </a:rPr>
              <a:t> </a:t>
            </a:r>
          </a:p>
        </p:txBody>
      </p:sp>
      <p:sp>
        <p:nvSpPr>
          <p:cNvPr id="18" name="TextBox 17">
            <a:extLst>
              <a:ext uri="{FF2B5EF4-FFF2-40B4-BE49-F238E27FC236}">
                <a16:creationId xmlns:a16="http://schemas.microsoft.com/office/drawing/2014/main" id="{1650EAEC-A06B-4E00-BAB4-4093284D83DE}"/>
              </a:ext>
            </a:extLst>
          </p:cNvPr>
          <p:cNvSpPr txBox="1"/>
          <p:nvPr/>
        </p:nvSpPr>
        <p:spPr>
          <a:xfrm>
            <a:off x="7618353" y="4814981"/>
            <a:ext cx="4048130" cy="1446550"/>
          </a:xfrm>
          <a:prstGeom prst="rect">
            <a:avLst/>
          </a:prstGeom>
          <a:noFill/>
          <a:ln>
            <a:solidFill>
              <a:sysClr val="windowText" lastClr="000000"/>
            </a:solidFill>
          </a:ln>
        </p:spPr>
        <p:txBody>
          <a:bodyPr wrap="square">
            <a:spAutoFit/>
          </a:bodyPr>
          <a:lstStyle/>
          <a:p>
            <a:r>
              <a:rPr lang="en-GB" sz="2200" dirty="0">
                <a:solidFill>
                  <a:srgbClr val="CC6600"/>
                </a:solidFill>
                <a:latin typeface="Abadi" panose="020B0604020104020204" pitchFamily="34" charset="0"/>
              </a:rPr>
              <a:t>After the session, a </a:t>
            </a:r>
            <a:r>
              <a:rPr lang="en-GB" sz="2200" b="1" dirty="0">
                <a:solidFill>
                  <a:srgbClr val="CC6600"/>
                </a:solidFill>
                <a:latin typeface="Abadi" panose="020B0604020104020204" pitchFamily="34" charset="0"/>
              </a:rPr>
              <a:t>new window </a:t>
            </a:r>
            <a:r>
              <a:rPr lang="en-GB" sz="2200" dirty="0">
                <a:solidFill>
                  <a:srgbClr val="CC6600"/>
                </a:solidFill>
                <a:latin typeface="Abadi" panose="020B0604020104020204" pitchFamily="34" charset="0"/>
              </a:rPr>
              <a:t>opened in front of me, comprehending the task of a researcher. </a:t>
            </a:r>
          </a:p>
        </p:txBody>
      </p:sp>
      <p:sp>
        <p:nvSpPr>
          <p:cNvPr id="19" name="TextBox 18">
            <a:extLst>
              <a:ext uri="{FF2B5EF4-FFF2-40B4-BE49-F238E27FC236}">
                <a16:creationId xmlns:a16="http://schemas.microsoft.com/office/drawing/2014/main" id="{2C8C8997-824A-43F6-9AE1-8CC9E60A4247}"/>
              </a:ext>
            </a:extLst>
          </p:cNvPr>
          <p:cNvSpPr txBox="1"/>
          <p:nvPr/>
        </p:nvSpPr>
        <p:spPr>
          <a:xfrm>
            <a:off x="635878" y="1889498"/>
            <a:ext cx="3410610" cy="1446550"/>
          </a:xfrm>
          <a:prstGeom prst="rect">
            <a:avLst/>
          </a:prstGeom>
          <a:noFill/>
          <a:ln>
            <a:solidFill>
              <a:sysClr val="windowText" lastClr="000000"/>
            </a:solidFill>
          </a:ln>
        </p:spPr>
        <p:txBody>
          <a:bodyPr wrap="square">
            <a:spAutoFit/>
          </a:bodyPr>
          <a:lstStyle/>
          <a:p>
            <a:r>
              <a:rPr lang="en-GB" sz="2200" b="1" dirty="0">
                <a:solidFill>
                  <a:srgbClr val="FF0000"/>
                </a:solidFill>
                <a:latin typeface="Arial" panose="020B0604020202020204" pitchFamily="34" charset="0"/>
                <a:cs typeface="Arial" panose="020B0604020202020204" pitchFamily="34" charset="0"/>
              </a:rPr>
              <a:t>Consulting directly </a:t>
            </a:r>
            <a:r>
              <a:rPr lang="en-GB" sz="2200" dirty="0">
                <a:solidFill>
                  <a:srgbClr val="FF0000"/>
                </a:solidFill>
                <a:latin typeface="Arial" panose="020B0604020202020204" pitchFamily="34" charset="0"/>
                <a:cs typeface="Arial" panose="020B0604020202020204" pitchFamily="34" charset="0"/>
              </a:rPr>
              <a:t>with my subject librarian was not really something I had thought about previously.</a:t>
            </a:r>
          </a:p>
        </p:txBody>
      </p:sp>
      <p:sp>
        <p:nvSpPr>
          <p:cNvPr id="3" name="Slide Number Placeholder 2">
            <a:extLst>
              <a:ext uri="{FF2B5EF4-FFF2-40B4-BE49-F238E27FC236}">
                <a16:creationId xmlns:a16="http://schemas.microsoft.com/office/drawing/2014/main" id="{0A3F34C7-0506-4040-EAE9-179786B70161}"/>
              </a:ext>
            </a:extLst>
          </p:cNvPr>
          <p:cNvSpPr>
            <a:spLocks noGrp="1"/>
          </p:cNvSpPr>
          <p:nvPr>
            <p:ph type="sldNum" sz="quarter" idx="12"/>
          </p:nvPr>
        </p:nvSpPr>
        <p:spPr/>
        <p:txBody>
          <a:bodyPr/>
          <a:lstStyle/>
          <a:p>
            <a:fld id="{3AC10B06-101E-4779-906D-BEB5F1D414BA}" type="slidenum">
              <a:rPr lang="en-GB" smtClean="0"/>
              <a:t>13</a:t>
            </a:fld>
            <a:endParaRPr lang="en-GB"/>
          </a:p>
        </p:txBody>
      </p:sp>
    </p:spTree>
    <p:extLst>
      <p:ext uri="{BB962C8B-B14F-4D97-AF65-F5344CB8AC3E}">
        <p14:creationId xmlns:p14="http://schemas.microsoft.com/office/powerpoint/2010/main" val="42585747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Q6 .. contd. </a:t>
            </a:r>
          </a:p>
        </p:txBody>
      </p:sp>
      <p:sp>
        <p:nvSpPr>
          <p:cNvPr id="4" name="Content Placeholder 3">
            <a:extLst>
              <a:ext uri="{FF2B5EF4-FFF2-40B4-BE49-F238E27FC236}">
                <a16:creationId xmlns:a16="http://schemas.microsoft.com/office/drawing/2014/main" id="{B52DCF7B-C018-4A98-846F-9E96A9129338}"/>
              </a:ext>
            </a:extLst>
          </p:cNvPr>
          <p:cNvSpPr>
            <a:spLocks noGrp="1"/>
          </p:cNvSpPr>
          <p:nvPr>
            <p:ph idx="1"/>
          </p:nvPr>
        </p:nvSpPr>
        <p:spPr>
          <a:xfrm>
            <a:off x="8673413" y="3730156"/>
            <a:ext cx="2444643" cy="1373034"/>
          </a:xfrm>
          <a:ln>
            <a:solidFill>
              <a:sysClr val="windowText" lastClr="000000"/>
            </a:solidFill>
          </a:ln>
        </p:spPr>
        <p:txBody>
          <a:bodyPr>
            <a:noAutofit/>
          </a:bodyPr>
          <a:lstStyle/>
          <a:p>
            <a:pPr marL="0" indent="0">
              <a:buNone/>
            </a:pPr>
            <a:r>
              <a:rPr lang="en-GB" sz="2600" dirty="0">
                <a:solidFill>
                  <a:srgbClr val="008000"/>
                </a:solidFill>
                <a:latin typeface="Baskerville Old Face" panose="02020602080505020303" pitchFamily="18" charset="0"/>
                <a:cs typeface="Aparajita" panose="020B0502040204020203" pitchFamily="18" charset="0"/>
              </a:rPr>
              <a:t>Tailor’s experience to the </a:t>
            </a:r>
            <a:r>
              <a:rPr lang="en-GB" sz="2600" b="1" dirty="0">
                <a:solidFill>
                  <a:srgbClr val="008000"/>
                </a:solidFill>
                <a:latin typeface="Baskerville Old Face" panose="02020602080505020303" pitchFamily="18" charset="0"/>
                <a:cs typeface="Aparajita" panose="020B0502040204020203" pitchFamily="18" charset="0"/>
              </a:rPr>
              <a:t>individual. </a:t>
            </a:r>
            <a:endParaRPr lang="en-GB" sz="2400" dirty="0">
              <a:solidFill>
                <a:srgbClr val="0070C0"/>
              </a:solidFill>
              <a:latin typeface="Aparajita" panose="020B0502040204020203" pitchFamily="18" charset="0"/>
              <a:cs typeface="Aparajita" panose="020B0502040204020203" pitchFamily="18" charset="0"/>
            </a:endParaRPr>
          </a:p>
        </p:txBody>
      </p:sp>
      <p:sp>
        <p:nvSpPr>
          <p:cNvPr id="14" name="TextBox 13">
            <a:extLst>
              <a:ext uri="{FF2B5EF4-FFF2-40B4-BE49-F238E27FC236}">
                <a16:creationId xmlns:a16="http://schemas.microsoft.com/office/drawing/2014/main" id="{9CD7AE98-0FA9-4CED-8841-2D9DB98BA8DF}"/>
              </a:ext>
            </a:extLst>
          </p:cNvPr>
          <p:cNvSpPr txBox="1"/>
          <p:nvPr/>
        </p:nvSpPr>
        <p:spPr>
          <a:xfrm>
            <a:off x="3993419" y="1840275"/>
            <a:ext cx="3246625" cy="1446550"/>
          </a:xfrm>
          <a:prstGeom prst="rect">
            <a:avLst/>
          </a:prstGeom>
          <a:noFill/>
          <a:ln>
            <a:solidFill>
              <a:sysClr val="windowText" lastClr="000000"/>
            </a:solidFill>
          </a:ln>
        </p:spPr>
        <p:txBody>
          <a:bodyPr wrap="square">
            <a:spAutoFit/>
          </a:bodyPr>
          <a:lstStyle/>
          <a:p>
            <a:r>
              <a:rPr lang="en-GB" sz="2200" dirty="0">
                <a:solidFill>
                  <a:srgbClr val="993366"/>
                </a:solidFill>
                <a:latin typeface="Times New Roman" panose="02020603050405020304" pitchFamily="18" charset="0"/>
                <a:cs typeface="Times New Roman" panose="02020603050405020304" pitchFamily="18" charset="0"/>
              </a:rPr>
              <a:t>The subject librarian’s skills are needed </a:t>
            </a:r>
            <a:r>
              <a:rPr lang="en-GB" sz="2200" b="1" dirty="0">
                <a:solidFill>
                  <a:srgbClr val="993366"/>
                </a:solidFill>
                <a:latin typeface="Times New Roman" panose="02020603050405020304" pitchFamily="18" charset="0"/>
                <a:cs typeface="Times New Roman" panose="02020603050405020304" pitchFamily="18" charset="0"/>
              </a:rPr>
              <a:t>within two or three weeks </a:t>
            </a:r>
            <a:r>
              <a:rPr lang="en-GB" sz="2200" dirty="0">
                <a:solidFill>
                  <a:srgbClr val="993366"/>
                </a:solidFill>
                <a:latin typeface="Times New Roman" panose="02020603050405020304" pitchFamily="18" charset="0"/>
                <a:cs typeface="Times New Roman" panose="02020603050405020304" pitchFamily="18" charset="0"/>
              </a:rPr>
              <a:t>of the  course.</a:t>
            </a:r>
          </a:p>
        </p:txBody>
      </p:sp>
      <p:sp>
        <p:nvSpPr>
          <p:cNvPr id="16" name="TextBox 15">
            <a:extLst>
              <a:ext uri="{FF2B5EF4-FFF2-40B4-BE49-F238E27FC236}">
                <a16:creationId xmlns:a16="http://schemas.microsoft.com/office/drawing/2014/main" id="{CFFD4F2D-0BDD-431E-A4D2-4B8ADD8B2C12}"/>
              </a:ext>
            </a:extLst>
          </p:cNvPr>
          <p:cNvSpPr txBox="1"/>
          <p:nvPr/>
        </p:nvSpPr>
        <p:spPr>
          <a:xfrm>
            <a:off x="3407223" y="3636370"/>
            <a:ext cx="4489810" cy="2677656"/>
          </a:xfrm>
          <a:prstGeom prst="rect">
            <a:avLst/>
          </a:prstGeom>
          <a:noFill/>
          <a:ln>
            <a:solidFill>
              <a:sysClr val="windowText" lastClr="000000"/>
            </a:solidFill>
          </a:ln>
        </p:spPr>
        <p:txBody>
          <a:bodyPr wrap="square">
            <a:spAutoFit/>
          </a:bodyPr>
          <a:lstStyle/>
          <a:p>
            <a:r>
              <a:rPr lang="en-GB" sz="2400" dirty="0">
                <a:solidFill>
                  <a:srgbClr val="FF3300"/>
                </a:solidFill>
                <a:effectLst/>
                <a:latin typeface="Tahoma" panose="020B0604030504040204" pitchFamily="34" charset="0"/>
                <a:ea typeface="Calibri" panose="020F0502020204030204" pitchFamily="34" charset="0"/>
              </a:rPr>
              <a:t>As an </a:t>
            </a:r>
            <a:r>
              <a:rPr lang="en-GB" sz="2400" b="1" dirty="0">
                <a:solidFill>
                  <a:srgbClr val="FF3300"/>
                </a:solidFill>
                <a:effectLst/>
                <a:latin typeface="Tahoma" panose="020B0604030504040204" pitchFamily="34" charset="0"/>
                <a:ea typeface="Calibri" panose="020F0502020204030204" pitchFamily="34" charset="0"/>
              </a:rPr>
              <a:t>international</a:t>
            </a:r>
            <a:r>
              <a:rPr lang="en-GB" sz="2400" dirty="0">
                <a:solidFill>
                  <a:srgbClr val="FF3300"/>
                </a:solidFill>
                <a:effectLst/>
                <a:latin typeface="Tahoma" panose="020B0604030504040204" pitchFamily="34" charset="0"/>
                <a:ea typeface="Calibri" panose="020F0502020204030204" pitchFamily="34" charset="0"/>
              </a:rPr>
              <a:t> student, I think the library is very useful in the beginning of auxiliary courses …. It must be a </a:t>
            </a:r>
            <a:r>
              <a:rPr lang="en-GB" sz="2400" b="1" dirty="0">
                <a:solidFill>
                  <a:srgbClr val="FF3300"/>
                </a:solidFill>
                <a:effectLst/>
                <a:latin typeface="Tahoma" panose="020B0604030504040204" pitchFamily="34" charset="0"/>
                <a:ea typeface="Calibri" panose="020F0502020204030204" pitchFamily="34" charset="0"/>
              </a:rPr>
              <a:t>compulsory</a:t>
            </a:r>
            <a:r>
              <a:rPr lang="en-GB" sz="2400" dirty="0">
                <a:solidFill>
                  <a:srgbClr val="FF3300"/>
                </a:solidFill>
                <a:effectLst/>
                <a:latin typeface="Tahoma" panose="020B0604030504040204" pitchFamily="34" charset="0"/>
                <a:ea typeface="Calibri" panose="020F0502020204030204" pitchFamily="34" charset="0"/>
              </a:rPr>
              <a:t> course and directly linked to the course content.</a:t>
            </a:r>
            <a:endParaRPr lang="en-GB" sz="2400" dirty="0">
              <a:solidFill>
                <a:srgbClr val="FF3300"/>
              </a:solidFill>
              <a:latin typeface="Amasis MT Pro" panose="02040504050005020304" pitchFamily="18" charset="0"/>
              <a:ea typeface="Batang" panose="02030600000101010101" pitchFamily="18" charset="-127"/>
            </a:endParaRPr>
          </a:p>
        </p:txBody>
      </p:sp>
      <p:sp>
        <p:nvSpPr>
          <p:cNvPr id="17" name="TextBox 16">
            <a:extLst>
              <a:ext uri="{FF2B5EF4-FFF2-40B4-BE49-F238E27FC236}">
                <a16:creationId xmlns:a16="http://schemas.microsoft.com/office/drawing/2014/main" id="{6F9D98C1-8BE7-4D8D-AB15-D707ADA0D76A}"/>
              </a:ext>
            </a:extLst>
          </p:cNvPr>
          <p:cNvSpPr txBox="1"/>
          <p:nvPr/>
        </p:nvSpPr>
        <p:spPr>
          <a:xfrm>
            <a:off x="542219" y="4067257"/>
            <a:ext cx="2322786" cy="1446550"/>
          </a:xfrm>
          <a:prstGeom prst="rect">
            <a:avLst/>
          </a:prstGeom>
          <a:noFill/>
          <a:ln>
            <a:solidFill>
              <a:sysClr val="windowText" lastClr="000000"/>
            </a:solidFill>
          </a:ln>
        </p:spPr>
        <p:txBody>
          <a:bodyPr wrap="square">
            <a:spAutoFit/>
          </a:bodyPr>
          <a:lstStyle/>
          <a:p>
            <a:r>
              <a:rPr lang="en-GB" sz="2200" dirty="0">
                <a:solidFill>
                  <a:srgbClr val="9900CC"/>
                </a:solidFill>
                <a:latin typeface="Arial" panose="020B0604020202020204" pitchFamily="34" charset="0"/>
                <a:cs typeface="Arial" panose="020B0604020202020204" pitchFamily="34" charset="0"/>
              </a:rPr>
              <a:t>The session was very </a:t>
            </a:r>
            <a:r>
              <a:rPr lang="en-GB" sz="2200" b="1" dirty="0">
                <a:solidFill>
                  <a:srgbClr val="9900CC"/>
                </a:solidFill>
                <a:latin typeface="Arial" panose="020B0604020202020204" pitchFamily="34" charset="0"/>
                <a:cs typeface="Arial" panose="020B0604020202020204" pitchFamily="34" charset="0"/>
              </a:rPr>
              <a:t>productive</a:t>
            </a:r>
            <a:r>
              <a:rPr lang="en-GB" sz="2200" dirty="0">
                <a:solidFill>
                  <a:srgbClr val="9900CC"/>
                </a:solidFill>
                <a:latin typeface="Arial" panose="020B0604020202020204" pitchFamily="34" charset="0"/>
                <a:cs typeface="Arial" panose="020B0604020202020204" pitchFamily="34" charset="0"/>
              </a:rPr>
              <a:t>, informative and precise.</a:t>
            </a:r>
          </a:p>
        </p:txBody>
      </p:sp>
      <p:sp>
        <p:nvSpPr>
          <p:cNvPr id="18" name="TextBox 17">
            <a:extLst>
              <a:ext uri="{FF2B5EF4-FFF2-40B4-BE49-F238E27FC236}">
                <a16:creationId xmlns:a16="http://schemas.microsoft.com/office/drawing/2014/main" id="{1650EAEC-A06B-4E00-BAB4-4093284D83DE}"/>
              </a:ext>
            </a:extLst>
          </p:cNvPr>
          <p:cNvSpPr txBox="1"/>
          <p:nvPr/>
        </p:nvSpPr>
        <p:spPr>
          <a:xfrm>
            <a:off x="7871670" y="1778720"/>
            <a:ext cx="4048130" cy="1569660"/>
          </a:xfrm>
          <a:prstGeom prst="rect">
            <a:avLst/>
          </a:prstGeom>
          <a:noFill/>
          <a:ln>
            <a:solidFill>
              <a:sysClr val="windowText" lastClr="000000"/>
            </a:solidFill>
          </a:ln>
        </p:spPr>
        <p:txBody>
          <a:bodyPr wrap="square">
            <a:spAutoFit/>
          </a:bodyPr>
          <a:lstStyle/>
          <a:p>
            <a:r>
              <a:rPr lang="en-GB" sz="2400" dirty="0">
                <a:solidFill>
                  <a:srgbClr val="CC6600"/>
                </a:solidFill>
                <a:latin typeface="Abadi" panose="020B0604020104020204" pitchFamily="34" charset="0"/>
              </a:rPr>
              <a:t>A thoughtful outside perspective on my research, which is rare to receive from a </a:t>
            </a:r>
            <a:r>
              <a:rPr lang="en-GB" sz="2400" b="1" dirty="0">
                <a:solidFill>
                  <a:srgbClr val="CC6600"/>
                </a:solidFill>
                <a:latin typeface="Abadi" panose="020B0604020104020204" pitchFamily="34" charset="0"/>
              </a:rPr>
              <a:t>trusted academic. </a:t>
            </a:r>
            <a:endParaRPr lang="en-GB" sz="2200" b="1" dirty="0">
              <a:solidFill>
                <a:srgbClr val="CC6600"/>
              </a:solidFill>
              <a:latin typeface="Abadi" panose="020B0604020104020204" pitchFamily="34" charset="0"/>
            </a:endParaRPr>
          </a:p>
        </p:txBody>
      </p:sp>
      <p:sp>
        <p:nvSpPr>
          <p:cNvPr id="19" name="TextBox 18">
            <a:extLst>
              <a:ext uri="{FF2B5EF4-FFF2-40B4-BE49-F238E27FC236}">
                <a16:creationId xmlns:a16="http://schemas.microsoft.com/office/drawing/2014/main" id="{2C8C8997-824A-43F6-9AE1-8CC9E60A4247}"/>
              </a:ext>
            </a:extLst>
          </p:cNvPr>
          <p:cNvSpPr txBox="1"/>
          <p:nvPr/>
        </p:nvSpPr>
        <p:spPr>
          <a:xfrm>
            <a:off x="635878" y="1889498"/>
            <a:ext cx="2883936" cy="1446550"/>
          </a:xfrm>
          <a:prstGeom prst="rect">
            <a:avLst/>
          </a:prstGeom>
          <a:noFill/>
          <a:ln>
            <a:solidFill>
              <a:sysClr val="windowText" lastClr="000000"/>
            </a:solidFill>
          </a:ln>
        </p:spPr>
        <p:txBody>
          <a:bodyPr wrap="square">
            <a:spAutoFit/>
          </a:bodyPr>
          <a:lstStyle/>
          <a:p>
            <a:r>
              <a:rPr lang="en-GB" sz="2200" dirty="0">
                <a:solidFill>
                  <a:srgbClr val="0070C0"/>
                </a:solidFill>
                <a:latin typeface="Arial" panose="020B0604020202020204" pitchFamily="34" charset="0"/>
                <a:cs typeface="Arial" panose="020B0604020202020204" pitchFamily="34" charset="0"/>
              </a:rPr>
              <a:t>The </a:t>
            </a:r>
            <a:r>
              <a:rPr lang="en-GB" sz="2200" b="1" dirty="0">
                <a:solidFill>
                  <a:srgbClr val="0070C0"/>
                </a:solidFill>
                <a:latin typeface="Arial" panose="020B0604020202020204" pitchFamily="34" charset="0"/>
                <a:cs typeface="Arial" panose="020B0604020202020204" pitchFamily="34" charset="0"/>
              </a:rPr>
              <a:t>individual session </a:t>
            </a:r>
            <a:r>
              <a:rPr lang="en-GB" sz="2200" dirty="0">
                <a:solidFill>
                  <a:srgbClr val="0070C0"/>
                </a:solidFill>
                <a:latin typeface="Arial" panose="020B0604020202020204" pitchFamily="34" charset="0"/>
                <a:cs typeface="Arial" panose="020B0604020202020204" pitchFamily="34" charset="0"/>
              </a:rPr>
              <a:t>was crucial for learning new in- depth skills.</a:t>
            </a:r>
          </a:p>
        </p:txBody>
      </p:sp>
      <p:sp>
        <p:nvSpPr>
          <p:cNvPr id="5" name="TextBox 4">
            <a:extLst>
              <a:ext uri="{FF2B5EF4-FFF2-40B4-BE49-F238E27FC236}">
                <a16:creationId xmlns:a16="http://schemas.microsoft.com/office/drawing/2014/main" id="{E2083DBF-4E85-F10F-7A24-F459D9647DDB}"/>
              </a:ext>
            </a:extLst>
          </p:cNvPr>
          <p:cNvSpPr txBox="1"/>
          <p:nvPr/>
        </p:nvSpPr>
        <p:spPr>
          <a:xfrm>
            <a:off x="8744314" y="5297143"/>
            <a:ext cx="2671306" cy="1107996"/>
          </a:xfrm>
          <a:prstGeom prst="rect">
            <a:avLst/>
          </a:prstGeom>
          <a:noFill/>
          <a:ln>
            <a:solidFill>
              <a:schemeClr val="tx1"/>
            </a:solidFill>
          </a:ln>
        </p:spPr>
        <p:txBody>
          <a:bodyPr wrap="square">
            <a:spAutoFit/>
          </a:bodyPr>
          <a:lstStyle/>
          <a:p>
            <a:r>
              <a:rPr lang="en-GB" sz="2200" dirty="0">
                <a:solidFill>
                  <a:srgbClr val="000099"/>
                </a:solidFill>
              </a:rPr>
              <a:t>…was very helpful and helped me </a:t>
            </a:r>
            <a:r>
              <a:rPr lang="en-GB" sz="2200" b="1" dirty="0">
                <a:solidFill>
                  <a:srgbClr val="000099"/>
                </a:solidFill>
              </a:rPr>
              <a:t>shape </a:t>
            </a:r>
            <a:r>
              <a:rPr lang="en-GB" sz="2200" dirty="0">
                <a:solidFill>
                  <a:srgbClr val="000099"/>
                </a:solidFill>
              </a:rPr>
              <a:t>my dissertation.</a:t>
            </a:r>
          </a:p>
        </p:txBody>
      </p:sp>
      <p:sp>
        <p:nvSpPr>
          <p:cNvPr id="6" name="Slide Number Placeholder 5">
            <a:extLst>
              <a:ext uri="{FF2B5EF4-FFF2-40B4-BE49-F238E27FC236}">
                <a16:creationId xmlns:a16="http://schemas.microsoft.com/office/drawing/2014/main" id="{FAFF2E21-BBCB-F802-8A01-BF681608AFA6}"/>
              </a:ext>
            </a:extLst>
          </p:cNvPr>
          <p:cNvSpPr>
            <a:spLocks noGrp="1"/>
          </p:cNvSpPr>
          <p:nvPr>
            <p:ph type="sldNum" sz="quarter" idx="12"/>
          </p:nvPr>
        </p:nvSpPr>
        <p:spPr/>
        <p:txBody>
          <a:bodyPr/>
          <a:lstStyle/>
          <a:p>
            <a:fld id="{3AC10B06-101E-4779-906D-BEB5F1D414BA}" type="slidenum">
              <a:rPr lang="en-GB" smtClean="0"/>
              <a:t>14</a:t>
            </a:fld>
            <a:endParaRPr lang="en-GB"/>
          </a:p>
        </p:txBody>
      </p:sp>
    </p:spTree>
    <p:extLst>
      <p:ext uri="{BB962C8B-B14F-4D97-AF65-F5344CB8AC3E}">
        <p14:creationId xmlns:p14="http://schemas.microsoft.com/office/powerpoint/2010/main" val="3664899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87071">
              <a:srgbClr val="FF66FF">
                <a:alpha val="0"/>
              </a:srgbClr>
            </a:gs>
            <a:gs pos="15720">
              <a:schemeClr val="accent5">
                <a:lumMod val="40000"/>
                <a:lumOff val="60000"/>
              </a:schemeClr>
            </a:gs>
            <a:gs pos="39300">
              <a:srgbClr val="FEF8FB"/>
            </a:gs>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ACKNOWLEDGEMENTS IN DISSERTATIONS </a:t>
            </a:r>
            <a:endParaRPr lang="en-GB" sz="4000" dirty="0">
              <a:solidFill>
                <a:srgbClr val="FFFFFF"/>
              </a:solidFill>
              <a:latin typeface="+mn-lt"/>
            </a:endParaRPr>
          </a:p>
        </p:txBody>
      </p:sp>
      <p:pic>
        <p:nvPicPr>
          <p:cNvPr id="19" name="Picture 18">
            <a:extLst>
              <a:ext uri="{FF2B5EF4-FFF2-40B4-BE49-F238E27FC236}">
                <a16:creationId xmlns:a16="http://schemas.microsoft.com/office/drawing/2014/main" id="{536F2B82-97AD-4789-84E7-9E1D98791364}"/>
              </a:ext>
            </a:extLst>
          </p:cNvPr>
          <p:cNvPicPr>
            <a:picLocks noChangeAspect="1"/>
          </p:cNvPicPr>
          <p:nvPr/>
        </p:nvPicPr>
        <p:blipFill>
          <a:blip r:embed="rId2"/>
          <a:stretch>
            <a:fillRect/>
          </a:stretch>
        </p:blipFill>
        <p:spPr>
          <a:xfrm>
            <a:off x="1065291" y="3750112"/>
            <a:ext cx="10551825" cy="1590186"/>
          </a:xfrm>
          <a:prstGeom prst="rect">
            <a:avLst/>
          </a:prstGeom>
          <a:ln>
            <a:solidFill>
              <a:sysClr val="windowText" lastClr="000000"/>
            </a:solidFill>
          </a:ln>
        </p:spPr>
      </p:pic>
      <p:pic>
        <p:nvPicPr>
          <p:cNvPr id="23" name="Picture 22">
            <a:extLst>
              <a:ext uri="{FF2B5EF4-FFF2-40B4-BE49-F238E27FC236}">
                <a16:creationId xmlns:a16="http://schemas.microsoft.com/office/drawing/2014/main" id="{64FB6146-40E4-43A6-BC76-B2BCB6562090}"/>
              </a:ext>
            </a:extLst>
          </p:cNvPr>
          <p:cNvPicPr>
            <a:picLocks noChangeAspect="1"/>
          </p:cNvPicPr>
          <p:nvPr/>
        </p:nvPicPr>
        <p:blipFill>
          <a:blip r:embed="rId3"/>
          <a:stretch>
            <a:fillRect/>
          </a:stretch>
        </p:blipFill>
        <p:spPr>
          <a:xfrm>
            <a:off x="612117" y="1891357"/>
            <a:ext cx="10450316" cy="1542862"/>
          </a:xfrm>
          <a:prstGeom prst="rect">
            <a:avLst/>
          </a:prstGeom>
          <a:gradFill>
            <a:gsLst>
              <a:gs pos="39300">
                <a:srgbClr val="FEF8FB"/>
              </a:gs>
              <a:gs pos="0">
                <a:schemeClr val="accent1">
                  <a:lumMod val="5000"/>
                  <a:lumOff val="95000"/>
                  <a:alpha val="3000"/>
                </a:schemeClr>
              </a:gs>
              <a:gs pos="100000">
                <a:schemeClr val="bg1"/>
              </a:gs>
            </a:gsLst>
            <a:lin ang="5400000" scaled="1"/>
          </a:gradFill>
          <a:ln>
            <a:solidFill>
              <a:schemeClr val="tx1"/>
            </a:solidFill>
          </a:ln>
        </p:spPr>
      </p:pic>
      <p:pic>
        <p:nvPicPr>
          <p:cNvPr id="2050" name="Picture 2" descr="Pink Flower Bouquet | Flower Delivery UK | The Tyra">
            <a:extLst>
              <a:ext uri="{FF2B5EF4-FFF2-40B4-BE49-F238E27FC236}">
                <a16:creationId xmlns:a16="http://schemas.microsoft.com/office/drawing/2014/main" id="{92F3FA44-A293-4A23-ADF8-85C4C29214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93366" y="5667995"/>
            <a:ext cx="923750" cy="92375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Pink Flower Bouquet | Flower Delivery UK | The Tyra">
            <a:extLst>
              <a:ext uri="{FF2B5EF4-FFF2-40B4-BE49-F238E27FC236}">
                <a16:creationId xmlns:a16="http://schemas.microsoft.com/office/drawing/2014/main" id="{34B5693C-D56C-43DF-97F9-F6206A2EB5B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1789" y="5667995"/>
            <a:ext cx="923750" cy="92375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B2942B41-DCD0-D358-1175-0D76BD640E6B}"/>
              </a:ext>
            </a:extLst>
          </p:cNvPr>
          <p:cNvSpPr>
            <a:spLocks noGrp="1"/>
          </p:cNvSpPr>
          <p:nvPr>
            <p:ph type="sldNum" sz="quarter" idx="12"/>
          </p:nvPr>
        </p:nvSpPr>
        <p:spPr/>
        <p:txBody>
          <a:bodyPr/>
          <a:lstStyle/>
          <a:p>
            <a:fld id="{3AC10B06-101E-4779-906D-BEB5F1D414BA}" type="slidenum">
              <a:rPr lang="en-GB" smtClean="0"/>
              <a:t>15</a:t>
            </a:fld>
            <a:endParaRPr lang="en-GB"/>
          </a:p>
        </p:txBody>
      </p:sp>
    </p:spTree>
    <p:extLst>
      <p:ext uri="{BB962C8B-B14F-4D97-AF65-F5344CB8AC3E}">
        <p14:creationId xmlns:p14="http://schemas.microsoft.com/office/powerpoint/2010/main" val="1727350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FEEDBACK FROM ACADEMICS </a:t>
            </a:r>
            <a:endParaRPr lang="en-GB" sz="4000" dirty="0">
              <a:solidFill>
                <a:srgbClr val="FFFFFF"/>
              </a:solidFill>
              <a:latin typeface="+mn-lt"/>
            </a:endParaRPr>
          </a:p>
        </p:txBody>
      </p:sp>
      <p:sp>
        <p:nvSpPr>
          <p:cNvPr id="5" name="Content Placeholder 4">
            <a:extLst>
              <a:ext uri="{FF2B5EF4-FFF2-40B4-BE49-F238E27FC236}">
                <a16:creationId xmlns:a16="http://schemas.microsoft.com/office/drawing/2014/main" id="{25AB8963-3B98-4722-9051-7DBCECF524B3}"/>
              </a:ext>
            </a:extLst>
          </p:cNvPr>
          <p:cNvSpPr>
            <a:spLocks noGrp="1"/>
          </p:cNvSpPr>
          <p:nvPr>
            <p:ph idx="1"/>
          </p:nvPr>
        </p:nvSpPr>
        <p:spPr>
          <a:xfrm>
            <a:off x="447076" y="1932720"/>
            <a:ext cx="3786881" cy="1576445"/>
          </a:xfrm>
          <a:ln>
            <a:solidFill>
              <a:sysClr val="windowText" lastClr="000000"/>
            </a:solidFill>
          </a:ln>
        </p:spPr>
        <p:txBody>
          <a:bodyPr>
            <a:noAutofit/>
          </a:bodyPr>
          <a:lstStyle/>
          <a:p>
            <a:pPr marL="0" indent="0">
              <a:buNone/>
            </a:pPr>
            <a:r>
              <a:rPr lang="en-GB" sz="2400" dirty="0">
                <a:solidFill>
                  <a:srgbClr val="00B0F0"/>
                </a:solidFill>
                <a:latin typeface="Arial" panose="020B0604020202020204" pitchFamily="34" charset="0"/>
                <a:ea typeface="Times New Roman" panose="02020603050405020304" pitchFamily="18" charset="0"/>
                <a:cs typeface="Arial" panose="020B0604020202020204" pitchFamily="34" charset="0"/>
              </a:rPr>
              <a:t>T</a:t>
            </a:r>
            <a:r>
              <a:rPr lang="en-GB" sz="24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he feedback received from my students is very </a:t>
            </a:r>
            <a:r>
              <a:rPr lang="en-GB"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positive</a:t>
            </a:r>
            <a:r>
              <a:rPr lang="en-GB" sz="2400"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 after their interaction with you.</a:t>
            </a:r>
            <a:endParaRPr lang="en-GB" sz="2400" dirty="0">
              <a:solidFill>
                <a:srgbClr val="00B0F0"/>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75BDED66-F2DD-4C46-B44F-14090FAAE627}"/>
              </a:ext>
            </a:extLst>
          </p:cNvPr>
          <p:cNvSpPr txBox="1"/>
          <p:nvPr/>
        </p:nvSpPr>
        <p:spPr>
          <a:xfrm>
            <a:off x="4816166" y="1890466"/>
            <a:ext cx="3428072" cy="2677656"/>
          </a:xfrm>
          <a:prstGeom prst="rect">
            <a:avLst/>
          </a:prstGeom>
          <a:noFill/>
          <a:ln>
            <a:solidFill>
              <a:sysClr val="windowText" lastClr="000000"/>
            </a:solidFill>
          </a:ln>
        </p:spPr>
        <p:txBody>
          <a:bodyPr wrap="square">
            <a:spAutoFit/>
          </a:bodyPr>
          <a:lstStyle/>
          <a:p>
            <a:r>
              <a:rPr lang="en-GB" sz="2400" dirty="0">
                <a:solidFill>
                  <a:srgbClr val="00B050"/>
                </a:solidFill>
                <a:effectLst/>
                <a:latin typeface="Euphemia" panose="020B0503040102020104" pitchFamily="34" charset="0"/>
                <a:ea typeface="Calibri" panose="020F0502020204030204" pitchFamily="34" charset="0"/>
              </a:rPr>
              <a:t>I was wondering if there was a way to find out how it helped students apply the information in their areas of </a:t>
            </a:r>
            <a:r>
              <a:rPr lang="en-GB" sz="2400" b="1" dirty="0">
                <a:solidFill>
                  <a:srgbClr val="00B050"/>
                </a:solidFill>
                <a:effectLst/>
                <a:latin typeface="Euphemia" panose="020B0503040102020104" pitchFamily="34" charset="0"/>
                <a:ea typeface="Calibri" panose="020F0502020204030204" pitchFamily="34" charset="0"/>
              </a:rPr>
              <a:t>practical study</a:t>
            </a:r>
            <a:r>
              <a:rPr lang="en-GB" sz="2400" dirty="0">
                <a:solidFill>
                  <a:srgbClr val="00B050"/>
                </a:solidFill>
                <a:effectLst/>
                <a:latin typeface="Euphemia" panose="020B0503040102020104" pitchFamily="34" charset="0"/>
                <a:ea typeface="Calibri" panose="020F0502020204030204" pitchFamily="34" charset="0"/>
              </a:rPr>
              <a:t> for Arts related courses </a:t>
            </a:r>
          </a:p>
        </p:txBody>
      </p:sp>
      <p:sp>
        <p:nvSpPr>
          <p:cNvPr id="10" name="TextBox 9">
            <a:extLst>
              <a:ext uri="{FF2B5EF4-FFF2-40B4-BE49-F238E27FC236}">
                <a16:creationId xmlns:a16="http://schemas.microsoft.com/office/drawing/2014/main" id="{1104C6CC-DC5C-4FF2-80DC-08AA6384B657}"/>
              </a:ext>
            </a:extLst>
          </p:cNvPr>
          <p:cNvSpPr txBox="1"/>
          <p:nvPr/>
        </p:nvSpPr>
        <p:spPr>
          <a:xfrm>
            <a:off x="4561059" y="5015738"/>
            <a:ext cx="6854561" cy="1200329"/>
          </a:xfrm>
          <a:prstGeom prst="rect">
            <a:avLst/>
          </a:prstGeom>
          <a:noFill/>
          <a:ln>
            <a:solidFill>
              <a:sysClr val="windowText" lastClr="000000"/>
            </a:solidFill>
          </a:ln>
        </p:spPr>
        <p:txBody>
          <a:bodyPr wrap="square">
            <a:spAutoFit/>
          </a:bodyPr>
          <a:lstStyle/>
          <a:p>
            <a:r>
              <a:rPr lang="en-GB" sz="2400" dirty="0">
                <a:solidFill>
                  <a:srgbClr val="FF0000"/>
                </a:solidFill>
                <a:effectLst/>
                <a:latin typeface="Calibri" panose="020F0502020204030204" pitchFamily="34" charset="0"/>
                <a:ea typeface="Calibri" panose="020F0502020204030204" pitchFamily="34" charset="0"/>
              </a:rPr>
              <a:t>This is impressive planning ahead! I think we ought to consider formally </a:t>
            </a:r>
            <a:r>
              <a:rPr lang="en-GB" sz="2400" b="1" dirty="0">
                <a:solidFill>
                  <a:srgbClr val="FF0000"/>
                </a:solidFill>
                <a:effectLst/>
                <a:latin typeface="Calibri" panose="020F0502020204030204" pitchFamily="34" charset="0"/>
                <a:ea typeface="Calibri" panose="020F0502020204030204" pitchFamily="34" charset="0"/>
              </a:rPr>
              <a:t>timetabling</a:t>
            </a:r>
            <a:r>
              <a:rPr lang="en-GB" sz="2400" dirty="0">
                <a:solidFill>
                  <a:srgbClr val="FF0000"/>
                </a:solidFill>
                <a:effectLst/>
                <a:latin typeface="Calibri" panose="020F0502020204030204" pitchFamily="34" charset="0"/>
                <a:ea typeface="Calibri" panose="020F0502020204030204" pitchFamily="34" charset="0"/>
              </a:rPr>
              <a:t> a research skills session for each level in semester 1. (June,  2023)</a:t>
            </a:r>
            <a:endParaRPr lang="en-GB" sz="1800" dirty="0">
              <a:effectLst/>
              <a:latin typeface="Calibri" panose="020F0502020204030204" pitchFamily="34" charset="0"/>
              <a:ea typeface="Calibri" panose="020F0502020204030204" pitchFamily="34" charset="0"/>
            </a:endParaRPr>
          </a:p>
        </p:txBody>
      </p:sp>
      <p:sp>
        <p:nvSpPr>
          <p:cNvPr id="14" name="TextBox 13">
            <a:extLst>
              <a:ext uri="{FF2B5EF4-FFF2-40B4-BE49-F238E27FC236}">
                <a16:creationId xmlns:a16="http://schemas.microsoft.com/office/drawing/2014/main" id="{D1455E1D-9022-4FAD-9179-A36367DAF81D}"/>
              </a:ext>
            </a:extLst>
          </p:cNvPr>
          <p:cNvSpPr txBox="1"/>
          <p:nvPr/>
        </p:nvSpPr>
        <p:spPr>
          <a:xfrm>
            <a:off x="8826447" y="1869658"/>
            <a:ext cx="2918477" cy="2677656"/>
          </a:xfrm>
          <a:prstGeom prst="rect">
            <a:avLst/>
          </a:prstGeom>
          <a:noFill/>
          <a:ln>
            <a:solidFill>
              <a:sysClr val="windowText" lastClr="000000"/>
            </a:solidFill>
          </a:ln>
        </p:spPr>
        <p:txBody>
          <a:bodyPr wrap="square">
            <a:spAutoFit/>
          </a:bodyPr>
          <a:lstStyle/>
          <a:p>
            <a:r>
              <a:rPr lang="en-GB" sz="2400" dirty="0">
                <a:solidFill>
                  <a:srgbClr val="660066"/>
                </a:solidFill>
                <a:effectLst/>
                <a:latin typeface="Calibri" panose="020F0502020204030204" pitchFamily="34" charset="0"/>
                <a:ea typeface="Times New Roman" panose="02020603050405020304" pitchFamily="18" charset="0"/>
              </a:rPr>
              <a:t>Students have commented on how much they have </a:t>
            </a:r>
            <a:r>
              <a:rPr lang="en-GB" sz="2400" b="1" dirty="0">
                <a:solidFill>
                  <a:srgbClr val="660066"/>
                </a:solidFill>
                <a:effectLst/>
                <a:latin typeface="Calibri" panose="020F0502020204030204" pitchFamily="34" charset="0"/>
                <a:ea typeface="Times New Roman" panose="02020603050405020304" pitchFamily="18" charset="0"/>
              </a:rPr>
              <a:t>appreciated</a:t>
            </a:r>
            <a:r>
              <a:rPr lang="en-GB" sz="2400" dirty="0">
                <a:solidFill>
                  <a:srgbClr val="660066"/>
                </a:solidFill>
                <a:effectLst/>
                <a:latin typeface="Calibri" panose="020F0502020204030204" pitchFamily="34" charset="0"/>
                <a:ea typeface="Times New Roman" panose="02020603050405020304" pitchFamily="18" charset="0"/>
              </a:rPr>
              <a:t> this academic support and guided research via the Library. </a:t>
            </a:r>
            <a:endParaRPr lang="en-GB" sz="2400" dirty="0">
              <a:solidFill>
                <a:srgbClr val="660066"/>
              </a:solidFill>
              <a:effectLst/>
              <a:latin typeface="Calibri" panose="020F0502020204030204" pitchFamily="34" charset="0"/>
              <a:ea typeface="Calibri" panose="020F0502020204030204" pitchFamily="34" charset="0"/>
            </a:endParaRPr>
          </a:p>
        </p:txBody>
      </p:sp>
      <p:sp>
        <p:nvSpPr>
          <p:cNvPr id="16" name="Content Placeholder 4">
            <a:extLst>
              <a:ext uri="{FF2B5EF4-FFF2-40B4-BE49-F238E27FC236}">
                <a16:creationId xmlns:a16="http://schemas.microsoft.com/office/drawing/2014/main" id="{BFBBD9D5-2951-4329-B2A5-18BD8FDCAD01}"/>
              </a:ext>
            </a:extLst>
          </p:cNvPr>
          <p:cNvSpPr txBox="1">
            <a:spLocks/>
          </p:cNvSpPr>
          <p:nvPr/>
        </p:nvSpPr>
        <p:spPr>
          <a:xfrm>
            <a:off x="356610" y="3997990"/>
            <a:ext cx="4012480" cy="2076239"/>
          </a:xfrm>
          <a:prstGeom prst="rect">
            <a:avLst/>
          </a:prstGeom>
          <a:ln>
            <a:solidFill>
              <a:sysClr val="windowText" lastClr="000000"/>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600" dirty="0">
                <a:solidFill>
                  <a:srgbClr val="CC6600"/>
                </a:solidFill>
                <a:latin typeface="Arial Narrow" panose="020B0606020202030204" pitchFamily="34" charset="0"/>
                <a:ea typeface="Times New Roman" panose="02020603050405020304" pitchFamily="18" charset="0"/>
                <a:cs typeface="Arial" panose="020B0604020202020204" pitchFamily="34" charset="0"/>
              </a:rPr>
              <a:t>I believe 1-2-1 sessions definitely </a:t>
            </a:r>
            <a:r>
              <a:rPr lang="en-GB" sz="2600" b="1" dirty="0">
                <a:solidFill>
                  <a:srgbClr val="CC6600"/>
                </a:solidFill>
                <a:latin typeface="Arial Narrow" panose="020B0606020202030204" pitchFamily="34" charset="0"/>
                <a:ea typeface="Times New Roman" panose="02020603050405020304" pitchFamily="18" charset="0"/>
                <a:cs typeface="Arial" panose="020B0604020202020204" pitchFamily="34" charset="0"/>
              </a:rPr>
              <a:t>empower </a:t>
            </a:r>
            <a:r>
              <a:rPr lang="en-GB" sz="2600" dirty="0">
                <a:solidFill>
                  <a:srgbClr val="CC6600"/>
                </a:solidFill>
                <a:latin typeface="Arial Narrow" panose="020B0606020202030204" pitchFamily="34" charset="0"/>
                <a:ea typeface="Times New Roman" panose="02020603050405020304" pitchFamily="18" charset="0"/>
                <a:cs typeface="Arial" panose="020B0604020202020204" pitchFamily="34" charset="0"/>
              </a:rPr>
              <a:t>students and make them feel more confident about their independent research.</a:t>
            </a:r>
          </a:p>
          <a:p>
            <a:pPr marL="0" indent="0">
              <a:buFont typeface="Arial" panose="020B0604020202020204" pitchFamily="34" charset="0"/>
              <a:buNone/>
            </a:pPr>
            <a:endParaRPr lang="en-GB" sz="2400" dirty="0">
              <a:solidFill>
                <a:srgbClr val="CC6600"/>
              </a:solidFill>
              <a:latin typeface="Arial Narrow" panose="020B0606020202030204" pitchFamily="34" charset="0"/>
              <a:cs typeface="Arial" panose="020B0604020202020204" pitchFamily="34" charset="0"/>
            </a:endParaRPr>
          </a:p>
          <a:p>
            <a:pPr marL="0" indent="0">
              <a:buFont typeface="Arial" panose="020B0604020202020204" pitchFamily="34" charset="0"/>
              <a:buNone/>
            </a:pPr>
            <a:endParaRPr lang="en-GB" sz="2400" dirty="0">
              <a:solidFill>
                <a:srgbClr val="CC6600"/>
              </a:solidFill>
              <a:latin typeface="Arial Narrow" panose="020B0606020202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972927FE-8485-B29C-1E36-0D95C03E129A}"/>
              </a:ext>
            </a:extLst>
          </p:cNvPr>
          <p:cNvSpPr>
            <a:spLocks noGrp="1"/>
          </p:cNvSpPr>
          <p:nvPr>
            <p:ph type="sldNum" sz="quarter" idx="12"/>
          </p:nvPr>
        </p:nvSpPr>
        <p:spPr/>
        <p:txBody>
          <a:bodyPr/>
          <a:lstStyle/>
          <a:p>
            <a:fld id="{3AC10B06-101E-4779-906D-BEB5F1D414BA}" type="slidenum">
              <a:rPr lang="en-GB" smtClean="0"/>
              <a:t>16</a:t>
            </a:fld>
            <a:endParaRPr lang="en-GB"/>
          </a:p>
        </p:txBody>
      </p:sp>
    </p:spTree>
    <p:extLst>
      <p:ext uri="{BB962C8B-B14F-4D97-AF65-F5344CB8AC3E}">
        <p14:creationId xmlns:p14="http://schemas.microsoft.com/office/powerpoint/2010/main" val="1230778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SOME RECOMMENDATIONS </a:t>
            </a:r>
            <a:endParaRPr lang="en-GB" sz="4000" dirty="0">
              <a:solidFill>
                <a:srgbClr val="FFFFFF"/>
              </a:solidFill>
              <a:latin typeface="+mn-lt"/>
            </a:endParaRPr>
          </a:p>
        </p:txBody>
      </p:sp>
      <p:sp>
        <p:nvSpPr>
          <p:cNvPr id="4" name="Content Placeholder 3">
            <a:extLst>
              <a:ext uri="{FF2B5EF4-FFF2-40B4-BE49-F238E27FC236}">
                <a16:creationId xmlns:a16="http://schemas.microsoft.com/office/drawing/2014/main" id="{1D0A4A99-BCE0-46EF-B924-3B3C502F29D6}"/>
              </a:ext>
            </a:extLst>
          </p:cNvPr>
          <p:cNvSpPr>
            <a:spLocks noGrp="1"/>
          </p:cNvSpPr>
          <p:nvPr>
            <p:ph idx="1"/>
          </p:nvPr>
        </p:nvSpPr>
        <p:spPr>
          <a:xfrm>
            <a:off x="738655" y="1795610"/>
            <a:ext cx="10386545" cy="4049377"/>
          </a:xfrm>
        </p:spPr>
        <p:txBody>
          <a:bodyPr>
            <a:noAutofit/>
          </a:bodyPr>
          <a:lstStyle/>
          <a:p>
            <a:pPr marL="514350" lvl="0" indent="-51435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More interaction with subject librarians with Module Study Guide creation process </a:t>
            </a:r>
          </a:p>
          <a:p>
            <a:pPr marL="514350" lvl="0" indent="-51435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Timetabling sessions to coincide with assignment submission dates and dissertation timelines</a:t>
            </a:r>
          </a:p>
          <a:p>
            <a:pPr marL="514350" lvl="0" indent="-51435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Collaboration with academics to assess the impact of information literacy through quality of research output</a:t>
            </a:r>
          </a:p>
          <a:p>
            <a:pPr marL="514350" lvl="0" indent="-51435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Additional discussions on Academic Integrity especially in response to advances in Artificial Intelligence </a:t>
            </a:r>
            <a:endParaRPr lang="en-GB" sz="3200" dirty="0">
              <a:solidFill>
                <a:srgbClr val="002060"/>
              </a:solidFill>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5D0AA6A7-2434-E3C2-61E3-ED14A871F281}"/>
              </a:ext>
            </a:extLst>
          </p:cNvPr>
          <p:cNvSpPr>
            <a:spLocks noGrp="1"/>
          </p:cNvSpPr>
          <p:nvPr>
            <p:ph type="sldNum" sz="quarter" idx="12"/>
          </p:nvPr>
        </p:nvSpPr>
        <p:spPr/>
        <p:txBody>
          <a:bodyPr/>
          <a:lstStyle/>
          <a:p>
            <a:fld id="{3AC10B06-101E-4779-906D-BEB5F1D414BA}" type="slidenum">
              <a:rPr lang="en-GB" smtClean="0"/>
              <a:t>17</a:t>
            </a:fld>
            <a:endParaRPr lang="en-GB"/>
          </a:p>
        </p:txBody>
      </p:sp>
    </p:spTree>
    <p:extLst>
      <p:ext uri="{BB962C8B-B14F-4D97-AF65-F5344CB8AC3E}">
        <p14:creationId xmlns:p14="http://schemas.microsoft.com/office/powerpoint/2010/main" val="2127487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5AC6556-E37D-41B0-BAD1-3EC844454C71}"/>
              </a:ext>
            </a:extLst>
          </p:cNvPr>
          <p:cNvSpPr>
            <a:spLocks noGrp="1"/>
          </p:cNvSpPr>
          <p:nvPr>
            <p:ph type="title"/>
          </p:nvPr>
        </p:nvSpPr>
        <p:spPr>
          <a:xfrm>
            <a:off x="524106" y="348865"/>
            <a:ext cx="11206977" cy="1576446"/>
          </a:xfrm>
        </p:spPr>
        <p:txBody>
          <a:bodyPr anchor="ctr">
            <a:noAutofit/>
          </a:bodyPr>
          <a:lstStyle/>
          <a:p>
            <a:pPr algn="ctr"/>
            <a:r>
              <a:rPr lang="en-GB" sz="3200" b="1" dirty="0">
                <a:solidFill>
                  <a:srgbClr val="FFFFFF"/>
                </a:solidFill>
                <a:latin typeface="+mn-lt"/>
              </a:rPr>
              <a:t>ROLE OF THE ACADEMIC LIBRARIAN </a:t>
            </a:r>
            <a:br>
              <a:rPr lang="en-GB" sz="3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GB" sz="3000" dirty="0">
              <a:solidFill>
                <a:schemeClr val="bg1"/>
              </a:solidFill>
            </a:endParaRPr>
          </a:p>
        </p:txBody>
      </p:sp>
      <p:graphicFrame>
        <p:nvGraphicFramePr>
          <p:cNvPr id="5" name="Content Placeholder 2">
            <a:extLst>
              <a:ext uri="{FF2B5EF4-FFF2-40B4-BE49-F238E27FC236}">
                <a16:creationId xmlns:a16="http://schemas.microsoft.com/office/drawing/2014/main" id="{AF081C78-542A-2579-5ACA-2A6AF0824D72}"/>
              </a:ext>
            </a:extLst>
          </p:cNvPr>
          <p:cNvGraphicFramePr>
            <a:graphicFrameLocks noGrp="1"/>
          </p:cNvGraphicFramePr>
          <p:nvPr>
            <p:ph idx="1"/>
            <p:extLst>
              <p:ext uri="{D42A27DB-BD31-4B8C-83A1-F6EECF244321}">
                <p14:modId xmlns:p14="http://schemas.microsoft.com/office/powerpoint/2010/main" val="155698579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C153E43D-7E67-4B35-AFCA-DDF4BA755FB4}"/>
              </a:ext>
            </a:extLst>
          </p:cNvPr>
          <p:cNvSpPr txBox="1"/>
          <p:nvPr/>
        </p:nvSpPr>
        <p:spPr>
          <a:xfrm>
            <a:off x="2976420" y="6305384"/>
            <a:ext cx="5513649" cy="369332"/>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Academic Integrity - Creating honest citizens</a:t>
            </a:r>
          </a:p>
        </p:txBody>
      </p:sp>
      <p:sp>
        <p:nvSpPr>
          <p:cNvPr id="3" name="Slide Number Placeholder 2">
            <a:extLst>
              <a:ext uri="{FF2B5EF4-FFF2-40B4-BE49-F238E27FC236}">
                <a16:creationId xmlns:a16="http://schemas.microsoft.com/office/drawing/2014/main" id="{69D25FED-895D-5638-D69C-FCE3639DCB2A}"/>
              </a:ext>
            </a:extLst>
          </p:cNvPr>
          <p:cNvSpPr>
            <a:spLocks noGrp="1"/>
          </p:cNvSpPr>
          <p:nvPr>
            <p:ph type="sldNum" sz="quarter" idx="12"/>
          </p:nvPr>
        </p:nvSpPr>
        <p:spPr/>
        <p:txBody>
          <a:bodyPr/>
          <a:lstStyle/>
          <a:p>
            <a:fld id="{3AC10B06-101E-4779-906D-BEB5F1D414BA}" type="slidenum">
              <a:rPr lang="en-GB" smtClean="0"/>
              <a:t>18</a:t>
            </a:fld>
            <a:endParaRPr lang="en-GB"/>
          </a:p>
        </p:txBody>
      </p:sp>
    </p:spTree>
    <p:extLst>
      <p:ext uri="{BB962C8B-B14F-4D97-AF65-F5344CB8AC3E}">
        <p14:creationId xmlns:p14="http://schemas.microsoft.com/office/powerpoint/2010/main" val="235074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SUMMING UP </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p:txBody>
          <a:bodyPr>
            <a:normAutofit fontScale="92500" lnSpcReduction="10000"/>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endParaRPr>
          </a:p>
          <a:p>
            <a:pPr marL="0" indent="0" algn="just">
              <a:lnSpc>
                <a:spcPct val="100000"/>
              </a:lnSpc>
              <a:spcBef>
                <a:spcPts val="0"/>
              </a:spcBef>
              <a:buNone/>
              <a:defRPr/>
            </a:pPr>
            <a:r>
              <a:rPr lang="en-US" sz="3200" dirty="0">
                <a:solidFill>
                  <a:srgbClr val="002060"/>
                </a:solidFill>
                <a:latin typeface="Tahoma" panose="020B0604030504040204" pitchFamily="34" charset="0"/>
                <a:ea typeface="Tahoma" panose="020B0604030504040204" pitchFamily="34" charset="0"/>
                <a:cs typeface="Tahoma" panose="020B0604030504040204" pitchFamily="34" charset="0"/>
              </a:rPr>
              <a:t>An understanding of the subject librarian’s role in creating information literate graduates in the Higher Education framework will encourage more collaboration.</a:t>
            </a:r>
          </a:p>
          <a:p>
            <a:pPr marL="0" indent="0" algn="just">
              <a:lnSpc>
                <a:spcPct val="100000"/>
              </a:lnSpc>
              <a:spcBef>
                <a:spcPts val="0"/>
              </a:spcBef>
              <a:buNone/>
              <a:defRPr/>
            </a:pPr>
            <a:endParaRPr lang="en-US" sz="320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marR="0" lvl="0" indent="0" algn="just" fontAlgn="auto">
              <a:lnSpc>
                <a:spcPct val="110000"/>
              </a:lnSpc>
              <a:spcBef>
                <a:spcPts val="0"/>
              </a:spcBef>
              <a:spcAft>
                <a:spcPts val="0"/>
              </a:spcAft>
              <a:buClrTx/>
              <a:buSzTx/>
              <a:buNone/>
              <a:tabLst/>
              <a:defRPr/>
            </a:pPr>
            <a:r>
              <a:rPr lang="en-US" sz="3200" dirty="0">
                <a:solidFill>
                  <a:srgbClr val="002060"/>
                </a:solidFill>
                <a:latin typeface="Tahoma" panose="020B0604030504040204" pitchFamily="34" charset="0"/>
                <a:ea typeface="Tahoma" panose="020B0604030504040204" pitchFamily="34" charset="0"/>
                <a:cs typeface="Tahoma" panose="020B0604030504040204" pitchFamily="34" charset="0"/>
              </a:rPr>
              <a:t>Quantitative as well as qualitative research related to library instruction at UWL will pave the way for embedding information literacy into the curriculum at all levels and schools in a more meaningful way.</a:t>
            </a:r>
          </a:p>
          <a:p>
            <a:endParaRPr lang="en-GB" dirty="0"/>
          </a:p>
        </p:txBody>
      </p:sp>
      <p:sp>
        <p:nvSpPr>
          <p:cNvPr id="3" name="Slide Number Placeholder 2">
            <a:extLst>
              <a:ext uri="{FF2B5EF4-FFF2-40B4-BE49-F238E27FC236}">
                <a16:creationId xmlns:a16="http://schemas.microsoft.com/office/drawing/2014/main" id="{347DF334-2B5A-14F2-32EB-4D1829576D80}"/>
              </a:ext>
            </a:extLst>
          </p:cNvPr>
          <p:cNvSpPr>
            <a:spLocks noGrp="1"/>
          </p:cNvSpPr>
          <p:nvPr>
            <p:ph type="sldNum" sz="quarter" idx="12"/>
          </p:nvPr>
        </p:nvSpPr>
        <p:spPr/>
        <p:txBody>
          <a:bodyPr/>
          <a:lstStyle/>
          <a:p>
            <a:fld id="{3AC10B06-101E-4779-906D-BEB5F1D414BA}" type="slidenum">
              <a:rPr lang="en-GB" smtClean="0"/>
              <a:t>19</a:t>
            </a:fld>
            <a:endParaRPr lang="en-GB"/>
          </a:p>
        </p:txBody>
      </p:sp>
    </p:spTree>
    <p:extLst>
      <p:ext uri="{BB962C8B-B14F-4D97-AF65-F5344CB8AC3E}">
        <p14:creationId xmlns:p14="http://schemas.microsoft.com/office/powerpoint/2010/main" val="4078036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INTRODUCTION</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p:txBody>
          <a:bodyPr>
            <a:normAutofit lnSpcReduction="10000"/>
          </a:bodyPr>
          <a:lstStyle/>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3200" b="1"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Information Literacy – </a:t>
            </a:r>
            <a:r>
              <a:rPr kumimoji="0" lang="en-US" sz="320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 … </a:t>
            </a:r>
            <a:r>
              <a:rPr lang="en-US" sz="3200" dirty="0">
                <a:solidFill>
                  <a:srgbClr val="002060"/>
                </a:solidFill>
                <a:ea typeface="Tahoma" panose="020B0604030504040204" pitchFamily="34" charset="0"/>
                <a:cs typeface="Tahoma" panose="020B0604030504040204" pitchFamily="34" charset="0"/>
              </a:rPr>
              <a:t>t</a:t>
            </a:r>
            <a:r>
              <a:rPr lang="en-GB" sz="3200" dirty="0">
                <a:solidFill>
                  <a:srgbClr val="002060"/>
                </a:solidFill>
                <a:ea typeface="Tahoma" panose="020B0604030504040204" pitchFamily="34" charset="0"/>
                <a:cs typeface="Tahoma" panose="020B0604030504040204" pitchFamily="34" charset="0"/>
              </a:rPr>
              <a:t>he </a:t>
            </a:r>
            <a:r>
              <a:rPr lang="en-GB" sz="3200" b="1" dirty="0">
                <a:solidFill>
                  <a:srgbClr val="002060"/>
                </a:solidFill>
                <a:ea typeface="Tahoma" panose="020B0604030504040204" pitchFamily="34" charset="0"/>
                <a:cs typeface="Tahoma" panose="020B0604030504040204" pitchFamily="34" charset="0"/>
              </a:rPr>
              <a:t>discovery</a:t>
            </a:r>
            <a:r>
              <a:rPr lang="en-GB" sz="3200" dirty="0">
                <a:solidFill>
                  <a:srgbClr val="002060"/>
                </a:solidFill>
                <a:ea typeface="Tahoma" panose="020B0604030504040204" pitchFamily="34" charset="0"/>
                <a:cs typeface="Tahoma" panose="020B0604030504040204" pitchFamily="34" charset="0"/>
              </a:rPr>
              <a:t> of information, the </a:t>
            </a:r>
            <a:r>
              <a:rPr lang="en-GB" sz="3200" b="1" dirty="0">
                <a:solidFill>
                  <a:srgbClr val="002060"/>
                </a:solidFill>
                <a:ea typeface="Tahoma" panose="020B0604030504040204" pitchFamily="34" charset="0"/>
                <a:cs typeface="Tahoma" panose="020B0604030504040204" pitchFamily="34" charset="0"/>
              </a:rPr>
              <a:t>understanding</a:t>
            </a:r>
            <a:r>
              <a:rPr lang="en-GB" sz="3200" dirty="0">
                <a:solidFill>
                  <a:srgbClr val="002060"/>
                </a:solidFill>
                <a:ea typeface="Tahoma" panose="020B0604030504040204" pitchFamily="34" charset="0"/>
                <a:cs typeface="Tahoma" panose="020B0604030504040204" pitchFamily="34" charset="0"/>
              </a:rPr>
              <a:t> of how information is produced and valued, the </a:t>
            </a:r>
            <a:r>
              <a:rPr lang="en-GB" sz="3200" b="1" dirty="0">
                <a:solidFill>
                  <a:srgbClr val="002060"/>
                </a:solidFill>
                <a:ea typeface="Tahoma" panose="020B0604030504040204" pitchFamily="34" charset="0"/>
                <a:cs typeface="Tahoma" panose="020B0604030504040204" pitchFamily="34" charset="0"/>
              </a:rPr>
              <a:t>use</a:t>
            </a:r>
            <a:r>
              <a:rPr lang="en-GB" sz="3200" dirty="0">
                <a:solidFill>
                  <a:srgbClr val="002060"/>
                </a:solidFill>
                <a:ea typeface="Tahoma" panose="020B0604030504040204" pitchFamily="34" charset="0"/>
                <a:cs typeface="Tahoma" panose="020B0604030504040204" pitchFamily="34" charset="0"/>
              </a:rPr>
              <a:t> of information in creating new knowledge and participating </a:t>
            </a:r>
            <a:r>
              <a:rPr lang="en-GB" sz="3200" b="1" dirty="0">
                <a:solidFill>
                  <a:srgbClr val="002060"/>
                </a:solidFill>
                <a:ea typeface="Tahoma" panose="020B0604030504040204" pitchFamily="34" charset="0"/>
                <a:cs typeface="Tahoma" panose="020B0604030504040204" pitchFamily="34" charset="0"/>
              </a:rPr>
              <a:t>ethically</a:t>
            </a:r>
            <a:r>
              <a:rPr lang="en-GB" sz="3200" dirty="0">
                <a:solidFill>
                  <a:srgbClr val="002060"/>
                </a:solidFill>
                <a:ea typeface="Tahoma" panose="020B0604030504040204" pitchFamily="34" charset="0"/>
                <a:cs typeface="Tahoma" panose="020B0604030504040204" pitchFamily="34" charset="0"/>
              </a:rPr>
              <a:t> in communities of learning” </a:t>
            </a:r>
            <a:r>
              <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rPr>
              <a:t>(ACRL, 2015)  </a:t>
            </a:r>
          </a:p>
          <a:p>
            <a:pPr marL="0" marR="0" lvl="0" indent="0" algn="just" defTabSz="914400" rtl="0" eaLnBrk="1" fontAlgn="auto" latinLnBrk="0" hangingPunct="1">
              <a:lnSpc>
                <a:spcPct val="100000"/>
              </a:lnSpc>
              <a:spcBef>
                <a:spcPts val="600"/>
              </a:spcBef>
              <a:spcAft>
                <a:spcPts val="600"/>
              </a:spcAft>
              <a:buClrTx/>
              <a:buSzTx/>
              <a:buFontTx/>
              <a:buNone/>
              <a:tabLst/>
              <a:defRPr/>
            </a:pPr>
            <a:endParaRPr kumimoji="0" lang="en-US" sz="3200" b="0" i="0" u="none" strike="noStrike" kern="1200" cap="none" spc="0" normalizeH="0" baseline="0" noProof="0" dirty="0">
              <a:ln>
                <a:noFill/>
              </a:ln>
              <a:solidFill>
                <a:srgbClr val="002060"/>
              </a:solidFill>
              <a:effectLst/>
              <a:uLnTx/>
              <a:uFillTx/>
              <a:ea typeface="Tahoma" panose="020B0604030504040204" pitchFamily="34" charset="0"/>
              <a:cs typeface="Tahoma" panose="020B0604030504040204" pitchFamily="34" charset="0"/>
            </a:endParaRPr>
          </a:p>
          <a:p>
            <a:pPr marL="0" indent="0">
              <a:lnSpc>
                <a:spcPct val="100000"/>
              </a:lnSpc>
              <a:spcBef>
                <a:spcPts val="600"/>
              </a:spcBef>
              <a:spcAft>
                <a:spcPts val="600"/>
              </a:spcAft>
              <a:buNone/>
            </a:pPr>
            <a:r>
              <a:rPr lang="en-US" sz="3200" b="1" dirty="0">
                <a:solidFill>
                  <a:srgbClr val="002060"/>
                </a:solidFill>
                <a:ea typeface="Tahoma" panose="020B0604030504040204" pitchFamily="34" charset="0"/>
                <a:cs typeface="Tahoma" panose="020B0604030504040204" pitchFamily="34" charset="0"/>
              </a:rPr>
              <a:t>Assessment</a:t>
            </a:r>
            <a:r>
              <a:rPr lang="en-US" sz="3200" dirty="0">
                <a:solidFill>
                  <a:srgbClr val="002060"/>
                </a:solidFill>
                <a:ea typeface="Tahoma" panose="020B0604030504040204" pitchFamily="34" charset="0"/>
                <a:cs typeface="Tahoma" panose="020B0604030504040204" pitchFamily="34" charset="0"/>
              </a:rPr>
              <a:t> of information literacy instruction … “strengthens the diverse and proactive role of </a:t>
            </a:r>
            <a:r>
              <a:rPr lang="en-US" sz="3200" b="1" dirty="0">
                <a:solidFill>
                  <a:srgbClr val="002060"/>
                </a:solidFill>
                <a:ea typeface="Tahoma" panose="020B0604030504040204" pitchFamily="34" charset="0"/>
                <a:cs typeface="Tahoma" panose="020B0604030504040204" pitchFamily="34" charset="0"/>
              </a:rPr>
              <a:t>subject librarians </a:t>
            </a:r>
            <a:r>
              <a:rPr lang="en-US" sz="3200" dirty="0">
                <a:solidFill>
                  <a:srgbClr val="002060"/>
                </a:solidFill>
                <a:ea typeface="Tahoma" panose="020B0604030504040204" pitchFamily="34" charset="0"/>
                <a:cs typeface="Tahoma" panose="020B0604030504040204" pitchFamily="34" charset="0"/>
              </a:rPr>
              <a:t>in lifelong learning” (</a:t>
            </a:r>
            <a:r>
              <a:rPr lang="en-US" sz="3200" dirty="0" err="1">
                <a:solidFill>
                  <a:srgbClr val="002060"/>
                </a:solidFill>
                <a:ea typeface="Tahoma" panose="020B0604030504040204" pitchFamily="34" charset="0"/>
                <a:cs typeface="Tahoma" panose="020B0604030504040204" pitchFamily="34" charset="0"/>
              </a:rPr>
              <a:t>Dosch</a:t>
            </a:r>
            <a:r>
              <a:rPr lang="en-US" sz="3200" dirty="0">
                <a:solidFill>
                  <a:srgbClr val="002060"/>
                </a:solidFill>
                <a:ea typeface="Tahoma" panose="020B0604030504040204" pitchFamily="34" charset="0"/>
                <a:cs typeface="Tahoma" panose="020B0604030504040204" pitchFamily="34" charset="0"/>
              </a:rPr>
              <a:t> and Willems, 2022) </a:t>
            </a:r>
            <a:endParaRPr lang="en-GB" sz="3200" dirty="0">
              <a:solidFill>
                <a:srgbClr val="002060"/>
              </a:solidFill>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2830A111-E044-021E-A258-F1A2A795829C}"/>
              </a:ext>
            </a:extLst>
          </p:cNvPr>
          <p:cNvSpPr>
            <a:spLocks noGrp="1"/>
          </p:cNvSpPr>
          <p:nvPr>
            <p:ph type="sldNum" sz="quarter" idx="12"/>
          </p:nvPr>
        </p:nvSpPr>
        <p:spPr/>
        <p:txBody>
          <a:bodyPr/>
          <a:lstStyle/>
          <a:p>
            <a:fld id="{3AC10B06-101E-4779-906D-BEB5F1D414BA}" type="slidenum">
              <a:rPr lang="en-GB" smtClean="0"/>
              <a:t>2</a:t>
            </a:fld>
            <a:endParaRPr lang="en-GB"/>
          </a:p>
        </p:txBody>
      </p:sp>
    </p:spTree>
    <p:extLst>
      <p:ext uri="{BB962C8B-B14F-4D97-AF65-F5344CB8AC3E}">
        <p14:creationId xmlns:p14="http://schemas.microsoft.com/office/powerpoint/2010/main" val="1614460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CONCLUSION </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736734" y="1749894"/>
            <a:ext cx="10678886" cy="4933676"/>
          </a:xfrm>
        </p:spPr>
        <p:txBody>
          <a:bodyPr>
            <a:normAutofit fontScale="85000" lnSpcReduction="10000"/>
          </a:bodyPr>
          <a:lstStyle/>
          <a:p>
            <a:pPr marL="0" indent="0" algn="just">
              <a:lnSpc>
                <a:spcPct val="107000"/>
              </a:lnSpc>
              <a:spcAft>
                <a:spcPts val="800"/>
              </a:spcAft>
              <a:buNone/>
            </a:pPr>
            <a:r>
              <a:rPr lang="en-GB" sz="3200" dirty="0">
                <a:solidFill>
                  <a:srgbClr val="C00000"/>
                </a:solidFill>
                <a:effectLst/>
                <a:latin typeface="Tahoma" panose="020B0604030504040204" pitchFamily="34" charset="0"/>
                <a:ea typeface="Calibri" panose="020F0502020204030204" pitchFamily="34" charset="0"/>
                <a:cs typeface="Times New Roman" panose="02020603050405020304" pitchFamily="18" charset="0"/>
              </a:rPr>
              <a:t>I will end with a lovely quote from the Head of Subject at LCM</a:t>
            </a:r>
            <a:endParaRPr lang="en-GB" sz="28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“It is important to </a:t>
            </a:r>
            <a:r>
              <a:rPr lang="en-GB" sz="32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integrate</a:t>
            </a: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information literacy into a performing arts curriculum, even though some students may </a:t>
            </a:r>
            <a:r>
              <a:rPr lang="en-GB" sz="32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resist</a:t>
            </a: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it in favour of the practical aspect of the course. </a:t>
            </a:r>
          </a:p>
          <a:p>
            <a:pPr marL="0" indent="0" algn="just">
              <a:lnSpc>
                <a:spcPct val="107000"/>
              </a:lnSpc>
              <a:spcAft>
                <a:spcPts val="800"/>
              </a:spcAft>
              <a:buNone/>
            </a:pP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Nevertheless, </a:t>
            </a:r>
            <a:r>
              <a:rPr lang="en-GB" sz="32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combining theory with practice </a:t>
            </a: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is crucial for comprehending the practice and discovering innovative techniques.</a:t>
            </a:r>
          </a:p>
          <a:p>
            <a:pPr marL="0" indent="0" algn="just">
              <a:lnSpc>
                <a:spcPct val="107000"/>
              </a:lnSpc>
              <a:spcAft>
                <a:spcPts val="800"/>
              </a:spcAft>
              <a:buNone/>
            </a:pP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Collaborating with the LCM subject librarian has helped us establish a </a:t>
            </a:r>
            <a:r>
              <a:rPr lang="en-GB" sz="3200" b="1" dirty="0">
                <a:solidFill>
                  <a:srgbClr val="002060"/>
                </a:solidFill>
                <a:effectLst/>
                <a:latin typeface="Tahoma" panose="020B0604030504040204" pitchFamily="34" charset="0"/>
                <a:ea typeface="Tahoma" panose="020B0604030504040204" pitchFamily="34" charset="0"/>
                <a:cs typeface="Tahoma" panose="020B0604030504040204" pitchFamily="34" charset="0"/>
              </a:rPr>
              <a:t>solid connection between theory and practice</a:t>
            </a:r>
            <a:r>
              <a:rPr lang="en-GB" sz="3200" dirty="0">
                <a:solidFill>
                  <a:srgbClr val="002060"/>
                </a:solidFill>
                <a:effectLst/>
                <a:latin typeface="Tahoma" panose="020B0604030504040204" pitchFamily="34" charset="0"/>
                <a:ea typeface="Tahoma" panose="020B0604030504040204" pitchFamily="34" charset="0"/>
                <a:cs typeface="Tahoma" panose="020B0604030504040204" pitchFamily="34" charset="0"/>
              </a:rPr>
              <a:t>”. </a:t>
            </a:r>
            <a:endParaRPr lang="en-GB" sz="2800" dirty="0">
              <a:solidFill>
                <a:srgbClr val="002060"/>
              </a:solidFill>
              <a:effectLst/>
              <a:latin typeface="Tahoma" panose="020B0604030504040204" pitchFamily="34" charset="0"/>
              <a:ea typeface="Tahoma" panose="020B0604030504040204" pitchFamily="34" charset="0"/>
              <a:cs typeface="Tahoma" panose="020B0604030504040204" pitchFamily="34" charset="0"/>
            </a:endParaRPr>
          </a:p>
          <a:p>
            <a:pPr marL="0" indent="0" algn="r">
              <a:buNone/>
            </a:pPr>
            <a:r>
              <a:rPr lang="en-GB" dirty="0" err="1">
                <a:solidFill>
                  <a:srgbClr val="C00000"/>
                </a:solidFill>
                <a:latin typeface="Tahoma" panose="020B0604030504040204" pitchFamily="34" charset="0"/>
                <a:ea typeface="Calibri" panose="020F0502020204030204" pitchFamily="34" charset="0"/>
                <a:cs typeface="Times New Roman" panose="02020603050405020304" pitchFamily="18" charset="0"/>
              </a:rPr>
              <a:t>Dr.</a:t>
            </a:r>
            <a:r>
              <a:rPr lang="en-GB" dirty="0">
                <a:solidFill>
                  <a:srgbClr val="C00000"/>
                </a:solidFill>
                <a:latin typeface="Tahoma" panose="020B0604030504040204" pitchFamily="34" charset="0"/>
                <a:ea typeface="Calibri" panose="020F0502020204030204" pitchFamily="34" charset="0"/>
                <a:cs typeface="Times New Roman" panose="02020603050405020304" pitchFamily="18" charset="0"/>
              </a:rPr>
              <a:t> Gavin Baker</a:t>
            </a:r>
          </a:p>
          <a:p>
            <a:pPr marL="0" indent="0" algn="r">
              <a:buNone/>
            </a:pPr>
            <a:endParaRPr lang="en-GB" dirty="0"/>
          </a:p>
        </p:txBody>
      </p:sp>
      <p:sp>
        <p:nvSpPr>
          <p:cNvPr id="3" name="Slide Number Placeholder 2">
            <a:extLst>
              <a:ext uri="{FF2B5EF4-FFF2-40B4-BE49-F238E27FC236}">
                <a16:creationId xmlns:a16="http://schemas.microsoft.com/office/drawing/2014/main" id="{347DF334-2B5A-14F2-32EB-4D1829576D80}"/>
              </a:ext>
            </a:extLst>
          </p:cNvPr>
          <p:cNvSpPr>
            <a:spLocks noGrp="1"/>
          </p:cNvSpPr>
          <p:nvPr>
            <p:ph type="sldNum" sz="quarter" idx="12"/>
          </p:nvPr>
        </p:nvSpPr>
        <p:spPr/>
        <p:txBody>
          <a:bodyPr/>
          <a:lstStyle/>
          <a:p>
            <a:fld id="{3AC10B06-101E-4779-906D-BEB5F1D414BA}" type="slidenum">
              <a:rPr lang="en-GB" smtClean="0"/>
              <a:t>20</a:t>
            </a:fld>
            <a:endParaRPr lang="en-GB"/>
          </a:p>
        </p:txBody>
      </p:sp>
    </p:spTree>
    <p:extLst>
      <p:ext uri="{BB962C8B-B14F-4D97-AF65-F5344CB8AC3E}">
        <p14:creationId xmlns:p14="http://schemas.microsoft.com/office/powerpoint/2010/main" val="1189479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REFERENCES</a:t>
            </a:r>
          </a:p>
        </p:txBody>
      </p:sp>
      <p:sp>
        <p:nvSpPr>
          <p:cNvPr id="4" name="Content Placeholder 3">
            <a:extLst>
              <a:ext uri="{FF2B5EF4-FFF2-40B4-BE49-F238E27FC236}">
                <a16:creationId xmlns:a16="http://schemas.microsoft.com/office/drawing/2014/main" id="{B45BDE96-077E-43C4-B75E-FA4ADA5EA61B}"/>
              </a:ext>
            </a:extLst>
          </p:cNvPr>
          <p:cNvSpPr>
            <a:spLocks noGrp="1"/>
          </p:cNvSpPr>
          <p:nvPr>
            <p:ph idx="1"/>
          </p:nvPr>
        </p:nvSpPr>
        <p:spPr>
          <a:xfrm>
            <a:off x="367241" y="1773073"/>
            <a:ext cx="11457518" cy="4449051"/>
          </a:xfrm>
        </p:spPr>
        <p:txBody>
          <a:bodyPr>
            <a:noAutofit/>
          </a:bodyPr>
          <a:lstStyle/>
          <a:p>
            <a:pPr>
              <a:lnSpc>
                <a:spcPct val="120000"/>
              </a:lnSpc>
              <a:spcBef>
                <a:spcPts val="0"/>
              </a:spcBef>
              <a:buFont typeface="Wingdings" panose="05000000000000000000" pitchFamily="2" charset="2"/>
              <a:buChar char="v"/>
            </a:pPr>
            <a:r>
              <a:rPr lang="en-GB" sz="1700" dirty="0" err="1">
                <a:solidFill>
                  <a:srgbClr val="555555"/>
                </a:solidFill>
                <a:effectLst/>
                <a:ea typeface="Calibri" panose="020F0502020204030204" pitchFamily="34" charset="0"/>
                <a:cs typeface="Times New Roman" panose="02020603050405020304" pitchFamily="18" charset="0"/>
              </a:rPr>
              <a:t>Bravender</a:t>
            </a:r>
            <a:r>
              <a:rPr lang="en-GB" sz="1700" dirty="0">
                <a:solidFill>
                  <a:srgbClr val="555555"/>
                </a:solidFill>
                <a:effectLst/>
                <a:ea typeface="Calibri" panose="020F0502020204030204" pitchFamily="34" charset="0"/>
                <a:cs typeface="Times New Roman" panose="02020603050405020304" pitchFamily="18" charset="0"/>
              </a:rPr>
              <a:t>, P., McClure, H. and Schaub, G. (eds) (2015) </a:t>
            </a:r>
            <a:r>
              <a:rPr lang="en-GB" sz="1700" i="1" dirty="0">
                <a:solidFill>
                  <a:srgbClr val="555555"/>
                </a:solidFill>
                <a:effectLst/>
                <a:ea typeface="Calibri" panose="020F0502020204030204" pitchFamily="34" charset="0"/>
                <a:cs typeface="Times New Roman" panose="02020603050405020304" pitchFamily="18" charset="0"/>
              </a:rPr>
              <a:t>Teaching information literacy threshold concepts: lesson plans for librarians.</a:t>
            </a:r>
            <a:r>
              <a:rPr lang="en-GB" sz="1700" dirty="0">
                <a:solidFill>
                  <a:srgbClr val="555555"/>
                </a:solidFill>
                <a:effectLst/>
                <a:ea typeface="Calibri" panose="020F0502020204030204" pitchFamily="34" charset="0"/>
                <a:cs typeface="Times New Roman" panose="02020603050405020304" pitchFamily="18" charset="0"/>
              </a:rPr>
              <a:t> Available at : </a:t>
            </a:r>
            <a:r>
              <a:rPr lang="en-GB" sz="1700" u="sng" dirty="0">
                <a:solidFill>
                  <a:srgbClr val="0070C0"/>
                </a:solidFill>
                <a:cs typeface="Times New Roman" panose="02020603050405020304" pitchFamily="18" charset="0"/>
                <a:hlinkClick r:id="rId2">
                  <a:extLst>
                    <a:ext uri="{A12FA001-AC4F-418D-AE19-62706E023703}">
                      <ahyp:hlinkClr xmlns:ahyp="http://schemas.microsoft.com/office/drawing/2018/hyperlinkcolor" val="tx"/>
                    </a:ext>
                  </a:extLst>
                </a:hlinkClick>
              </a:rPr>
              <a:t>https://discovery.ebsco.com/linkprocessor/plink?id=2f152ba5-1c9b-355b-9adf-80ea7b4c077d</a:t>
            </a:r>
            <a:r>
              <a:rPr lang="en-GB" sz="1700" u="sng" dirty="0">
                <a:solidFill>
                  <a:srgbClr val="0070C0"/>
                </a:solidFill>
                <a:cs typeface="Times New Roman" panose="02020603050405020304" pitchFamily="18" charset="0"/>
              </a:rPr>
              <a:t> </a:t>
            </a:r>
            <a:r>
              <a:rPr lang="en-US" sz="1700" dirty="0">
                <a:solidFill>
                  <a:srgbClr val="222222"/>
                </a:solidFill>
                <a:effectLst/>
                <a:ea typeface="Calibri" panose="020F0502020204030204" pitchFamily="34" charset="0"/>
                <a:cs typeface="Times New Roman" panose="02020603050405020304" pitchFamily="18" charset="0"/>
              </a:rPr>
              <a:t>(Accessed: 12 June 2023).</a:t>
            </a:r>
            <a:endParaRPr lang="en-GB" sz="1700" dirty="0">
              <a:solidFill>
                <a:srgbClr val="555555"/>
              </a:solidFill>
              <a:effectLst/>
              <a:ea typeface="Calibri" panose="020F0502020204030204" pitchFamily="34" charset="0"/>
              <a:cs typeface="Times New Roman" panose="02020603050405020304" pitchFamily="18" charset="0"/>
            </a:endParaRPr>
          </a:p>
          <a:p>
            <a:pPr>
              <a:lnSpc>
                <a:spcPct val="120000"/>
              </a:lnSpc>
              <a:spcBef>
                <a:spcPts val="0"/>
              </a:spcBef>
              <a:buFont typeface="Wingdings" panose="05000000000000000000" pitchFamily="2" charset="2"/>
              <a:buChar char="v"/>
            </a:pPr>
            <a:r>
              <a:rPr lang="en-GB" sz="1700" dirty="0">
                <a:solidFill>
                  <a:srgbClr val="333333"/>
                </a:solidFill>
                <a:effectLst/>
                <a:ea typeface="Calibri" panose="020F0502020204030204" pitchFamily="34" charset="0"/>
                <a:cs typeface="Times New Roman" panose="02020603050405020304" pitchFamily="18" charset="0"/>
              </a:rPr>
              <a:t>Lloyd, A. (2021)</a:t>
            </a:r>
            <a:r>
              <a:rPr lang="en-GB" sz="1700" i="1" dirty="0">
                <a:solidFill>
                  <a:srgbClr val="333333"/>
                </a:solidFill>
                <a:effectLst/>
                <a:ea typeface="Calibri" panose="020F0502020204030204" pitchFamily="34" charset="0"/>
                <a:cs typeface="Times New Roman" panose="02020603050405020304" pitchFamily="18" charset="0"/>
              </a:rPr>
              <a:t> The qualitative </a:t>
            </a:r>
            <a:r>
              <a:rPr lang="en-GB" sz="1700" i="1" dirty="0">
                <a:solidFill>
                  <a:srgbClr val="333333"/>
                </a:solidFill>
                <a:ea typeface="Calibri" panose="020F0502020204030204" pitchFamily="34" charset="0"/>
                <a:cs typeface="Times New Roman" panose="02020603050405020304" pitchFamily="18" charset="0"/>
              </a:rPr>
              <a:t>l</a:t>
            </a:r>
            <a:r>
              <a:rPr lang="en-GB" sz="1700" i="1" dirty="0">
                <a:solidFill>
                  <a:srgbClr val="333333"/>
                </a:solidFill>
                <a:effectLst/>
                <a:ea typeface="Calibri" panose="020F0502020204030204" pitchFamily="34" charset="0"/>
                <a:cs typeface="Times New Roman" panose="02020603050405020304" pitchFamily="18" charset="0"/>
              </a:rPr>
              <a:t>andscape of information </a:t>
            </a:r>
            <a:r>
              <a:rPr lang="en-GB" sz="1700" i="1" dirty="0">
                <a:solidFill>
                  <a:srgbClr val="333333"/>
                </a:solidFill>
                <a:ea typeface="Calibri" panose="020F0502020204030204" pitchFamily="34" charset="0"/>
                <a:cs typeface="Times New Roman" panose="02020603050405020304" pitchFamily="18" charset="0"/>
              </a:rPr>
              <a:t>l</a:t>
            </a:r>
            <a:r>
              <a:rPr lang="en-GB" sz="1700" i="1" dirty="0">
                <a:solidFill>
                  <a:srgbClr val="333333"/>
                </a:solidFill>
                <a:effectLst/>
                <a:ea typeface="Calibri" panose="020F0502020204030204" pitchFamily="34" charset="0"/>
                <a:cs typeface="Times New Roman" panose="02020603050405020304" pitchFamily="18" charset="0"/>
              </a:rPr>
              <a:t>iteracy </a:t>
            </a:r>
            <a:r>
              <a:rPr lang="en-GB" sz="1700" i="1" dirty="0">
                <a:solidFill>
                  <a:srgbClr val="333333"/>
                </a:solidFill>
                <a:ea typeface="Calibri" panose="020F0502020204030204" pitchFamily="34" charset="0"/>
                <a:cs typeface="Times New Roman" panose="02020603050405020304" pitchFamily="18" charset="0"/>
              </a:rPr>
              <a:t>r</a:t>
            </a:r>
            <a:r>
              <a:rPr lang="en-GB" sz="1700" i="1" dirty="0">
                <a:solidFill>
                  <a:srgbClr val="333333"/>
                </a:solidFill>
                <a:effectLst/>
                <a:ea typeface="Calibri" panose="020F0502020204030204" pitchFamily="34" charset="0"/>
                <a:cs typeface="Times New Roman" panose="02020603050405020304" pitchFamily="18" charset="0"/>
              </a:rPr>
              <a:t>esearch.</a:t>
            </a:r>
            <a:r>
              <a:rPr lang="en-GB" sz="1700" dirty="0">
                <a:solidFill>
                  <a:srgbClr val="333333"/>
                </a:solidFill>
                <a:effectLst/>
                <a:ea typeface="Calibri" panose="020F0502020204030204" pitchFamily="34" charset="0"/>
                <a:cs typeface="Times New Roman" panose="02020603050405020304" pitchFamily="18" charset="0"/>
              </a:rPr>
              <a:t> Available at: </a:t>
            </a:r>
            <a:r>
              <a:rPr lang="en-GB" sz="1700" u="sng" dirty="0">
                <a:solidFill>
                  <a:srgbClr val="0070C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https://www.perlego.com/book/3259709/the-qualitative-landscape-of-information-literacy-research-perspectives-methods-and-techniques-pdf</a:t>
            </a:r>
            <a:r>
              <a:rPr lang="en-GB" sz="1700" dirty="0">
                <a:solidFill>
                  <a:srgbClr val="0070C0"/>
                </a:solidFill>
                <a:effectLst/>
                <a:ea typeface="Calibri" panose="020F0502020204030204" pitchFamily="34" charset="0"/>
                <a:cs typeface="Times New Roman" panose="02020603050405020304" pitchFamily="18" charset="0"/>
              </a:rPr>
              <a:t>  </a:t>
            </a:r>
            <a:r>
              <a:rPr lang="en-GB" sz="1700" dirty="0">
                <a:solidFill>
                  <a:srgbClr val="333333"/>
                </a:solidFill>
                <a:effectLst/>
                <a:ea typeface="Calibri" panose="020F0502020204030204" pitchFamily="34" charset="0"/>
                <a:cs typeface="Times New Roman" panose="02020603050405020304" pitchFamily="18" charset="0"/>
              </a:rPr>
              <a:t>(Accessed: 18 May 2023).</a:t>
            </a:r>
            <a:endParaRPr lang="en-GB" sz="1700" dirty="0">
              <a:effectLst/>
              <a:ea typeface="Calibri" panose="020F0502020204030204" pitchFamily="34" charset="0"/>
              <a:cs typeface="Times New Roman" panose="02020603050405020304" pitchFamily="18" charset="0"/>
            </a:endParaRPr>
          </a:p>
          <a:p>
            <a:pPr>
              <a:lnSpc>
                <a:spcPct val="120000"/>
              </a:lnSpc>
              <a:spcBef>
                <a:spcPts val="0"/>
              </a:spcBef>
              <a:buFont typeface="Wingdings" panose="05000000000000000000" pitchFamily="2" charset="2"/>
              <a:buChar char="v"/>
            </a:pPr>
            <a:r>
              <a:rPr lang="en-GB" sz="1700" dirty="0">
                <a:ea typeface="Calibri" panose="020F0502020204030204" pitchFamily="34" charset="0"/>
                <a:cs typeface="Times New Roman" panose="02020603050405020304" pitchFamily="18" charset="0"/>
              </a:rPr>
              <a:t>Mackey, T. and Jacobson, T. (2010) Collaborative information literacy assessments. Strategies for evaluating teaching and learning. London: Neal-Schuman Publishers, Inc. </a:t>
            </a:r>
          </a:p>
          <a:p>
            <a:pPr>
              <a:lnSpc>
                <a:spcPct val="120000"/>
              </a:lnSpc>
              <a:spcBef>
                <a:spcPts val="0"/>
              </a:spcBef>
              <a:buFont typeface="Wingdings" panose="05000000000000000000" pitchFamily="2" charset="2"/>
              <a:buChar char="v"/>
            </a:pPr>
            <a:r>
              <a:rPr lang="en-US" sz="1700" dirty="0">
                <a:solidFill>
                  <a:srgbClr val="222222"/>
                </a:solidFill>
                <a:effectLst/>
                <a:ea typeface="Calibri" panose="020F0502020204030204" pitchFamily="34" charset="0"/>
                <a:cs typeface="Times New Roman" panose="02020603050405020304" pitchFamily="18" charset="0"/>
              </a:rPr>
              <a:t>McAdoo, M. (2012) </a:t>
            </a:r>
            <a:r>
              <a:rPr lang="en-US" sz="1700" i="1" dirty="0">
                <a:solidFill>
                  <a:srgbClr val="222222"/>
                </a:solidFill>
                <a:effectLst/>
                <a:ea typeface="Calibri" panose="020F0502020204030204" pitchFamily="34" charset="0"/>
                <a:cs typeface="Times New Roman" panose="02020603050405020304" pitchFamily="18" charset="0"/>
              </a:rPr>
              <a:t>Fundamentals of library </a:t>
            </a:r>
            <a:r>
              <a:rPr lang="en-US" sz="1700" i="1" dirty="0">
                <a:solidFill>
                  <a:srgbClr val="222222"/>
                </a:solidFill>
                <a:ea typeface="Calibri" panose="020F0502020204030204" pitchFamily="34" charset="0"/>
                <a:cs typeface="Times New Roman" panose="02020603050405020304" pitchFamily="18" charset="0"/>
              </a:rPr>
              <a:t>i</a:t>
            </a:r>
            <a:r>
              <a:rPr lang="en-US" sz="1700" i="1" dirty="0">
                <a:solidFill>
                  <a:srgbClr val="222222"/>
                </a:solidFill>
                <a:effectLst/>
                <a:ea typeface="Calibri" panose="020F0502020204030204" pitchFamily="34" charset="0"/>
                <a:cs typeface="Times New Roman" panose="02020603050405020304" pitchFamily="18" charset="0"/>
              </a:rPr>
              <a:t>nstruction</a:t>
            </a:r>
            <a:r>
              <a:rPr lang="en-US" sz="1700" dirty="0">
                <a:solidFill>
                  <a:srgbClr val="222222"/>
                </a:solidFill>
                <a:effectLst/>
                <a:ea typeface="Calibri" panose="020F0502020204030204" pitchFamily="34" charset="0"/>
                <a:cs typeface="Times New Roman" panose="02020603050405020304" pitchFamily="18" charset="0"/>
              </a:rPr>
              <a:t>. Available at: </a:t>
            </a:r>
            <a:r>
              <a:rPr lang="en-US" sz="1700" u="sng" dirty="0">
                <a:solidFill>
                  <a:srgbClr val="0070C0"/>
                </a:solidFill>
                <a:cs typeface="Times New Roman" panose="02020603050405020304" pitchFamily="18" charset="0"/>
                <a:hlinkClick r:id="rId4">
                  <a:extLst>
                    <a:ext uri="{A12FA001-AC4F-418D-AE19-62706E023703}">
                      <ahyp:hlinkClr xmlns:ahyp="http://schemas.microsoft.com/office/drawing/2018/hyperlinkcolor" val="tx"/>
                    </a:ext>
                  </a:extLst>
                </a:hlinkClick>
              </a:rPr>
              <a:t>https://www.perlego.com/book/1637222/fundamentals-of-library-instruction-pdf</a:t>
            </a:r>
            <a:r>
              <a:rPr lang="en-US" sz="1700" u="sng" dirty="0">
                <a:solidFill>
                  <a:srgbClr val="0070C0"/>
                </a:solidFill>
                <a:cs typeface="Times New Roman" panose="02020603050405020304" pitchFamily="18" charset="0"/>
              </a:rPr>
              <a:t> </a:t>
            </a:r>
            <a:r>
              <a:rPr lang="en-US" sz="1700" dirty="0">
                <a:solidFill>
                  <a:srgbClr val="222222"/>
                </a:solidFill>
                <a:effectLst/>
                <a:ea typeface="Calibri" panose="020F0502020204030204" pitchFamily="34" charset="0"/>
                <a:cs typeface="Times New Roman" panose="02020603050405020304" pitchFamily="18" charset="0"/>
              </a:rPr>
              <a:t>(Accessed: 17 May 2023).</a:t>
            </a:r>
          </a:p>
          <a:p>
            <a:pPr>
              <a:lnSpc>
                <a:spcPct val="120000"/>
              </a:lnSpc>
              <a:spcBef>
                <a:spcPts val="0"/>
              </a:spcBef>
              <a:buFont typeface="Wingdings" panose="05000000000000000000" pitchFamily="2" charset="2"/>
              <a:buChar char="v"/>
            </a:pPr>
            <a:r>
              <a:rPr lang="en-US" sz="1700" dirty="0">
                <a:solidFill>
                  <a:srgbClr val="000000"/>
                </a:solidFill>
                <a:effectLst/>
                <a:ea typeface="Calibri" panose="020F0502020204030204" pitchFamily="34" charset="0"/>
              </a:rPr>
              <a:t>SCONUL (2023) </a:t>
            </a:r>
            <a:r>
              <a:rPr lang="en-US" sz="1700" i="1" dirty="0">
                <a:solidFill>
                  <a:srgbClr val="000000"/>
                </a:solidFill>
                <a:effectLst/>
                <a:ea typeface="Calibri" panose="020F0502020204030204" pitchFamily="34" charset="0"/>
              </a:rPr>
              <a:t>The value of academic libraries</a:t>
            </a:r>
            <a:r>
              <a:rPr lang="en-US" sz="1700" dirty="0">
                <a:solidFill>
                  <a:srgbClr val="000000"/>
                </a:solidFill>
                <a:effectLst/>
                <a:ea typeface="Calibri" panose="020F0502020204030204" pitchFamily="34" charset="0"/>
              </a:rPr>
              <a:t>. </a:t>
            </a:r>
            <a:r>
              <a:rPr lang="en-GB" sz="1700" dirty="0">
                <a:solidFill>
                  <a:srgbClr val="455560"/>
                </a:solidFill>
                <a:effectLst/>
                <a:ea typeface="Calibri" panose="020F0502020204030204" pitchFamily="34" charset="0"/>
              </a:rPr>
              <a:t>Available at: </a:t>
            </a:r>
            <a:r>
              <a:rPr lang="en-GB" sz="1700" u="sng" dirty="0">
                <a:solidFill>
                  <a:srgbClr val="0070C0"/>
                </a:solidFill>
                <a:cs typeface="Times New Roman" panose="02020603050405020304" pitchFamily="18" charset="0"/>
                <a:hlinkClick r:id="rId5">
                  <a:extLst>
                    <a:ext uri="{A12FA001-AC4F-418D-AE19-62706E023703}">
                      <ahyp:hlinkClr xmlns:ahyp="http://schemas.microsoft.com/office/drawing/2018/hyperlinkcolor" val="tx"/>
                    </a:ext>
                  </a:extLst>
                </a:hlinkClick>
              </a:rPr>
              <a:t>The value of academic libraries | SCONUL</a:t>
            </a:r>
            <a:r>
              <a:rPr lang="en-GB" sz="1700" u="sng" dirty="0">
                <a:solidFill>
                  <a:srgbClr val="0070C0"/>
                </a:solidFill>
                <a:cs typeface="Times New Roman" panose="02020603050405020304" pitchFamily="18" charset="0"/>
              </a:rPr>
              <a:t> </a:t>
            </a:r>
            <a:r>
              <a:rPr lang="en-GB" sz="1700" dirty="0">
                <a:effectLst/>
                <a:ea typeface="Calibri" panose="020F0502020204030204" pitchFamily="34" charset="0"/>
              </a:rPr>
              <a:t>(</a:t>
            </a:r>
            <a:r>
              <a:rPr lang="en-US" sz="1700" dirty="0">
                <a:solidFill>
                  <a:srgbClr val="000000"/>
                </a:solidFill>
                <a:effectLst/>
                <a:ea typeface="Calibri" panose="020F0502020204030204" pitchFamily="34" charset="0"/>
              </a:rPr>
              <a:t>Accessed: 18 June 2023).</a:t>
            </a:r>
          </a:p>
          <a:p>
            <a:pPr>
              <a:lnSpc>
                <a:spcPct val="120000"/>
              </a:lnSpc>
              <a:spcBef>
                <a:spcPts val="0"/>
              </a:spcBef>
              <a:buFont typeface="Wingdings" panose="05000000000000000000" pitchFamily="2" charset="2"/>
              <a:buChar char="v"/>
            </a:pPr>
            <a:r>
              <a:rPr lang="en-GB" sz="1700" dirty="0">
                <a:solidFill>
                  <a:srgbClr val="000000"/>
                </a:solidFill>
                <a:effectLst/>
                <a:ea typeface="Calibri" panose="020F0502020204030204" pitchFamily="34" charset="0"/>
                <a:cs typeface="Times New Roman" panose="02020603050405020304" pitchFamily="18" charset="0"/>
              </a:rPr>
              <a:t>Zhu, S</a:t>
            </a:r>
            <a:r>
              <a:rPr lang="en-GB" sz="1700" i="1" dirty="0">
                <a:effectLst/>
                <a:ea typeface="Calibri" panose="020F0502020204030204" pitchFamily="34" charset="0"/>
                <a:cs typeface="Times New Roman" panose="02020603050405020304" pitchFamily="18" charset="0"/>
              </a:rPr>
              <a:t>. et al</a:t>
            </a:r>
            <a:r>
              <a:rPr lang="en-GB" sz="1700" dirty="0">
                <a:solidFill>
                  <a:srgbClr val="000000"/>
                </a:solidFill>
                <a:effectLst/>
                <a:ea typeface="Calibri" panose="020F0502020204030204" pitchFamily="34" charset="0"/>
                <a:cs typeface="Times New Roman" panose="02020603050405020304" pitchFamily="18" charset="0"/>
              </a:rPr>
              <a:t>. (2020)  ‘Conceptual assessment framework of students' information literacy: An evidence-</a:t>
            </a:r>
            <a:r>
              <a:rPr lang="en-GB" sz="1700" dirty="0" err="1">
                <a:solidFill>
                  <a:srgbClr val="000000"/>
                </a:solidFill>
                <a:effectLst/>
                <a:ea typeface="Calibri" panose="020F0502020204030204" pitchFamily="34" charset="0"/>
                <a:cs typeface="Times New Roman" panose="02020603050405020304" pitchFamily="18" charset="0"/>
              </a:rPr>
              <a:t>centered</a:t>
            </a:r>
            <a:r>
              <a:rPr lang="en-GB" sz="1700" dirty="0">
                <a:solidFill>
                  <a:srgbClr val="000000"/>
                </a:solidFill>
                <a:effectLst/>
                <a:ea typeface="Calibri" panose="020F0502020204030204" pitchFamily="34" charset="0"/>
                <a:cs typeface="Times New Roman" panose="02020603050405020304" pitchFamily="18" charset="0"/>
              </a:rPr>
              <a:t> design approach’, </a:t>
            </a:r>
            <a:r>
              <a:rPr lang="en-GB" sz="1700" i="1" dirty="0">
                <a:solidFill>
                  <a:srgbClr val="000000"/>
                </a:solidFill>
                <a:effectLst/>
                <a:ea typeface="Calibri" panose="020F0502020204030204" pitchFamily="34" charset="0"/>
                <a:cs typeface="Times New Roman" panose="02020603050405020304" pitchFamily="18" charset="0"/>
              </a:rPr>
              <a:t>International Symposium on Educational Technology (ISET)</a:t>
            </a:r>
            <a:r>
              <a:rPr lang="en-GB" sz="1700" dirty="0">
                <a:solidFill>
                  <a:srgbClr val="000000"/>
                </a:solidFill>
                <a:effectLst/>
                <a:ea typeface="Calibri" panose="020F0502020204030204" pitchFamily="34" charset="0"/>
                <a:cs typeface="Times New Roman" panose="02020603050405020304" pitchFamily="18" charset="0"/>
              </a:rPr>
              <a:t>, Bangkok, Thailand pp. 238-242. Available at:  10.1109/ISET49818.2020.00059 (Accessed: 17 June 2023</a:t>
            </a:r>
            <a:r>
              <a:rPr lang="en-GB" sz="1700" dirty="0">
                <a:solidFill>
                  <a:srgbClr val="333333"/>
                </a:solidFill>
                <a:effectLst/>
                <a:ea typeface="Calibri" panose="020F0502020204030204" pitchFamily="34" charset="0"/>
                <a:cs typeface="Times New Roman" panose="02020603050405020304" pitchFamily="18" charset="0"/>
              </a:rPr>
              <a:t>).</a:t>
            </a:r>
            <a:endParaRPr lang="en-GB" sz="1700" dirty="0"/>
          </a:p>
        </p:txBody>
      </p:sp>
      <p:sp>
        <p:nvSpPr>
          <p:cNvPr id="3" name="Slide Number Placeholder 2">
            <a:extLst>
              <a:ext uri="{FF2B5EF4-FFF2-40B4-BE49-F238E27FC236}">
                <a16:creationId xmlns:a16="http://schemas.microsoft.com/office/drawing/2014/main" id="{E05FC998-E108-9F09-E296-482043A9C46F}"/>
              </a:ext>
            </a:extLst>
          </p:cNvPr>
          <p:cNvSpPr>
            <a:spLocks noGrp="1"/>
          </p:cNvSpPr>
          <p:nvPr>
            <p:ph type="sldNum" sz="quarter" idx="12"/>
          </p:nvPr>
        </p:nvSpPr>
        <p:spPr/>
        <p:txBody>
          <a:bodyPr/>
          <a:lstStyle/>
          <a:p>
            <a:fld id="{3AC10B06-101E-4779-906D-BEB5F1D414BA}" type="slidenum">
              <a:rPr lang="en-GB" smtClean="0"/>
              <a:t>21</a:t>
            </a:fld>
            <a:endParaRPr lang="en-GB"/>
          </a:p>
        </p:txBody>
      </p:sp>
    </p:spTree>
    <p:extLst>
      <p:ext uri="{BB962C8B-B14F-4D97-AF65-F5344CB8AC3E}">
        <p14:creationId xmlns:p14="http://schemas.microsoft.com/office/powerpoint/2010/main" val="6506479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OBJECTIVES OF THE STUDY </a:t>
            </a:r>
            <a:r>
              <a:rPr lang="en-GB" sz="4000" dirty="0">
                <a:solidFill>
                  <a:srgbClr val="FFFFFF"/>
                </a:solidFill>
                <a:latin typeface="+mn-lt"/>
              </a:rPr>
              <a:t> </a:t>
            </a:r>
          </a:p>
        </p:txBody>
      </p:sp>
      <p:sp>
        <p:nvSpPr>
          <p:cNvPr id="4" name="Content Placeholder 3">
            <a:extLst>
              <a:ext uri="{FF2B5EF4-FFF2-40B4-BE49-F238E27FC236}">
                <a16:creationId xmlns:a16="http://schemas.microsoft.com/office/drawing/2014/main" id="{1D0A4A99-BCE0-46EF-B924-3B3C502F29D6}"/>
              </a:ext>
            </a:extLst>
          </p:cNvPr>
          <p:cNvSpPr>
            <a:spLocks noGrp="1"/>
          </p:cNvSpPr>
          <p:nvPr>
            <p:ph idx="1"/>
          </p:nvPr>
        </p:nvSpPr>
        <p:spPr>
          <a:xfrm>
            <a:off x="798032" y="2223122"/>
            <a:ext cx="10386545" cy="2845766"/>
          </a:xfrm>
        </p:spPr>
        <p:txBody>
          <a:bodyPr>
            <a:noAutofit/>
          </a:bodyPr>
          <a:lstStyle/>
          <a:p>
            <a:pPr marL="342900" lvl="0" indent="-34290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Need of personalised information literacy sessions in LCM</a:t>
            </a:r>
            <a:endParaRPr lang="en-GB" sz="3200" dirty="0">
              <a:solidFill>
                <a:srgbClr val="002060"/>
              </a:solidFill>
              <a:ea typeface="Tahoma" panose="020B0604030504040204" pitchFamily="34" charset="0"/>
              <a:cs typeface="Tahoma" panose="020B0604030504040204" pitchFamily="34" charset="0"/>
            </a:endParaRPr>
          </a:p>
          <a:p>
            <a:pPr marL="342900" lvl="0" indent="-34290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Type of assistance that LCM students need from their subject librarian</a:t>
            </a:r>
            <a:endParaRPr lang="en-GB" sz="3200" dirty="0">
              <a:solidFill>
                <a:srgbClr val="002060"/>
              </a:solidFill>
              <a:ea typeface="Tahoma" panose="020B0604030504040204" pitchFamily="34" charset="0"/>
              <a:cs typeface="Tahoma" panose="020B0604030504040204" pitchFamily="34" charset="0"/>
            </a:endParaRPr>
          </a:p>
          <a:p>
            <a:pPr marL="342900" lvl="0" indent="-342900" algn="just">
              <a:lnSpc>
                <a:spcPct val="100000"/>
              </a:lnSpc>
              <a:spcBef>
                <a:spcPts val="0"/>
              </a:spcBef>
              <a:buFont typeface="+mj-lt"/>
              <a:buAutoNum type="arabicPeriod"/>
            </a:pPr>
            <a:r>
              <a:rPr lang="en-GB" sz="3200" dirty="0">
                <a:solidFill>
                  <a:srgbClr val="002060"/>
                </a:solidFill>
                <a:ea typeface="Tahoma" panose="020B0604030504040204" pitchFamily="34" charset="0"/>
                <a:cs typeface="Tahoma" panose="020B0604030504040204" pitchFamily="34" charset="0"/>
              </a:rPr>
              <a:t>Evidence the impact of personalised sessions among LCM students </a:t>
            </a:r>
          </a:p>
          <a:p>
            <a:pPr marL="342900" lvl="0" indent="-342900" algn="just">
              <a:lnSpc>
                <a:spcPct val="100000"/>
              </a:lnSpc>
              <a:spcBef>
                <a:spcPts val="0"/>
              </a:spcBef>
              <a:buFont typeface="+mj-lt"/>
              <a:buAutoNum type="arabicPeriod"/>
            </a:pPr>
            <a:r>
              <a:rPr lang="en-US" sz="3200" dirty="0">
                <a:solidFill>
                  <a:srgbClr val="002060"/>
                </a:solidFill>
                <a:ea typeface="Tahoma" panose="020B0604030504040204" pitchFamily="34" charset="0"/>
                <a:cs typeface="Tahoma" panose="020B0604030504040204" pitchFamily="34" charset="0"/>
              </a:rPr>
              <a:t>Suggest methods of co-operation between librarians and academics</a:t>
            </a:r>
            <a:endParaRPr lang="en-GB" sz="3200" dirty="0">
              <a:solidFill>
                <a:srgbClr val="002060"/>
              </a:solidFill>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675B7B5B-366E-7CA4-A39F-ABE74DC056ED}"/>
              </a:ext>
            </a:extLst>
          </p:cNvPr>
          <p:cNvSpPr>
            <a:spLocks noGrp="1"/>
          </p:cNvSpPr>
          <p:nvPr>
            <p:ph type="sldNum" sz="quarter" idx="12"/>
          </p:nvPr>
        </p:nvSpPr>
        <p:spPr/>
        <p:txBody>
          <a:bodyPr/>
          <a:lstStyle/>
          <a:p>
            <a:fld id="{3AC10B06-101E-4779-906D-BEB5F1D414BA}" type="slidenum">
              <a:rPr lang="en-GB" smtClean="0"/>
              <a:t>3</a:t>
            </a:fld>
            <a:endParaRPr lang="en-GB"/>
          </a:p>
        </p:txBody>
      </p:sp>
    </p:spTree>
    <p:extLst>
      <p:ext uri="{BB962C8B-B14F-4D97-AF65-F5344CB8AC3E}">
        <p14:creationId xmlns:p14="http://schemas.microsoft.com/office/powerpoint/2010/main" val="28536179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LIBRARIAN AND STUDENT INTERACTION   </a:t>
            </a:r>
          </a:p>
        </p:txBody>
      </p:sp>
      <p:sp>
        <p:nvSpPr>
          <p:cNvPr id="5" name="Content Placeholder 4">
            <a:extLst>
              <a:ext uri="{FF2B5EF4-FFF2-40B4-BE49-F238E27FC236}">
                <a16:creationId xmlns:a16="http://schemas.microsoft.com/office/drawing/2014/main" id="{58DEE901-30AA-40A1-BEEF-489B41F5FDC4}"/>
              </a:ext>
            </a:extLst>
          </p:cNvPr>
          <p:cNvSpPr>
            <a:spLocks noGrp="1"/>
          </p:cNvSpPr>
          <p:nvPr>
            <p:ph idx="1"/>
          </p:nvPr>
        </p:nvSpPr>
        <p:spPr>
          <a:xfrm>
            <a:off x="900020" y="2182592"/>
            <a:ext cx="10515600" cy="4068279"/>
          </a:xfrm>
        </p:spPr>
        <p:txBody>
          <a:bodyPr>
            <a:normAutofit/>
          </a:bodyPr>
          <a:lstStyle/>
          <a:p>
            <a:pPr marL="457200" indent="-457200" algn="just">
              <a:lnSpc>
                <a:spcPct val="100000"/>
              </a:lnSpc>
              <a:buFont typeface="Wingdings" panose="05000000000000000000" pitchFamily="2" charset="2"/>
              <a:buChar char="v"/>
            </a:pPr>
            <a:r>
              <a:rPr lang="en-US" sz="2800" b="1" dirty="0">
                <a:solidFill>
                  <a:srgbClr val="002060"/>
                </a:solidFill>
                <a:ea typeface="Tahoma" panose="020B0604030504040204" pitchFamily="34" charset="0"/>
                <a:cs typeface="Tahoma" panose="020B0604030504040204" pitchFamily="34" charset="0"/>
              </a:rPr>
              <a:t>Induction 	</a:t>
            </a:r>
            <a:r>
              <a:rPr lang="en-US" sz="2800" dirty="0">
                <a:solidFill>
                  <a:srgbClr val="002060"/>
                </a:solidFill>
                <a:ea typeface="Tahoma" panose="020B0604030504040204" pitchFamily="34" charset="0"/>
                <a:cs typeface="Tahoma" panose="020B0604030504040204" pitchFamily="34" charset="0"/>
              </a:rPr>
              <a:t>– university requirement</a:t>
            </a:r>
            <a:endParaRPr lang="en-US" dirty="0">
              <a:solidFill>
                <a:srgbClr val="002060"/>
              </a:solidFill>
              <a:ea typeface="Tahoma" panose="020B0604030504040204" pitchFamily="34" charset="0"/>
              <a:cs typeface="Tahoma" panose="020B0604030504040204" pitchFamily="34" charset="0"/>
            </a:endParaRPr>
          </a:p>
          <a:p>
            <a:pPr marL="457200" indent="-457200" algn="just">
              <a:lnSpc>
                <a:spcPct val="100000"/>
              </a:lnSpc>
              <a:buFont typeface="Wingdings" panose="05000000000000000000" pitchFamily="2" charset="2"/>
              <a:buChar char="v"/>
            </a:pPr>
            <a:r>
              <a:rPr lang="en-US" sz="2800" b="1" dirty="0">
                <a:solidFill>
                  <a:srgbClr val="002060"/>
                </a:solidFill>
                <a:ea typeface="Tahoma" panose="020B0604030504040204" pitchFamily="34" charset="0"/>
                <a:cs typeface="Tahoma" panose="020B0604030504040204" pitchFamily="34" charset="0"/>
              </a:rPr>
              <a:t>Classroom 	</a:t>
            </a:r>
            <a:r>
              <a:rPr lang="en-US" sz="2800" dirty="0">
                <a:solidFill>
                  <a:srgbClr val="002060"/>
                </a:solidFill>
                <a:ea typeface="Tahoma" panose="020B0604030504040204" pitchFamily="34" charset="0"/>
                <a:cs typeface="Tahoma" panose="020B0604030504040204" pitchFamily="34" charset="0"/>
              </a:rPr>
              <a:t>– curriculum requirement</a:t>
            </a:r>
          </a:p>
          <a:p>
            <a:pPr marL="457200" indent="-457200" algn="just">
              <a:lnSpc>
                <a:spcPct val="100000"/>
              </a:lnSpc>
              <a:buFont typeface="Wingdings" panose="05000000000000000000" pitchFamily="2" charset="2"/>
              <a:buChar char="v"/>
            </a:pPr>
            <a:r>
              <a:rPr lang="en-US" sz="2800" b="1" dirty="0">
                <a:solidFill>
                  <a:srgbClr val="002060"/>
                </a:solidFill>
                <a:ea typeface="Tahoma" panose="020B0604030504040204" pitchFamily="34" charset="0"/>
                <a:cs typeface="Tahoma" panose="020B0604030504040204" pitchFamily="34" charset="0"/>
              </a:rPr>
              <a:t>Personalised 	</a:t>
            </a:r>
            <a:r>
              <a:rPr lang="en-US" sz="2800" dirty="0">
                <a:solidFill>
                  <a:srgbClr val="002060"/>
                </a:solidFill>
                <a:ea typeface="Tahoma" panose="020B0604030504040204" pitchFamily="34" charset="0"/>
                <a:cs typeface="Tahoma" panose="020B0604030504040204" pitchFamily="34" charset="0"/>
              </a:rPr>
              <a:t>– student requirement</a:t>
            </a:r>
          </a:p>
          <a:p>
            <a:pPr marL="0" indent="0" algn="just">
              <a:buNone/>
            </a:pPr>
            <a:endParaRPr lang="en-US" dirty="0">
              <a:solidFill>
                <a:srgbClr val="002060"/>
              </a:solidFill>
              <a:ea typeface="Tahoma" panose="020B0604030504040204" pitchFamily="34" charset="0"/>
              <a:cs typeface="Tahoma" panose="020B0604030504040204" pitchFamily="34" charset="0"/>
            </a:endParaRPr>
          </a:p>
          <a:p>
            <a:pPr marL="0" indent="0" algn="just">
              <a:buNone/>
            </a:pPr>
            <a:endParaRPr lang="en-US" dirty="0">
              <a:solidFill>
                <a:srgbClr val="002060"/>
              </a:solidFill>
              <a:ea typeface="Tahoma" panose="020B0604030504040204" pitchFamily="34" charset="0"/>
              <a:cs typeface="Tahoma" panose="020B0604030504040204" pitchFamily="34" charset="0"/>
            </a:endParaRPr>
          </a:p>
          <a:p>
            <a:pPr marL="0" indent="0" algn="just">
              <a:buNone/>
            </a:pPr>
            <a:r>
              <a:rPr lang="en-US" dirty="0">
                <a:solidFill>
                  <a:srgbClr val="002060"/>
                </a:solidFill>
                <a:ea typeface="Tahoma" panose="020B0604030504040204" pitchFamily="34" charset="0"/>
                <a:cs typeface="Tahoma" panose="020B0604030504040204" pitchFamily="34" charset="0"/>
              </a:rPr>
              <a:t>There is evidence of </a:t>
            </a:r>
            <a:r>
              <a:rPr lang="en-GB" dirty="0">
                <a:solidFill>
                  <a:srgbClr val="002060"/>
                </a:solidFill>
                <a:ea typeface="Tahoma" panose="020B0604030504040204" pitchFamily="34" charset="0"/>
                <a:cs typeface="Tahoma" panose="020B0604030504040204" pitchFamily="34" charset="0"/>
              </a:rPr>
              <a:t>strong, positive connections between student use of the </a:t>
            </a:r>
            <a:r>
              <a:rPr lang="en-GB" b="1" dirty="0">
                <a:solidFill>
                  <a:srgbClr val="002060"/>
                </a:solidFill>
                <a:ea typeface="Tahoma" panose="020B0604030504040204" pitchFamily="34" charset="0"/>
                <a:cs typeface="Tahoma" panose="020B0604030504040204" pitchFamily="34" charset="0"/>
              </a:rPr>
              <a:t>library</a:t>
            </a:r>
            <a:r>
              <a:rPr lang="en-GB" dirty="0">
                <a:solidFill>
                  <a:srgbClr val="002060"/>
                </a:solidFill>
                <a:ea typeface="Tahoma" panose="020B0604030504040204" pitchFamily="34" charset="0"/>
                <a:cs typeface="Tahoma" panose="020B0604030504040204" pitchFamily="34" charset="0"/>
              </a:rPr>
              <a:t> and impact on student learning and </a:t>
            </a:r>
            <a:r>
              <a:rPr lang="en-GB" b="1" dirty="0">
                <a:solidFill>
                  <a:srgbClr val="002060"/>
                </a:solidFill>
                <a:ea typeface="Tahoma" panose="020B0604030504040204" pitchFamily="34" charset="0"/>
                <a:cs typeface="Tahoma" panose="020B0604030504040204" pitchFamily="34" charset="0"/>
              </a:rPr>
              <a:t>success</a:t>
            </a:r>
            <a:r>
              <a:rPr lang="en-GB" dirty="0">
                <a:solidFill>
                  <a:srgbClr val="002060"/>
                </a:solidFill>
                <a:ea typeface="Tahoma" panose="020B0604030504040204" pitchFamily="34" charset="0"/>
                <a:cs typeface="Tahoma" panose="020B0604030504040204" pitchFamily="34" charset="0"/>
              </a:rPr>
              <a:t> (ACRL, 2016). </a:t>
            </a:r>
            <a:endParaRPr lang="en-US" dirty="0">
              <a:solidFill>
                <a:srgbClr val="002060"/>
              </a:solidFill>
              <a:ea typeface="Tahoma" panose="020B0604030504040204" pitchFamily="34" charset="0"/>
              <a:cs typeface="Tahoma" panose="020B0604030504040204" pitchFamily="34" charset="0"/>
            </a:endParaRPr>
          </a:p>
        </p:txBody>
      </p:sp>
      <p:sp>
        <p:nvSpPr>
          <p:cNvPr id="3" name="Slide Number Placeholder 2">
            <a:extLst>
              <a:ext uri="{FF2B5EF4-FFF2-40B4-BE49-F238E27FC236}">
                <a16:creationId xmlns:a16="http://schemas.microsoft.com/office/drawing/2014/main" id="{6EE5E1E3-5FAE-C357-6D55-7A9B31EFEC46}"/>
              </a:ext>
            </a:extLst>
          </p:cNvPr>
          <p:cNvSpPr>
            <a:spLocks noGrp="1"/>
          </p:cNvSpPr>
          <p:nvPr>
            <p:ph type="sldNum" sz="quarter" idx="12"/>
          </p:nvPr>
        </p:nvSpPr>
        <p:spPr/>
        <p:txBody>
          <a:bodyPr/>
          <a:lstStyle/>
          <a:p>
            <a:fld id="{3AC10B06-101E-4779-906D-BEB5F1D414BA}" type="slidenum">
              <a:rPr lang="en-GB" smtClean="0"/>
              <a:t>4</a:t>
            </a:fld>
            <a:endParaRPr lang="en-GB"/>
          </a:p>
        </p:txBody>
      </p:sp>
    </p:spTree>
    <p:extLst>
      <p:ext uri="{BB962C8B-B14F-4D97-AF65-F5344CB8AC3E}">
        <p14:creationId xmlns:p14="http://schemas.microsoft.com/office/powerpoint/2010/main" val="11965182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Research Methodology </a:t>
            </a:r>
          </a:p>
        </p:txBody>
      </p:sp>
      <p:graphicFrame>
        <p:nvGraphicFramePr>
          <p:cNvPr id="8" name="Content Placeholder 7">
            <a:extLst>
              <a:ext uri="{FF2B5EF4-FFF2-40B4-BE49-F238E27FC236}">
                <a16:creationId xmlns:a16="http://schemas.microsoft.com/office/drawing/2014/main" id="{6BC11373-69E4-42C3-927E-BC549CBB604D}"/>
              </a:ext>
            </a:extLst>
          </p:cNvPr>
          <p:cNvGraphicFramePr>
            <a:graphicFrameLocks noGrp="1"/>
          </p:cNvGraphicFramePr>
          <p:nvPr>
            <p:ph idx="1"/>
            <p:extLst>
              <p:ext uri="{D42A27DB-BD31-4B8C-83A1-F6EECF244321}">
                <p14:modId xmlns:p14="http://schemas.microsoft.com/office/powerpoint/2010/main" val="3438278537"/>
              </p:ext>
            </p:extLst>
          </p:nvPr>
        </p:nvGraphicFramePr>
        <p:xfrm>
          <a:off x="1723695" y="2086870"/>
          <a:ext cx="8744610" cy="4202483"/>
        </p:xfrm>
        <a:graphic>
          <a:graphicData uri="http://schemas.openxmlformats.org/drawingml/2006/table">
            <a:tbl>
              <a:tblPr firstRow="1" firstCol="1" bandRow="1">
                <a:tableStyleId>{5C22544A-7EE6-4342-B048-85BDC9FD1C3A}</a:tableStyleId>
              </a:tblPr>
              <a:tblGrid>
                <a:gridCol w="4372305">
                  <a:extLst>
                    <a:ext uri="{9D8B030D-6E8A-4147-A177-3AD203B41FA5}">
                      <a16:colId xmlns:a16="http://schemas.microsoft.com/office/drawing/2014/main" val="648391126"/>
                    </a:ext>
                  </a:extLst>
                </a:gridCol>
                <a:gridCol w="4372305">
                  <a:extLst>
                    <a:ext uri="{9D8B030D-6E8A-4147-A177-3AD203B41FA5}">
                      <a16:colId xmlns:a16="http://schemas.microsoft.com/office/drawing/2014/main" val="3960419540"/>
                    </a:ext>
                  </a:extLst>
                </a:gridCol>
              </a:tblGrid>
              <a:tr h="974891">
                <a:tc>
                  <a:txBody>
                    <a:bodyPr/>
                    <a:lstStyle/>
                    <a:p>
                      <a:pPr algn="l">
                        <a:lnSpc>
                          <a:spcPct val="107000"/>
                        </a:lnSpc>
                        <a:spcAft>
                          <a:spcPts val="800"/>
                        </a:spcAft>
                      </a:pPr>
                      <a:r>
                        <a:rPr lang="en-US" sz="2400" b="1" dirty="0">
                          <a:solidFill>
                            <a:schemeClr val="accent6">
                              <a:lumMod val="50000"/>
                            </a:schemeClr>
                          </a:solidFill>
                          <a:effectLst/>
                        </a:rPr>
                        <a:t>PRIMARY RESEARCH</a:t>
                      </a:r>
                    </a:p>
                    <a:p>
                      <a:pPr algn="ctr">
                        <a:lnSpc>
                          <a:spcPct val="107000"/>
                        </a:lnSpc>
                        <a:spcAft>
                          <a:spcPts val="800"/>
                        </a:spcAft>
                      </a:pPr>
                      <a:endParaRPr lang="en-GB" sz="24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marL="0" algn="l" defTabSz="914400" rtl="0" eaLnBrk="1" latinLnBrk="0" hangingPunct="1">
                        <a:lnSpc>
                          <a:spcPct val="107000"/>
                        </a:lnSpc>
                        <a:spcAft>
                          <a:spcPts val="800"/>
                        </a:spcAft>
                      </a:pPr>
                      <a:r>
                        <a:rPr lang="en-US" sz="2400" b="1" kern="1200" dirty="0">
                          <a:solidFill>
                            <a:schemeClr val="accent6">
                              <a:lumMod val="50000"/>
                            </a:schemeClr>
                          </a:solidFill>
                          <a:effectLst/>
                          <a:latin typeface="+mn-lt"/>
                          <a:ea typeface="+mn-ea"/>
                          <a:cs typeface="+mn-cs"/>
                        </a:rPr>
                        <a:t>SECONDARY RESEARCH</a:t>
                      </a:r>
                      <a:endParaRPr lang="en-GB" sz="2400" b="1" kern="1200" dirty="0">
                        <a:solidFill>
                          <a:schemeClr val="accent6">
                            <a:lumMod val="50000"/>
                          </a:schemeClr>
                        </a:solidFill>
                        <a:effectLst/>
                        <a:latin typeface="+mn-lt"/>
                        <a:ea typeface="+mn-ea"/>
                        <a:cs typeface="+mn-cs"/>
                      </a:endParaRPr>
                    </a:p>
                  </a:txBody>
                  <a:tcPr marL="68580" marR="68580" marT="0" marB="0">
                    <a:solidFill>
                      <a:schemeClr val="bg2"/>
                    </a:solidFill>
                  </a:tcPr>
                </a:tc>
                <a:extLst>
                  <a:ext uri="{0D108BD9-81ED-4DB2-BD59-A6C34878D82A}">
                    <a16:rowId xmlns:a16="http://schemas.microsoft.com/office/drawing/2014/main" val="2181364516"/>
                  </a:ext>
                </a:extLst>
              </a:tr>
              <a:tr h="1969276">
                <a:tc>
                  <a:txBody>
                    <a:bodyPr/>
                    <a:lstStyle/>
                    <a:p>
                      <a:pPr algn="just">
                        <a:lnSpc>
                          <a:spcPct val="107000"/>
                        </a:lnSpc>
                        <a:spcAft>
                          <a:spcPts val="800"/>
                        </a:spcAft>
                      </a:pPr>
                      <a:r>
                        <a:rPr lang="en-US" sz="2400" b="0" u="sng" dirty="0">
                          <a:solidFill>
                            <a:srgbClr val="0070C0"/>
                          </a:solidFill>
                          <a:effectLst/>
                          <a:latin typeface="+mn-lt"/>
                        </a:rPr>
                        <a:t>Quantitative Research</a:t>
                      </a:r>
                    </a:p>
                    <a:p>
                      <a:pPr algn="l">
                        <a:lnSpc>
                          <a:spcPct val="107000"/>
                        </a:lnSpc>
                        <a:spcAft>
                          <a:spcPts val="800"/>
                        </a:spcAft>
                      </a:pPr>
                      <a:r>
                        <a:rPr lang="en-US" sz="2400" b="0" dirty="0">
                          <a:solidFill>
                            <a:srgbClr val="0070C0"/>
                          </a:solidFill>
                          <a:effectLst/>
                          <a:latin typeface="+mn-lt"/>
                        </a:rPr>
                        <a:t>(sent questionnaire to 60 students , Lev 3 to Level 8 ; received  40 replies)</a:t>
                      </a:r>
                      <a:endParaRPr lang="en-GB" sz="2400" b="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just">
                        <a:lnSpc>
                          <a:spcPct val="107000"/>
                        </a:lnSpc>
                        <a:spcAft>
                          <a:spcPts val="800"/>
                        </a:spcAft>
                      </a:pPr>
                      <a:r>
                        <a:rPr lang="en-US" sz="2400" b="0" dirty="0">
                          <a:solidFill>
                            <a:srgbClr val="0070C0"/>
                          </a:solidFill>
                          <a:effectLst/>
                          <a:latin typeface="+mn-lt"/>
                        </a:rPr>
                        <a:t>Books</a:t>
                      </a:r>
                    </a:p>
                    <a:p>
                      <a:pPr algn="just">
                        <a:lnSpc>
                          <a:spcPct val="107000"/>
                        </a:lnSpc>
                        <a:spcAft>
                          <a:spcPts val="800"/>
                        </a:spcAft>
                      </a:pPr>
                      <a:r>
                        <a:rPr lang="en-US" sz="2400" b="0" dirty="0">
                          <a:solidFill>
                            <a:srgbClr val="0070C0"/>
                          </a:solidFill>
                          <a:effectLst/>
                          <a:latin typeface="+mn-lt"/>
                        </a:rPr>
                        <a:t>Academic Journals</a:t>
                      </a:r>
                    </a:p>
                    <a:p>
                      <a:pPr algn="just">
                        <a:lnSpc>
                          <a:spcPct val="107000"/>
                        </a:lnSpc>
                        <a:spcAft>
                          <a:spcPts val="800"/>
                        </a:spcAft>
                      </a:pPr>
                      <a:r>
                        <a:rPr lang="en-US" sz="2400" b="0" dirty="0">
                          <a:solidFill>
                            <a:srgbClr val="0070C0"/>
                          </a:solidFill>
                          <a:effectLst/>
                          <a:latin typeface="+mn-lt"/>
                          <a:ea typeface="Calibri" panose="020F0502020204030204" pitchFamily="34" charset="0"/>
                          <a:cs typeface="Times New Roman" panose="02020603050405020304" pitchFamily="18" charset="0"/>
                        </a:rPr>
                        <a:t>Research papers and Reports</a:t>
                      </a:r>
                    </a:p>
                    <a:p>
                      <a:pPr algn="just">
                        <a:lnSpc>
                          <a:spcPct val="107000"/>
                        </a:lnSpc>
                        <a:spcAft>
                          <a:spcPts val="800"/>
                        </a:spcAft>
                      </a:pPr>
                      <a:r>
                        <a:rPr lang="en-GB" sz="2400" b="0" dirty="0">
                          <a:solidFill>
                            <a:srgbClr val="0070C0"/>
                          </a:solidFill>
                          <a:effectLst/>
                          <a:latin typeface="+mn-lt"/>
                          <a:ea typeface="Calibri" panose="020F0502020204030204" pitchFamily="34" charset="0"/>
                          <a:cs typeface="Times New Roman" panose="02020603050405020304" pitchFamily="18" charset="0"/>
                        </a:rPr>
                        <a:t>Interaction with colleagues</a:t>
                      </a:r>
                    </a:p>
                  </a:txBody>
                  <a:tcPr marL="68580" marR="68580" marT="0" marB="0">
                    <a:solidFill>
                      <a:schemeClr val="bg2"/>
                    </a:solidFill>
                  </a:tcPr>
                </a:tc>
                <a:extLst>
                  <a:ext uri="{0D108BD9-81ED-4DB2-BD59-A6C34878D82A}">
                    <a16:rowId xmlns:a16="http://schemas.microsoft.com/office/drawing/2014/main" val="3978758423"/>
                  </a:ext>
                </a:extLst>
              </a:tr>
              <a:tr h="115905">
                <a:tc>
                  <a:txBody>
                    <a:bodyPr/>
                    <a:lstStyle/>
                    <a:p>
                      <a:pPr algn="just">
                        <a:lnSpc>
                          <a:spcPct val="107000"/>
                        </a:lnSpc>
                        <a:spcAft>
                          <a:spcPts val="800"/>
                        </a:spcAft>
                      </a:pPr>
                      <a:r>
                        <a:rPr lang="en-US" sz="2400" b="0" u="sng" dirty="0">
                          <a:solidFill>
                            <a:srgbClr val="0070C0"/>
                          </a:solidFill>
                          <a:effectLst/>
                          <a:latin typeface="+mn-lt"/>
                        </a:rPr>
                        <a:t>Qualitative Research</a:t>
                      </a:r>
                    </a:p>
                    <a:p>
                      <a:pPr algn="l">
                        <a:lnSpc>
                          <a:spcPct val="107000"/>
                        </a:lnSpc>
                        <a:spcAft>
                          <a:spcPts val="800"/>
                        </a:spcAft>
                      </a:pPr>
                      <a:r>
                        <a:rPr lang="en-US" sz="2400" b="0" dirty="0">
                          <a:solidFill>
                            <a:srgbClr val="0070C0"/>
                          </a:solidFill>
                          <a:effectLst/>
                          <a:latin typeface="+mn-lt"/>
                          <a:ea typeface="Calibri" panose="020F0502020204030204" pitchFamily="34" charset="0"/>
                          <a:cs typeface="Times New Roman" panose="02020603050405020304" pitchFamily="18" charset="0"/>
                        </a:rPr>
                        <a:t>(open ended question and quotes from academics)</a:t>
                      </a:r>
                      <a:endParaRPr lang="en-GB" sz="2400" b="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lgn="just">
                        <a:lnSpc>
                          <a:spcPct val="107000"/>
                        </a:lnSpc>
                        <a:spcAft>
                          <a:spcPts val="800"/>
                        </a:spcAft>
                      </a:pPr>
                      <a:endParaRPr lang="en-GB" sz="2400" b="0" dirty="0">
                        <a:solidFill>
                          <a:srgbClr val="0070C0"/>
                        </a:solidFill>
                        <a:effectLst/>
                        <a:latin typeface="+mn-lt"/>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3631275620"/>
                  </a:ext>
                </a:extLst>
              </a:tr>
            </a:tbl>
          </a:graphicData>
        </a:graphic>
      </p:graphicFrame>
      <p:sp>
        <p:nvSpPr>
          <p:cNvPr id="3" name="Slide Number Placeholder 2">
            <a:extLst>
              <a:ext uri="{FF2B5EF4-FFF2-40B4-BE49-F238E27FC236}">
                <a16:creationId xmlns:a16="http://schemas.microsoft.com/office/drawing/2014/main" id="{768B3E08-D20F-727F-622C-08B1FD0C38EB}"/>
              </a:ext>
            </a:extLst>
          </p:cNvPr>
          <p:cNvSpPr>
            <a:spLocks noGrp="1"/>
          </p:cNvSpPr>
          <p:nvPr>
            <p:ph type="sldNum" sz="quarter" idx="12"/>
          </p:nvPr>
        </p:nvSpPr>
        <p:spPr/>
        <p:txBody>
          <a:bodyPr/>
          <a:lstStyle/>
          <a:p>
            <a:fld id="{3AC10B06-101E-4779-906D-BEB5F1D414BA}" type="slidenum">
              <a:rPr lang="en-GB" smtClean="0"/>
              <a:t>5</a:t>
            </a:fld>
            <a:endParaRPr lang="en-GB"/>
          </a:p>
        </p:txBody>
      </p:sp>
    </p:spTree>
    <p:extLst>
      <p:ext uri="{BB962C8B-B14F-4D97-AF65-F5344CB8AC3E}">
        <p14:creationId xmlns:p14="http://schemas.microsoft.com/office/powerpoint/2010/main" val="9502353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Q1 </a:t>
            </a:r>
          </a:p>
        </p:txBody>
      </p:sp>
      <p:graphicFrame>
        <p:nvGraphicFramePr>
          <p:cNvPr id="14" name="Content Placeholder 13">
            <a:extLst>
              <a:ext uri="{FF2B5EF4-FFF2-40B4-BE49-F238E27FC236}">
                <a16:creationId xmlns:a16="http://schemas.microsoft.com/office/drawing/2014/main" id="{D7251B87-C1BC-4E0E-8756-5F68BA8AEB21}"/>
              </a:ext>
            </a:extLst>
          </p:cNvPr>
          <p:cNvGraphicFramePr>
            <a:graphicFrameLocks noGrp="1"/>
          </p:cNvGraphicFramePr>
          <p:nvPr>
            <p:ph idx="1"/>
            <p:extLst>
              <p:ext uri="{D42A27DB-BD31-4B8C-83A1-F6EECF244321}">
                <p14:modId xmlns:p14="http://schemas.microsoft.com/office/powerpoint/2010/main" val="2193276516"/>
              </p:ext>
            </p:extLst>
          </p:nvPr>
        </p:nvGraphicFramePr>
        <p:xfrm>
          <a:off x="838200" y="163876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0A43157D-7001-0A55-4279-2B97A1662396}"/>
              </a:ext>
            </a:extLst>
          </p:cNvPr>
          <p:cNvSpPr txBox="1"/>
          <p:nvPr/>
        </p:nvSpPr>
        <p:spPr>
          <a:xfrm>
            <a:off x="838200" y="6053411"/>
            <a:ext cx="11036474" cy="435119"/>
          </a:xfrm>
          <a:prstGeom prst="rect">
            <a:avLst/>
          </a:prstGeom>
          <a:noFill/>
        </p:spPr>
        <p:txBody>
          <a:bodyPr wrap="square">
            <a:spAutoFit/>
          </a:bodyPr>
          <a:lstStyle/>
          <a:p>
            <a:pPr>
              <a:lnSpc>
                <a:spcPct val="107000"/>
              </a:lnSpc>
              <a:spcAft>
                <a:spcPts val="800"/>
              </a:spcAft>
            </a:pPr>
            <a:r>
              <a:rPr lang="en-GB" sz="2200" b="1" dirty="0">
                <a:effectLst/>
                <a:latin typeface="Tahoma" panose="020B0604030504040204" pitchFamily="34" charset="0"/>
                <a:ea typeface="Calibri" panose="020F0502020204030204" pitchFamily="34" charset="0"/>
                <a:cs typeface="Times New Roman" panose="02020603050405020304" pitchFamily="18" charset="0"/>
              </a:rPr>
              <a:t>57% </a:t>
            </a:r>
            <a:r>
              <a:rPr lang="en-GB" sz="2200" dirty="0">
                <a:effectLst/>
                <a:latin typeface="Tahoma" panose="020B0604030504040204" pitchFamily="34" charset="0"/>
                <a:ea typeface="Calibri" panose="020F0502020204030204" pitchFamily="34" charset="0"/>
                <a:cs typeface="Times New Roman" panose="02020603050405020304" pitchFamily="18" charset="0"/>
              </a:rPr>
              <a:t>stated that their knowledge was moderate and </a:t>
            </a:r>
            <a:r>
              <a:rPr lang="en-GB" sz="2200" b="1" dirty="0">
                <a:effectLst/>
                <a:latin typeface="Tahoma" panose="020B0604030504040204" pitchFamily="34" charset="0"/>
                <a:ea typeface="Calibri" panose="020F0502020204030204" pitchFamily="34" charset="0"/>
                <a:cs typeface="Times New Roman" panose="02020603050405020304" pitchFamily="18" charset="0"/>
              </a:rPr>
              <a:t>30%</a:t>
            </a:r>
            <a:r>
              <a:rPr lang="en-GB" sz="2200" dirty="0">
                <a:effectLst/>
                <a:latin typeface="Tahoma" panose="020B0604030504040204" pitchFamily="34" charset="0"/>
                <a:ea typeface="Calibri" panose="020F0502020204030204" pitchFamily="34" charset="0"/>
                <a:cs typeface="Times New Roman" panose="02020603050405020304" pitchFamily="18" charset="0"/>
              </a:rPr>
              <a:t> said it was less or very less.</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815F7CF-8273-1E98-AEF0-31BB56A8F5DE}"/>
              </a:ext>
            </a:extLst>
          </p:cNvPr>
          <p:cNvSpPr>
            <a:spLocks noGrp="1"/>
          </p:cNvSpPr>
          <p:nvPr>
            <p:ph type="sldNum" sz="quarter" idx="12"/>
          </p:nvPr>
        </p:nvSpPr>
        <p:spPr/>
        <p:txBody>
          <a:bodyPr/>
          <a:lstStyle/>
          <a:p>
            <a:fld id="{3AC10B06-101E-4779-906D-BEB5F1D414BA}" type="slidenum">
              <a:rPr lang="en-GB" smtClean="0"/>
              <a:t>6</a:t>
            </a:fld>
            <a:endParaRPr lang="en-GB"/>
          </a:p>
        </p:txBody>
      </p:sp>
    </p:spTree>
    <p:extLst>
      <p:ext uri="{BB962C8B-B14F-4D97-AF65-F5344CB8AC3E}">
        <p14:creationId xmlns:p14="http://schemas.microsoft.com/office/powerpoint/2010/main" val="2637600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Q2 </a:t>
            </a:r>
          </a:p>
        </p:txBody>
      </p:sp>
      <p:sp>
        <p:nvSpPr>
          <p:cNvPr id="7" name="Slide Number Placeholder 6">
            <a:extLst>
              <a:ext uri="{FF2B5EF4-FFF2-40B4-BE49-F238E27FC236}">
                <a16:creationId xmlns:a16="http://schemas.microsoft.com/office/drawing/2014/main" id="{8C80D317-D4C8-F987-8D47-2F42C3C8B052}"/>
              </a:ext>
            </a:extLst>
          </p:cNvPr>
          <p:cNvSpPr>
            <a:spLocks noGrp="1"/>
          </p:cNvSpPr>
          <p:nvPr>
            <p:ph type="sldNum" sz="quarter" idx="12"/>
          </p:nvPr>
        </p:nvSpPr>
        <p:spPr/>
        <p:txBody>
          <a:bodyPr/>
          <a:lstStyle/>
          <a:p>
            <a:fld id="{3AC10B06-101E-4779-906D-BEB5F1D414BA}" type="slidenum">
              <a:rPr lang="en-GB" smtClean="0"/>
              <a:t>7</a:t>
            </a:fld>
            <a:endParaRPr lang="en-GB"/>
          </a:p>
        </p:txBody>
      </p:sp>
      <p:graphicFrame>
        <p:nvGraphicFramePr>
          <p:cNvPr id="5" name="Content Placeholder 4">
            <a:extLst>
              <a:ext uri="{FF2B5EF4-FFF2-40B4-BE49-F238E27FC236}">
                <a16:creationId xmlns:a16="http://schemas.microsoft.com/office/drawing/2014/main" id="{3A684D62-EB01-8CF8-153D-C5BB8E346AC2}"/>
              </a:ext>
            </a:extLst>
          </p:cNvPr>
          <p:cNvGraphicFramePr>
            <a:graphicFrameLocks noGrp="1"/>
          </p:cNvGraphicFramePr>
          <p:nvPr>
            <p:ph idx="1"/>
            <p:extLst>
              <p:ext uri="{D42A27DB-BD31-4B8C-83A1-F6EECF244321}">
                <p14:modId xmlns:p14="http://schemas.microsoft.com/office/powerpoint/2010/main" val="2551619363"/>
              </p:ext>
            </p:extLst>
          </p:nvPr>
        </p:nvGraphicFramePr>
        <p:xfrm>
          <a:off x="185058" y="1732643"/>
          <a:ext cx="11230562" cy="46237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50225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71597" y="348865"/>
            <a:ext cx="10044023" cy="877729"/>
          </a:xfrm>
        </p:spPr>
        <p:txBody>
          <a:bodyPr anchor="ctr">
            <a:normAutofit/>
          </a:bodyPr>
          <a:lstStyle/>
          <a:p>
            <a:pPr algn="ctr"/>
            <a:r>
              <a:rPr lang="en-GB" sz="4000" b="1" dirty="0">
                <a:solidFill>
                  <a:srgbClr val="FFFFFF"/>
                </a:solidFill>
                <a:latin typeface="+mn-lt"/>
              </a:rPr>
              <a:t>Data Analysis – Q3 </a:t>
            </a:r>
          </a:p>
        </p:txBody>
      </p:sp>
      <p:graphicFrame>
        <p:nvGraphicFramePr>
          <p:cNvPr id="14" name="Content Placeholder 13">
            <a:extLst>
              <a:ext uri="{FF2B5EF4-FFF2-40B4-BE49-F238E27FC236}">
                <a16:creationId xmlns:a16="http://schemas.microsoft.com/office/drawing/2014/main" id="{0B89C99F-E760-461F-BAA7-5EBE788105C0}"/>
              </a:ext>
            </a:extLst>
          </p:cNvPr>
          <p:cNvGraphicFramePr>
            <a:graphicFrameLocks noGrp="1"/>
          </p:cNvGraphicFramePr>
          <p:nvPr>
            <p:ph idx="1"/>
            <p:extLst>
              <p:ext uri="{D42A27DB-BD31-4B8C-83A1-F6EECF244321}">
                <p14:modId xmlns:p14="http://schemas.microsoft.com/office/powerpoint/2010/main" val="3990071993"/>
              </p:ext>
            </p:extLst>
          </p:nvPr>
        </p:nvGraphicFramePr>
        <p:xfrm>
          <a:off x="838200" y="1684438"/>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7E96F10E-63CD-BE56-75E5-704323D722B2}"/>
              </a:ext>
            </a:extLst>
          </p:cNvPr>
          <p:cNvSpPr txBox="1"/>
          <p:nvPr/>
        </p:nvSpPr>
        <p:spPr>
          <a:xfrm>
            <a:off x="2035628" y="6144750"/>
            <a:ext cx="8724230" cy="435119"/>
          </a:xfrm>
          <a:prstGeom prst="rect">
            <a:avLst/>
          </a:prstGeom>
          <a:noFill/>
        </p:spPr>
        <p:txBody>
          <a:bodyPr wrap="square">
            <a:spAutoFit/>
          </a:bodyPr>
          <a:lstStyle/>
          <a:p>
            <a:pPr algn="just">
              <a:lnSpc>
                <a:spcPct val="107000"/>
              </a:lnSpc>
              <a:spcAft>
                <a:spcPts val="800"/>
              </a:spcAft>
            </a:pPr>
            <a:r>
              <a:rPr lang="en-GB" sz="2200" b="1" dirty="0">
                <a:effectLst/>
                <a:latin typeface="Tahoma" panose="020B0604030504040204" pitchFamily="34" charset="0"/>
                <a:ea typeface="Calibri" panose="020F0502020204030204" pitchFamily="34" charset="0"/>
                <a:cs typeface="Times New Roman" panose="02020603050405020304" pitchFamily="18" charset="0"/>
              </a:rPr>
              <a:t>92% </a:t>
            </a:r>
            <a:r>
              <a:rPr lang="en-GB" sz="2200" dirty="0">
                <a:effectLst/>
                <a:latin typeface="Tahoma" panose="020B0604030504040204" pitchFamily="34" charset="0"/>
                <a:ea typeface="Calibri" panose="020F0502020204030204" pitchFamily="34" charset="0"/>
                <a:cs typeface="Times New Roman" panose="02020603050405020304" pitchFamily="18" charset="0"/>
              </a:rPr>
              <a:t>stated that their knowledge of IL was now good or very good.</a:t>
            </a:r>
            <a:endParaRPr lang="en-GB"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B616DB4D-0A3D-5245-26EA-1A71662B6F02}"/>
              </a:ext>
            </a:extLst>
          </p:cNvPr>
          <p:cNvSpPr>
            <a:spLocks noGrp="1"/>
          </p:cNvSpPr>
          <p:nvPr>
            <p:ph type="sldNum" sz="quarter" idx="12"/>
          </p:nvPr>
        </p:nvSpPr>
        <p:spPr/>
        <p:txBody>
          <a:bodyPr/>
          <a:lstStyle/>
          <a:p>
            <a:fld id="{3AC10B06-101E-4779-906D-BEB5F1D414BA}" type="slidenum">
              <a:rPr lang="en-GB" smtClean="0"/>
              <a:t>8</a:t>
            </a:fld>
            <a:endParaRPr lang="en-GB"/>
          </a:p>
        </p:txBody>
      </p:sp>
    </p:spTree>
    <p:extLst>
      <p:ext uri="{BB962C8B-B14F-4D97-AF65-F5344CB8AC3E}">
        <p14:creationId xmlns:p14="http://schemas.microsoft.com/office/powerpoint/2010/main" val="11132825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alpha val="3000"/>
              </a:schemeClr>
            </a:gs>
            <a:gs pos="100000">
              <a:schemeClr val="bg1"/>
            </a:gs>
          </a:gsLst>
          <a:lin ang="5400000" scaled="1"/>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F960C06-1B6C-4565-9232-5902B6669F64}"/>
              </a:ext>
            </a:extLst>
          </p:cNvPr>
          <p:cNvSpPr>
            <a:spLocks noGrp="1"/>
          </p:cNvSpPr>
          <p:nvPr>
            <p:ph type="title"/>
          </p:nvPr>
        </p:nvSpPr>
        <p:spPr>
          <a:xfrm>
            <a:off x="1340066" y="185895"/>
            <a:ext cx="10044023" cy="877729"/>
          </a:xfrm>
        </p:spPr>
        <p:txBody>
          <a:bodyPr anchor="ctr">
            <a:normAutofit/>
          </a:bodyPr>
          <a:lstStyle/>
          <a:p>
            <a:pPr algn="ctr"/>
            <a:r>
              <a:rPr lang="en-GB" sz="4000" b="1" dirty="0">
                <a:solidFill>
                  <a:srgbClr val="FFFFFF"/>
                </a:solidFill>
                <a:latin typeface="+mn-lt"/>
              </a:rPr>
              <a:t>Data Analysis – Pre and Post </a:t>
            </a:r>
          </a:p>
        </p:txBody>
      </p:sp>
      <p:graphicFrame>
        <p:nvGraphicFramePr>
          <p:cNvPr id="23" name="Content Placeholder 22">
            <a:extLst>
              <a:ext uri="{FF2B5EF4-FFF2-40B4-BE49-F238E27FC236}">
                <a16:creationId xmlns:a16="http://schemas.microsoft.com/office/drawing/2014/main" id="{6D5EC228-4AD9-4BE6-9645-961E979C3E5A}"/>
              </a:ext>
            </a:extLst>
          </p:cNvPr>
          <p:cNvGraphicFramePr>
            <a:graphicFrameLocks noGrp="1"/>
          </p:cNvGraphicFramePr>
          <p:nvPr>
            <p:ph idx="1"/>
            <p:extLst>
              <p:ext uri="{D42A27DB-BD31-4B8C-83A1-F6EECF244321}">
                <p14:modId xmlns:p14="http://schemas.microsoft.com/office/powerpoint/2010/main" val="2086438269"/>
              </p:ext>
            </p:extLst>
          </p:nvPr>
        </p:nvGraphicFramePr>
        <p:xfrm>
          <a:off x="716174" y="978126"/>
          <a:ext cx="10577420" cy="4901747"/>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a:extLst>
              <a:ext uri="{FF2B5EF4-FFF2-40B4-BE49-F238E27FC236}">
                <a16:creationId xmlns:a16="http://schemas.microsoft.com/office/drawing/2014/main" id="{4A268008-D82B-6857-A8A5-EBEEEA57682D}"/>
              </a:ext>
            </a:extLst>
          </p:cNvPr>
          <p:cNvSpPr>
            <a:spLocks noGrp="1"/>
          </p:cNvSpPr>
          <p:nvPr>
            <p:ph type="sldNum" sz="quarter" idx="12"/>
          </p:nvPr>
        </p:nvSpPr>
        <p:spPr/>
        <p:txBody>
          <a:bodyPr/>
          <a:lstStyle/>
          <a:p>
            <a:fld id="{3AC10B06-101E-4779-906D-BEB5F1D414BA}" type="slidenum">
              <a:rPr lang="en-GB" smtClean="0"/>
              <a:t>9</a:t>
            </a:fld>
            <a:endParaRPr lang="en-GB"/>
          </a:p>
        </p:txBody>
      </p:sp>
    </p:spTree>
    <p:extLst>
      <p:ext uri="{BB962C8B-B14F-4D97-AF65-F5344CB8AC3E}">
        <p14:creationId xmlns:p14="http://schemas.microsoft.com/office/powerpoint/2010/main" val="25829220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rushVTI">
  <a:themeElements>
    <a:clrScheme name="AnalogousFromRegularSeedRightStep">
      <a:dk1>
        <a:srgbClr val="000000"/>
      </a:dk1>
      <a:lt1>
        <a:srgbClr val="FFFFFF"/>
      </a:lt1>
      <a:dk2>
        <a:srgbClr val="1B302C"/>
      </a:dk2>
      <a:lt2>
        <a:srgbClr val="F1F0F3"/>
      </a:lt2>
      <a:accent1>
        <a:srgbClr val="93AA1E"/>
      </a:accent1>
      <a:accent2>
        <a:srgbClr val="58B614"/>
      </a:accent2>
      <a:accent3>
        <a:srgbClr val="22BA21"/>
      </a:accent3>
      <a:accent4>
        <a:srgbClr val="14B858"/>
      </a:accent4>
      <a:accent5>
        <a:srgbClr val="20B59B"/>
      </a:accent5>
      <a:accent6>
        <a:srgbClr val="17A6D5"/>
      </a:accent6>
      <a:hlink>
        <a:srgbClr val="7868CC"/>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1_Custom Design">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WL Powerpoint Template 2019" id="{18011F2F-D820-AE42-9ACB-CE99D7DC171F}" vid="{832521FA-7953-3F4F-8223-4B34C53FE83C}"/>
    </a:ext>
  </a:extLst>
</a:theme>
</file>

<file path=ppt/theme/theme3.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6960</TotalTime>
  <Words>1666</Words>
  <Application>Microsoft Office PowerPoint</Application>
  <PresentationFormat>Widescreen</PresentationFormat>
  <Paragraphs>184</Paragraphs>
  <Slides>21</Slides>
  <Notes>7</Notes>
  <HiddenSlides>0</HiddenSlides>
  <MMClips>0</MMClips>
  <ScaleCrop>false</ScaleCrop>
  <HeadingPairs>
    <vt:vector size="6" baseType="variant">
      <vt:variant>
        <vt:lpstr>Fonts Used</vt:lpstr>
      </vt:variant>
      <vt:variant>
        <vt:i4>15</vt:i4>
      </vt:variant>
      <vt:variant>
        <vt:lpstr>Theme</vt:lpstr>
      </vt:variant>
      <vt:variant>
        <vt:i4>3</vt:i4>
      </vt:variant>
      <vt:variant>
        <vt:lpstr>Slide Titles</vt:lpstr>
      </vt:variant>
      <vt:variant>
        <vt:i4>21</vt:i4>
      </vt:variant>
    </vt:vector>
  </HeadingPairs>
  <TitlesOfParts>
    <vt:vector size="39" baseType="lpstr">
      <vt:lpstr>Abadi</vt:lpstr>
      <vt:lpstr>Amasis MT Pro</vt:lpstr>
      <vt:lpstr>Aparajita</vt:lpstr>
      <vt:lpstr>Arial</vt:lpstr>
      <vt:lpstr>Arial Narrow</vt:lpstr>
      <vt:lpstr>Baskerville Old Face</vt:lpstr>
      <vt:lpstr>Biome</vt:lpstr>
      <vt:lpstr>Calibri</vt:lpstr>
      <vt:lpstr>Calibri Light</vt:lpstr>
      <vt:lpstr>Century Gothic</vt:lpstr>
      <vt:lpstr>Elephant</vt:lpstr>
      <vt:lpstr>Euphemia</vt:lpstr>
      <vt:lpstr>Tahoma</vt:lpstr>
      <vt:lpstr>Times New Roman</vt:lpstr>
      <vt:lpstr>Wingdings</vt:lpstr>
      <vt:lpstr>BrushVTI</vt:lpstr>
      <vt:lpstr>1_Custom Design</vt:lpstr>
      <vt:lpstr>Office Theme</vt:lpstr>
      <vt:lpstr>UWL FESTIVAL OF TEACHING AND LEARNING</vt:lpstr>
      <vt:lpstr>INTRODUCTION</vt:lpstr>
      <vt:lpstr>OBJECTIVES OF THE STUDY  </vt:lpstr>
      <vt:lpstr>LIBRARIAN AND STUDENT INTERACTION   </vt:lpstr>
      <vt:lpstr>Research Methodology </vt:lpstr>
      <vt:lpstr>Data Analysis – Q1 </vt:lpstr>
      <vt:lpstr>Data Analysis – Q2 </vt:lpstr>
      <vt:lpstr>Data Analysis – Q3 </vt:lpstr>
      <vt:lpstr>Data Analysis – Pre and Post </vt:lpstr>
      <vt:lpstr>Data Analysis – Q4 </vt:lpstr>
      <vt:lpstr>Data Analysis – Q5 </vt:lpstr>
      <vt:lpstr>Data from CIVITAS </vt:lpstr>
      <vt:lpstr>Data Analysis – Q6 </vt:lpstr>
      <vt:lpstr>Data Analysis – Q6 .. contd. </vt:lpstr>
      <vt:lpstr>ACKNOWLEDGEMENTS IN DISSERTATIONS </vt:lpstr>
      <vt:lpstr>FEEDBACK FROM ACADEMICS </vt:lpstr>
      <vt:lpstr>SOME RECOMMENDATIONS </vt:lpstr>
      <vt:lpstr>ROLE OF THE ACADEMIC LIBRARIAN  </vt:lpstr>
      <vt:lpstr>SUMMING UP </vt:lpstr>
      <vt:lpstr>CONCLUSION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LIBRARY RESOURCES  An introductory guide for  international students</dc:title>
  <dc:creator>Janice Fernandes</dc:creator>
  <cp:lastModifiedBy>Janice Fernandes</cp:lastModifiedBy>
  <cp:revision>7</cp:revision>
  <cp:lastPrinted>2022-07-08T11:01:34Z</cp:lastPrinted>
  <dcterms:created xsi:type="dcterms:W3CDTF">2022-06-16T08:52:20Z</dcterms:created>
  <dcterms:modified xsi:type="dcterms:W3CDTF">2023-07-16T17:32:49Z</dcterms:modified>
</cp:coreProperties>
</file>