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handoutMasterIdLst>
    <p:handoutMasterId r:id="rId12"/>
  </p:handoutMasterIdLst>
  <p:sldIdLst>
    <p:sldId id="256" r:id="rId2"/>
    <p:sldId id="258" r:id="rId3"/>
    <p:sldId id="257" r:id="rId4"/>
    <p:sldId id="259" r:id="rId5"/>
    <p:sldId id="260" r:id="rId6"/>
    <p:sldId id="261" r:id="rId7"/>
    <p:sldId id="263" r:id="rId8"/>
    <p:sldId id="264" r:id="rId9"/>
    <p:sldId id="265" r:id="rId10"/>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807" autoAdjust="0"/>
  </p:normalViewPr>
  <p:slideViewPr>
    <p:cSldViewPr snapToGrid="0" snapToObjects="1">
      <p:cViewPr>
        <p:scale>
          <a:sx n="75" d="100"/>
          <a:sy n="75" d="100"/>
        </p:scale>
        <p:origin x="-36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C7C2D9-A063-42E0-A2D5-56A9B5C87CBB}"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GB"/>
        </a:p>
      </dgm:t>
    </dgm:pt>
    <dgm:pt modelId="{FE6A94E0-F6A8-4D19-B51F-10AD0D1A0B34}">
      <dgm:prSet phldrT="[Text]">
        <dgm:style>
          <a:lnRef idx="2">
            <a:schemeClr val="accent2">
              <a:shade val="50000"/>
            </a:schemeClr>
          </a:lnRef>
          <a:fillRef idx="1">
            <a:schemeClr val="accent2"/>
          </a:fillRef>
          <a:effectRef idx="0">
            <a:schemeClr val="accent2"/>
          </a:effectRef>
          <a:fontRef idx="minor">
            <a:schemeClr val="lt1"/>
          </a:fontRef>
        </dgm:style>
      </dgm:prSet>
      <dgm:spPr>
        <a:solidFill>
          <a:srgbClr val="FF0000"/>
        </a:solidFill>
      </dgm:spPr>
      <dgm:t>
        <a:bodyPr/>
        <a:lstStyle/>
        <a:p>
          <a:r>
            <a:rPr lang="en-GB" dirty="0">
              <a:latin typeface="Arial"/>
              <a:cs typeface="Arial"/>
            </a:rPr>
            <a:t>Learning</a:t>
          </a:r>
        </a:p>
      </dgm:t>
    </dgm:pt>
    <dgm:pt modelId="{9DC14555-074C-404F-A203-76ED9230E6C4}" type="parTrans" cxnId="{CD2EDB3C-65AE-4BAF-9F22-DA8633F46887}">
      <dgm:prSet/>
      <dgm:spPr/>
      <dgm:t>
        <a:bodyPr/>
        <a:lstStyle/>
        <a:p>
          <a:endParaRPr lang="en-GB">
            <a:latin typeface="Arial"/>
            <a:cs typeface="Arial"/>
          </a:endParaRPr>
        </a:p>
      </dgm:t>
    </dgm:pt>
    <dgm:pt modelId="{200002AC-F86D-4035-90F4-A432CB9CDC87}" type="sibTrans" cxnId="{CD2EDB3C-65AE-4BAF-9F22-DA8633F46887}">
      <dgm:prSet/>
      <dgm:spPr/>
      <dgm:t>
        <a:bodyPr/>
        <a:lstStyle/>
        <a:p>
          <a:endParaRPr lang="en-GB">
            <a:latin typeface="Arial"/>
            <a:cs typeface="Arial"/>
          </a:endParaRPr>
        </a:p>
      </dgm:t>
    </dgm:pt>
    <dgm:pt modelId="{E4AFB512-BB3D-456D-8BC8-06036A5B34AA}">
      <dgm:prSet phldrT="[Text]" custT="1"/>
      <dgm:spPr>
        <a:solidFill>
          <a:schemeClr val="bg2">
            <a:lumMod val="50000"/>
          </a:schemeClr>
        </a:solidFill>
      </dgm:spPr>
      <dgm:t>
        <a:bodyPr/>
        <a:lstStyle/>
        <a:p>
          <a:r>
            <a:rPr lang="en-US" sz="1600" dirty="0" smtClean="0">
              <a:latin typeface="Arial"/>
              <a:cs typeface="Arial"/>
            </a:rPr>
            <a:t>Predictability</a:t>
          </a:r>
          <a:endParaRPr lang="en-GB" sz="1600" dirty="0">
            <a:latin typeface="Arial"/>
            <a:cs typeface="Arial"/>
          </a:endParaRPr>
        </a:p>
      </dgm:t>
    </dgm:pt>
    <dgm:pt modelId="{6BF69EFD-9A02-4BC7-8AB6-2FCD04FC56AC}" type="parTrans" cxnId="{A04DCB29-2C38-4378-844B-3F4F08B8E6A4}">
      <dgm:prSet/>
      <dgm:spPr/>
      <dgm:t>
        <a:bodyPr/>
        <a:lstStyle/>
        <a:p>
          <a:endParaRPr lang="en-GB" dirty="0">
            <a:latin typeface="Arial"/>
            <a:cs typeface="Arial"/>
          </a:endParaRPr>
        </a:p>
      </dgm:t>
    </dgm:pt>
    <dgm:pt modelId="{F8E16249-D72D-46C1-8E53-0044AF09F822}" type="sibTrans" cxnId="{A04DCB29-2C38-4378-844B-3F4F08B8E6A4}">
      <dgm:prSet/>
      <dgm:spPr/>
      <dgm:t>
        <a:bodyPr/>
        <a:lstStyle/>
        <a:p>
          <a:endParaRPr lang="en-GB">
            <a:latin typeface="Arial"/>
            <a:cs typeface="Arial"/>
          </a:endParaRPr>
        </a:p>
      </dgm:t>
    </dgm:pt>
    <dgm:pt modelId="{09169244-DAD1-4017-B548-71EB75252C3C}">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US" sz="1600" dirty="0" smtClean="0">
              <a:latin typeface="Arial"/>
              <a:cs typeface="Arial"/>
            </a:rPr>
            <a:t>Academic Maturity </a:t>
          </a:r>
          <a:endParaRPr lang="en-US" sz="1600" dirty="0">
            <a:latin typeface="Arial"/>
            <a:cs typeface="Arial"/>
          </a:endParaRPr>
        </a:p>
      </dgm:t>
    </dgm:pt>
    <dgm:pt modelId="{21CC5F08-B816-4253-AA77-9340066BFDEE}" type="parTrans" cxnId="{D73741D3-1B0B-4357-A17B-F81F4E9C0719}">
      <dgm:prSet/>
      <dgm:spPr/>
      <dgm:t>
        <a:bodyPr/>
        <a:lstStyle/>
        <a:p>
          <a:endParaRPr lang="en-GB" dirty="0">
            <a:latin typeface="Arial"/>
            <a:cs typeface="Arial"/>
          </a:endParaRPr>
        </a:p>
      </dgm:t>
    </dgm:pt>
    <dgm:pt modelId="{A5AB0BE9-611F-4BC8-B13E-931D86F1CE30}" type="sibTrans" cxnId="{D73741D3-1B0B-4357-A17B-F81F4E9C0719}">
      <dgm:prSet/>
      <dgm:spPr/>
      <dgm:t>
        <a:bodyPr/>
        <a:lstStyle/>
        <a:p>
          <a:endParaRPr lang="en-GB">
            <a:latin typeface="Arial"/>
            <a:cs typeface="Arial"/>
          </a:endParaRPr>
        </a:p>
      </dgm:t>
    </dgm:pt>
    <dgm:pt modelId="{6FDEC32E-EFC1-430A-9011-B890FFC60DEA}">
      <dgm:prSet phldrT="[Text]" custT="1"/>
      <dgm:spPr>
        <a:solidFill>
          <a:srgbClr val="0B87D6"/>
        </a:solidFill>
      </dgm:spPr>
      <dgm:t>
        <a:bodyPr/>
        <a:lstStyle/>
        <a:p>
          <a:r>
            <a:rPr lang="en-US" sz="1600" dirty="0" smtClean="0">
              <a:latin typeface="Arial"/>
              <a:cs typeface="Arial"/>
            </a:rPr>
            <a:t>Timing</a:t>
          </a:r>
          <a:endParaRPr lang="en-US" sz="1600" dirty="0">
            <a:latin typeface="Arial"/>
            <a:cs typeface="Arial"/>
          </a:endParaRPr>
        </a:p>
      </dgm:t>
    </dgm:pt>
    <dgm:pt modelId="{551B9606-AB2B-42F7-8E88-D97C237747C6}" type="parTrans" cxnId="{6ABFBDF6-C8FA-40C2-BBB9-BE5530F0A106}">
      <dgm:prSet/>
      <dgm:spPr/>
      <dgm:t>
        <a:bodyPr/>
        <a:lstStyle/>
        <a:p>
          <a:endParaRPr lang="en-GB" dirty="0">
            <a:latin typeface="Arial"/>
            <a:cs typeface="Arial"/>
          </a:endParaRPr>
        </a:p>
      </dgm:t>
    </dgm:pt>
    <dgm:pt modelId="{5CD0E297-9D5E-427E-AE7C-8A7A66BCA04A}" type="sibTrans" cxnId="{6ABFBDF6-C8FA-40C2-BBB9-BE5530F0A106}">
      <dgm:prSet/>
      <dgm:spPr/>
      <dgm:t>
        <a:bodyPr/>
        <a:lstStyle/>
        <a:p>
          <a:endParaRPr lang="en-GB">
            <a:latin typeface="Arial"/>
            <a:cs typeface="Arial"/>
          </a:endParaRPr>
        </a:p>
      </dgm:t>
    </dgm:pt>
    <dgm:pt modelId="{A5578E7A-0502-471B-AA6F-A5A1D5742570}">
      <dgm:prSet phldrT="[Text]" custT="1"/>
      <dgm:spPr>
        <a:solidFill>
          <a:srgbClr val="0B87D6"/>
        </a:solidFill>
      </dgm:spPr>
      <dgm:t>
        <a:bodyPr/>
        <a:lstStyle/>
        <a:p>
          <a:r>
            <a:rPr lang="en-US" sz="1600" dirty="0" smtClean="0">
              <a:latin typeface="Arial"/>
              <a:cs typeface="Arial"/>
            </a:rPr>
            <a:t>Support</a:t>
          </a:r>
          <a:endParaRPr lang="en-US" sz="1600" dirty="0">
            <a:latin typeface="Arial"/>
            <a:cs typeface="Arial"/>
          </a:endParaRPr>
        </a:p>
      </dgm:t>
    </dgm:pt>
    <dgm:pt modelId="{ACA62743-FDD0-466D-8BB8-AF653D54A615}" type="parTrans" cxnId="{F32803FF-1A3B-4EF3-92A9-27B23AB08532}">
      <dgm:prSet/>
      <dgm:spPr/>
      <dgm:t>
        <a:bodyPr/>
        <a:lstStyle/>
        <a:p>
          <a:endParaRPr lang="en-GB" dirty="0">
            <a:latin typeface="Arial"/>
            <a:cs typeface="Arial"/>
          </a:endParaRPr>
        </a:p>
      </dgm:t>
    </dgm:pt>
    <dgm:pt modelId="{2768B152-B087-4939-8088-FD42D4B1BE2C}" type="sibTrans" cxnId="{F32803FF-1A3B-4EF3-92A9-27B23AB08532}">
      <dgm:prSet/>
      <dgm:spPr/>
      <dgm:t>
        <a:bodyPr/>
        <a:lstStyle/>
        <a:p>
          <a:endParaRPr lang="en-GB">
            <a:latin typeface="Arial"/>
            <a:cs typeface="Arial"/>
          </a:endParaRPr>
        </a:p>
      </dgm:t>
    </dgm:pt>
    <dgm:pt modelId="{12B9185C-DC7D-43EB-8ED7-DA261374AEC4}">
      <dgm:prSet/>
      <dgm:spPr/>
      <dgm:t>
        <a:bodyPr/>
        <a:lstStyle/>
        <a:p>
          <a:endParaRPr lang="en-US"/>
        </a:p>
      </dgm:t>
    </dgm:pt>
    <dgm:pt modelId="{7EC2E46E-1E1B-4CB5-973B-30C8D1F7E769}" type="parTrans" cxnId="{95FD8F11-A87C-4929-AACE-5153BD4B5D8A}">
      <dgm:prSet/>
      <dgm:spPr/>
      <dgm:t>
        <a:bodyPr/>
        <a:lstStyle/>
        <a:p>
          <a:endParaRPr lang="en-GB"/>
        </a:p>
      </dgm:t>
    </dgm:pt>
    <dgm:pt modelId="{51C2A61B-0074-4CDD-A94C-7918ADA88D3B}" type="sibTrans" cxnId="{95FD8F11-A87C-4929-AACE-5153BD4B5D8A}">
      <dgm:prSet/>
      <dgm:spPr/>
      <dgm:t>
        <a:bodyPr/>
        <a:lstStyle/>
        <a:p>
          <a:endParaRPr lang="en-GB"/>
        </a:p>
      </dgm:t>
    </dgm:pt>
    <dgm:pt modelId="{7A72911B-EB8B-479F-9E71-A6087F1DDA02}">
      <dgm:prSet/>
      <dgm:spPr/>
      <dgm:t>
        <a:bodyPr/>
        <a:lstStyle/>
        <a:p>
          <a:endParaRPr lang="en-US"/>
        </a:p>
      </dgm:t>
    </dgm:pt>
    <dgm:pt modelId="{B2B0B3F3-8EAA-4F49-AC3D-E02367E339F4}" type="parTrans" cxnId="{9144074B-0484-4D67-B50B-6206BC74AD33}">
      <dgm:prSet/>
      <dgm:spPr/>
      <dgm:t>
        <a:bodyPr/>
        <a:lstStyle/>
        <a:p>
          <a:endParaRPr lang="en-GB"/>
        </a:p>
      </dgm:t>
    </dgm:pt>
    <dgm:pt modelId="{F71CB521-93EA-45DE-855A-152C8A6B45B1}" type="sibTrans" cxnId="{9144074B-0484-4D67-B50B-6206BC74AD33}">
      <dgm:prSet/>
      <dgm:spPr/>
      <dgm:t>
        <a:bodyPr/>
        <a:lstStyle/>
        <a:p>
          <a:endParaRPr lang="en-GB"/>
        </a:p>
      </dgm:t>
    </dgm:pt>
    <dgm:pt modelId="{CD9B13D5-77A1-4B96-AB10-5E5504A5CCA1}">
      <dgm:prSet/>
      <dgm:spPr/>
      <dgm:t>
        <a:bodyPr/>
        <a:lstStyle/>
        <a:p>
          <a:endParaRPr lang="en-US"/>
        </a:p>
      </dgm:t>
    </dgm:pt>
    <dgm:pt modelId="{6418C226-1E4E-4056-A67C-8A93EE8C4F64}" type="parTrans" cxnId="{35605568-4379-4568-9F60-609F9E43574F}">
      <dgm:prSet/>
      <dgm:spPr/>
      <dgm:t>
        <a:bodyPr/>
        <a:lstStyle/>
        <a:p>
          <a:endParaRPr lang="en-GB"/>
        </a:p>
      </dgm:t>
    </dgm:pt>
    <dgm:pt modelId="{8D7F3D1E-FAC7-45AD-B28B-FA3BAD9F0862}" type="sibTrans" cxnId="{35605568-4379-4568-9F60-609F9E43574F}">
      <dgm:prSet/>
      <dgm:spPr/>
      <dgm:t>
        <a:bodyPr/>
        <a:lstStyle/>
        <a:p>
          <a:endParaRPr lang="en-GB"/>
        </a:p>
      </dgm:t>
    </dgm:pt>
    <dgm:pt modelId="{AEF022F8-2705-4E97-9F10-72DDF9316F2A}">
      <dgm:prSet/>
      <dgm:spPr/>
      <dgm:t>
        <a:bodyPr/>
        <a:lstStyle/>
        <a:p>
          <a:endParaRPr lang="en-GB"/>
        </a:p>
      </dgm:t>
    </dgm:pt>
    <dgm:pt modelId="{6597F6A2-62E9-4934-9938-CB87E8A1273C}" type="parTrans" cxnId="{D4814AED-D220-4A5F-A81D-8E8F34AFB2C4}">
      <dgm:prSet/>
      <dgm:spPr/>
      <dgm:t>
        <a:bodyPr/>
        <a:lstStyle/>
        <a:p>
          <a:endParaRPr lang="en-GB"/>
        </a:p>
      </dgm:t>
    </dgm:pt>
    <dgm:pt modelId="{DB4A6A19-5B60-4768-8D8A-21B16580FC92}" type="sibTrans" cxnId="{D4814AED-D220-4A5F-A81D-8E8F34AFB2C4}">
      <dgm:prSet/>
      <dgm:spPr/>
      <dgm:t>
        <a:bodyPr/>
        <a:lstStyle/>
        <a:p>
          <a:endParaRPr lang="en-GB"/>
        </a:p>
      </dgm:t>
    </dgm:pt>
    <dgm:pt modelId="{81F07A4C-9054-47A8-97CC-F7136E1AFE67}">
      <dgm:prSet/>
      <dgm:spPr/>
      <dgm:t>
        <a:bodyPr/>
        <a:lstStyle/>
        <a:p>
          <a:endParaRPr lang="en-US"/>
        </a:p>
      </dgm:t>
    </dgm:pt>
    <dgm:pt modelId="{026CB158-3E5A-44EC-864A-7C5309B822A7}" type="parTrans" cxnId="{1B34F911-1685-4D8D-8D24-F10509D5826B}">
      <dgm:prSet/>
      <dgm:spPr/>
      <dgm:t>
        <a:bodyPr/>
        <a:lstStyle/>
        <a:p>
          <a:endParaRPr lang="en-GB"/>
        </a:p>
      </dgm:t>
    </dgm:pt>
    <dgm:pt modelId="{100CE329-C6F2-4261-BE06-BF2F898518A3}" type="sibTrans" cxnId="{1B34F911-1685-4D8D-8D24-F10509D5826B}">
      <dgm:prSet/>
      <dgm:spPr/>
      <dgm:t>
        <a:bodyPr/>
        <a:lstStyle/>
        <a:p>
          <a:endParaRPr lang="en-GB"/>
        </a:p>
      </dgm:t>
    </dgm:pt>
    <dgm:pt modelId="{A795C7C7-474D-4D02-ADE6-BCAA8E2AAD8A}">
      <dgm:prSet/>
      <dgm:spPr/>
      <dgm:t>
        <a:bodyPr/>
        <a:lstStyle/>
        <a:p>
          <a:endParaRPr lang="en-GB"/>
        </a:p>
      </dgm:t>
    </dgm:pt>
    <dgm:pt modelId="{58537FE8-12E8-4DCB-9F7B-F02AE9FB9AA1}" type="parTrans" cxnId="{1E75975E-EAA6-436D-A173-E5EB874F6962}">
      <dgm:prSet/>
      <dgm:spPr/>
      <dgm:t>
        <a:bodyPr/>
        <a:lstStyle/>
        <a:p>
          <a:endParaRPr lang="en-GB"/>
        </a:p>
      </dgm:t>
    </dgm:pt>
    <dgm:pt modelId="{04A2F068-6F7B-4BD1-B577-4F4FD36B5ECA}" type="sibTrans" cxnId="{1E75975E-EAA6-436D-A173-E5EB874F6962}">
      <dgm:prSet/>
      <dgm:spPr/>
      <dgm:t>
        <a:bodyPr/>
        <a:lstStyle/>
        <a:p>
          <a:endParaRPr lang="en-GB"/>
        </a:p>
      </dgm:t>
    </dgm:pt>
    <dgm:pt modelId="{39A39DBA-02D8-4696-B48D-5958EACCA23E}">
      <dgm:prSet/>
      <dgm:spPr/>
      <dgm:t>
        <a:bodyPr/>
        <a:lstStyle/>
        <a:p>
          <a:endParaRPr lang="en-US"/>
        </a:p>
      </dgm:t>
    </dgm:pt>
    <dgm:pt modelId="{C6A5F4C0-BE09-4A1E-8444-E8BF51B7D291}" type="parTrans" cxnId="{F14E867E-93CC-41E2-821E-A4D61FE9686B}">
      <dgm:prSet/>
      <dgm:spPr/>
      <dgm:t>
        <a:bodyPr/>
        <a:lstStyle/>
        <a:p>
          <a:endParaRPr lang="en-GB"/>
        </a:p>
      </dgm:t>
    </dgm:pt>
    <dgm:pt modelId="{BADD5DB7-B8AE-4E08-925A-1690928DDDDF}" type="sibTrans" cxnId="{F14E867E-93CC-41E2-821E-A4D61FE9686B}">
      <dgm:prSet/>
      <dgm:spPr/>
      <dgm:t>
        <a:bodyPr/>
        <a:lstStyle/>
        <a:p>
          <a:endParaRPr lang="en-GB"/>
        </a:p>
      </dgm:t>
    </dgm:pt>
    <dgm:pt modelId="{2536CF6E-CE4F-443F-9021-6E2244D067A5}">
      <dgm:prSet/>
      <dgm:spPr/>
      <dgm:t>
        <a:bodyPr/>
        <a:lstStyle/>
        <a:p>
          <a:endParaRPr lang="en-US"/>
        </a:p>
      </dgm:t>
    </dgm:pt>
    <dgm:pt modelId="{BE5BFF8C-678C-4264-8126-18FF614EBBA9}" type="parTrans" cxnId="{E67C7AF4-137E-4836-9A36-E6624ECC3ECF}">
      <dgm:prSet/>
      <dgm:spPr/>
      <dgm:t>
        <a:bodyPr/>
        <a:lstStyle/>
        <a:p>
          <a:endParaRPr lang="en-GB"/>
        </a:p>
      </dgm:t>
    </dgm:pt>
    <dgm:pt modelId="{D6F555FB-02F8-47C9-AAE6-B47000094103}" type="sibTrans" cxnId="{E67C7AF4-137E-4836-9A36-E6624ECC3ECF}">
      <dgm:prSet/>
      <dgm:spPr/>
      <dgm:t>
        <a:bodyPr/>
        <a:lstStyle/>
        <a:p>
          <a:endParaRPr lang="en-GB"/>
        </a:p>
      </dgm:t>
    </dgm:pt>
    <dgm:pt modelId="{0E97CABC-B2FF-49D8-9FE5-0785DD96A707}">
      <dgm:prSet/>
      <dgm:spPr/>
      <dgm:t>
        <a:bodyPr/>
        <a:lstStyle/>
        <a:p>
          <a:endParaRPr lang="en-US"/>
        </a:p>
      </dgm:t>
    </dgm:pt>
    <dgm:pt modelId="{679C04F3-3234-4C43-B000-F88EA134FB4E}" type="parTrans" cxnId="{A46E8220-7FD3-44D3-87F1-C930D6649835}">
      <dgm:prSet/>
      <dgm:spPr/>
      <dgm:t>
        <a:bodyPr/>
        <a:lstStyle/>
        <a:p>
          <a:endParaRPr lang="en-GB"/>
        </a:p>
      </dgm:t>
    </dgm:pt>
    <dgm:pt modelId="{D9C5FAF1-CCAA-45E4-B0F5-A285E9D3DCF0}" type="sibTrans" cxnId="{A46E8220-7FD3-44D3-87F1-C930D6649835}">
      <dgm:prSet/>
      <dgm:spPr/>
      <dgm:t>
        <a:bodyPr/>
        <a:lstStyle/>
        <a:p>
          <a:endParaRPr lang="en-GB"/>
        </a:p>
      </dgm:t>
    </dgm:pt>
    <dgm:pt modelId="{70A10A0B-3430-46AE-BD39-A2DE23A38D9A}">
      <dgm:prSet/>
      <dgm:spPr/>
      <dgm:t>
        <a:bodyPr/>
        <a:lstStyle/>
        <a:p>
          <a:endParaRPr lang="en-US"/>
        </a:p>
      </dgm:t>
    </dgm:pt>
    <dgm:pt modelId="{AFE1AFA0-473E-461A-AE88-925F262FCF2D}" type="parTrans" cxnId="{AEB9EFD6-95B6-476C-92C2-5B9D9F53E19B}">
      <dgm:prSet/>
      <dgm:spPr/>
      <dgm:t>
        <a:bodyPr/>
        <a:lstStyle/>
        <a:p>
          <a:endParaRPr lang="en-GB"/>
        </a:p>
      </dgm:t>
    </dgm:pt>
    <dgm:pt modelId="{EC24DB8F-70A0-4E50-8587-2A8564399AC9}" type="sibTrans" cxnId="{AEB9EFD6-95B6-476C-92C2-5B9D9F53E19B}">
      <dgm:prSet/>
      <dgm:spPr/>
      <dgm:t>
        <a:bodyPr/>
        <a:lstStyle/>
        <a:p>
          <a:endParaRPr lang="en-GB"/>
        </a:p>
      </dgm:t>
    </dgm:pt>
    <dgm:pt modelId="{0BB1ADD2-1818-4D31-9078-7A0808705392}">
      <dgm:prSet/>
      <dgm:spPr/>
      <dgm:t>
        <a:bodyPr/>
        <a:lstStyle/>
        <a:p>
          <a:pPr rtl="0"/>
          <a:endParaRPr lang="en-GB" b="0" i="0" u="none"/>
        </a:p>
      </dgm:t>
    </dgm:pt>
    <dgm:pt modelId="{D650FBBB-DEC8-47B6-AB5E-28E77617AD06}" type="parTrans" cxnId="{CFB9EC88-EC5C-4293-A52D-0A4F01B8BE1E}">
      <dgm:prSet/>
      <dgm:spPr/>
      <dgm:t>
        <a:bodyPr/>
        <a:lstStyle/>
        <a:p>
          <a:endParaRPr lang="en-GB"/>
        </a:p>
      </dgm:t>
    </dgm:pt>
    <dgm:pt modelId="{4D227493-E8E6-4F2D-BD87-A4560E668576}" type="sibTrans" cxnId="{CFB9EC88-EC5C-4293-A52D-0A4F01B8BE1E}">
      <dgm:prSet/>
      <dgm:spPr/>
      <dgm:t>
        <a:bodyPr/>
        <a:lstStyle/>
        <a:p>
          <a:endParaRPr lang="en-GB"/>
        </a:p>
      </dgm:t>
    </dgm:pt>
    <dgm:pt modelId="{C7FDF31E-FEFB-4240-8FEF-78832DE9708E}">
      <dgm:prSet/>
      <dgm:spPr/>
      <dgm:t>
        <a:bodyPr/>
        <a:lstStyle/>
        <a:p>
          <a:endParaRPr lang="en-GB"/>
        </a:p>
      </dgm:t>
    </dgm:pt>
    <dgm:pt modelId="{586B2CF4-6AE7-498A-BA25-E9C1CC5BAD45}" type="parTrans" cxnId="{F9184ADE-8CCB-4844-A70E-0ABD2306428B}">
      <dgm:prSet/>
      <dgm:spPr/>
      <dgm:t>
        <a:bodyPr/>
        <a:lstStyle/>
        <a:p>
          <a:endParaRPr lang="en-GB"/>
        </a:p>
      </dgm:t>
    </dgm:pt>
    <dgm:pt modelId="{BA22E10C-7E38-4B65-B71D-EC62F8F158FB}" type="sibTrans" cxnId="{F9184ADE-8CCB-4844-A70E-0ABD2306428B}">
      <dgm:prSet/>
      <dgm:spPr/>
      <dgm:t>
        <a:bodyPr/>
        <a:lstStyle/>
        <a:p>
          <a:endParaRPr lang="en-GB"/>
        </a:p>
      </dgm:t>
    </dgm:pt>
    <dgm:pt modelId="{9DEDE65D-1F24-4654-98C3-D1D0150181E7}">
      <dgm:prSet/>
      <dgm:spPr/>
      <dgm:t>
        <a:bodyPr/>
        <a:lstStyle/>
        <a:p>
          <a:endParaRPr lang="en-US"/>
        </a:p>
      </dgm:t>
    </dgm:pt>
    <dgm:pt modelId="{AF96F275-FF74-4BF1-A82A-221D4C48D1A4}" type="parTrans" cxnId="{F60D9E28-8508-45D3-BA58-0D607E792F3A}">
      <dgm:prSet/>
      <dgm:spPr/>
      <dgm:t>
        <a:bodyPr/>
        <a:lstStyle/>
        <a:p>
          <a:endParaRPr lang="en-GB"/>
        </a:p>
      </dgm:t>
    </dgm:pt>
    <dgm:pt modelId="{EB78C810-CAEE-4D93-B7DF-1FDEBC7EB252}" type="sibTrans" cxnId="{F60D9E28-8508-45D3-BA58-0D607E792F3A}">
      <dgm:prSet/>
      <dgm:spPr/>
      <dgm:t>
        <a:bodyPr/>
        <a:lstStyle/>
        <a:p>
          <a:endParaRPr lang="en-GB"/>
        </a:p>
      </dgm:t>
    </dgm:pt>
    <dgm:pt modelId="{54CABAE9-4BC9-4805-AC4C-237872925A44}">
      <dgm:prSet/>
      <dgm:spPr/>
      <dgm:t>
        <a:bodyPr/>
        <a:lstStyle/>
        <a:p>
          <a:endParaRPr lang="en-US"/>
        </a:p>
      </dgm:t>
    </dgm:pt>
    <dgm:pt modelId="{C87F9E15-E9D5-49C6-87D1-D64049BF4A19}" type="parTrans" cxnId="{C1611509-E379-429D-958A-F90367B89F25}">
      <dgm:prSet/>
      <dgm:spPr/>
      <dgm:t>
        <a:bodyPr/>
        <a:lstStyle/>
        <a:p>
          <a:endParaRPr lang="en-GB"/>
        </a:p>
      </dgm:t>
    </dgm:pt>
    <dgm:pt modelId="{C11F0A9E-680E-4F2C-861F-20E20201C691}" type="sibTrans" cxnId="{C1611509-E379-429D-958A-F90367B89F25}">
      <dgm:prSet/>
      <dgm:spPr/>
      <dgm:t>
        <a:bodyPr/>
        <a:lstStyle/>
        <a:p>
          <a:endParaRPr lang="en-GB"/>
        </a:p>
      </dgm:t>
    </dgm:pt>
    <dgm:pt modelId="{0F759182-CFFC-4B1F-9AE8-F1F152992A40}">
      <dgm:prSet/>
      <dgm:spPr/>
      <dgm:t>
        <a:bodyPr/>
        <a:lstStyle/>
        <a:p>
          <a:endParaRPr lang="en-US"/>
        </a:p>
      </dgm:t>
    </dgm:pt>
    <dgm:pt modelId="{B63905B5-4534-460E-A4C3-D321B5FB877C}" type="parTrans" cxnId="{96A245E7-51DB-462B-A1B9-7FC643E9D3D2}">
      <dgm:prSet/>
      <dgm:spPr/>
      <dgm:t>
        <a:bodyPr/>
        <a:lstStyle/>
        <a:p>
          <a:endParaRPr lang="en-GB"/>
        </a:p>
      </dgm:t>
    </dgm:pt>
    <dgm:pt modelId="{465B8AFF-FDA5-4773-BA17-D818197945F6}" type="sibTrans" cxnId="{96A245E7-51DB-462B-A1B9-7FC643E9D3D2}">
      <dgm:prSet/>
      <dgm:spPr/>
      <dgm:t>
        <a:bodyPr/>
        <a:lstStyle/>
        <a:p>
          <a:endParaRPr lang="en-GB"/>
        </a:p>
      </dgm:t>
    </dgm:pt>
    <dgm:pt modelId="{9BA3F2C1-BD9B-4C05-801A-9475CDCE882A}">
      <dgm:prSet/>
      <dgm:spPr/>
      <dgm:t>
        <a:bodyPr/>
        <a:lstStyle/>
        <a:p>
          <a:endParaRPr lang="en-US"/>
        </a:p>
      </dgm:t>
    </dgm:pt>
    <dgm:pt modelId="{28676CF9-C9C9-446F-AFC2-61CC90C41AEB}" type="parTrans" cxnId="{9658303C-3645-4D28-B174-2CA18E09243F}">
      <dgm:prSet/>
      <dgm:spPr/>
      <dgm:t>
        <a:bodyPr/>
        <a:lstStyle/>
        <a:p>
          <a:endParaRPr lang="en-GB"/>
        </a:p>
      </dgm:t>
    </dgm:pt>
    <dgm:pt modelId="{A152101F-BA25-4569-BD22-00B8F16EFAC9}" type="sibTrans" cxnId="{9658303C-3645-4D28-B174-2CA18E09243F}">
      <dgm:prSet/>
      <dgm:spPr/>
      <dgm:t>
        <a:bodyPr/>
        <a:lstStyle/>
        <a:p>
          <a:endParaRPr lang="en-GB"/>
        </a:p>
      </dgm:t>
    </dgm:pt>
    <dgm:pt modelId="{24D185A8-A0F7-4436-8235-D123812D5752}">
      <dgm:prSet/>
      <dgm:spPr/>
      <dgm:t>
        <a:bodyPr/>
        <a:lstStyle/>
        <a:p>
          <a:endParaRPr lang="en-US"/>
        </a:p>
      </dgm:t>
    </dgm:pt>
    <dgm:pt modelId="{965AF331-9813-4A99-A961-4B35422D7C96}" type="parTrans" cxnId="{91FC681F-F015-4D6D-8BB2-D106E282AD72}">
      <dgm:prSet/>
      <dgm:spPr/>
      <dgm:t>
        <a:bodyPr/>
        <a:lstStyle/>
        <a:p>
          <a:endParaRPr lang="en-GB"/>
        </a:p>
      </dgm:t>
    </dgm:pt>
    <dgm:pt modelId="{17B7B8AF-77F7-4ED0-B9A1-9282312B189C}" type="sibTrans" cxnId="{91FC681F-F015-4D6D-8BB2-D106E282AD72}">
      <dgm:prSet/>
      <dgm:spPr/>
      <dgm:t>
        <a:bodyPr/>
        <a:lstStyle/>
        <a:p>
          <a:endParaRPr lang="en-GB"/>
        </a:p>
      </dgm:t>
    </dgm:pt>
    <dgm:pt modelId="{9A665D49-CC40-4D89-B4ED-36889794DE35}">
      <dgm:prSet/>
      <dgm:spPr/>
      <dgm:t>
        <a:bodyPr/>
        <a:lstStyle/>
        <a:p>
          <a:pPr rtl="0"/>
          <a:endParaRPr lang="en-GB" b="0" i="0" u="none"/>
        </a:p>
      </dgm:t>
    </dgm:pt>
    <dgm:pt modelId="{70BB82A3-A842-420A-A6A5-8BC7F399B6A2}" type="parTrans" cxnId="{204D81E2-501D-45E3-B2B4-1768C933B492}">
      <dgm:prSet/>
      <dgm:spPr/>
      <dgm:t>
        <a:bodyPr/>
        <a:lstStyle/>
        <a:p>
          <a:endParaRPr lang="en-GB"/>
        </a:p>
      </dgm:t>
    </dgm:pt>
    <dgm:pt modelId="{3C704E0F-3800-46D2-9212-361CECBC1F40}" type="sibTrans" cxnId="{204D81E2-501D-45E3-B2B4-1768C933B492}">
      <dgm:prSet/>
      <dgm:spPr/>
      <dgm:t>
        <a:bodyPr/>
        <a:lstStyle/>
        <a:p>
          <a:endParaRPr lang="en-GB"/>
        </a:p>
      </dgm:t>
    </dgm:pt>
    <dgm:pt modelId="{0BEA6D60-871C-40B1-A93E-8595F06B0687}">
      <dgm:prSet/>
      <dgm:spPr/>
      <dgm:t>
        <a:bodyPr/>
        <a:lstStyle/>
        <a:p>
          <a:endParaRPr lang="en-US"/>
        </a:p>
      </dgm:t>
    </dgm:pt>
    <dgm:pt modelId="{6BD17D2E-CBE7-4684-A07B-C7425F9C6A4A}" type="parTrans" cxnId="{EAF098DD-BEEA-4877-B559-08FFD9655D02}">
      <dgm:prSet/>
      <dgm:spPr/>
      <dgm:t>
        <a:bodyPr/>
        <a:lstStyle/>
        <a:p>
          <a:endParaRPr lang="en-GB"/>
        </a:p>
      </dgm:t>
    </dgm:pt>
    <dgm:pt modelId="{DD096D52-14E9-48CA-A522-C68630596120}" type="sibTrans" cxnId="{EAF098DD-BEEA-4877-B559-08FFD9655D02}">
      <dgm:prSet/>
      <dgm:spPr/>
      <dgm:t>
        <a:bodyPr/>
        <a:lstStyle/>
        <a:p>
          <a:endParaRPr lang="en-GB"/>
        </a:p>
      </dgm:t>
    </dgm:pt>
    <dgm:pt modelId="{0D56AA39-2965-4ECC-A622-E2193258BAA2}">
      <dgm:prSet/>
      <dgm:spPr/>
      <dgm:t>
        <a:bodyPr/>
        <a:lstStyle/>
        <a:p>
          <a:pPr rtl="0"/>
          <a:endParaRPr lang="en-GB" b="0" i="0" u="none"/>
        </a:p>
      </dgm:t>
    </dgm:pt>
    <dgm:pt modelId="{9477C2F7-AC25-425C-B773-990929194B48}" type="parTrans" cxnId="{EC095181-A708-41C7-BBCD-7247985ACCEE}">
      <dgm:prSet/>
      <dgm:spPr/>
      <dgm:t>
        <a:bodyPr/>
        <a:lstStyle/>
        <a:p>
          <a:endParaRPr lang="en-GB"/>
        </a:p>
      </dgm:t>
    </dgm:pt>
    <dgm:pt modelId="{F4DA6021-0ABA-4AF7-9FCF-91DA9E8E580E}" type="sibTrans" cxnId="{EC095181-A708-41C7-BBCD-7247985ACCEE}">
      <dgm:prSet/>
      <dgm:spPr/>
      <dgm:t>
        <a:bodyPr/>
        <a:lstStyle/>
        <a:p>
          <a:endParaRPr lang="en-GB"/>
        </a:p>
      </dgm:t>
    </dgm:pt>
    <dgm:pt modelId="{37D692B0-325C-42B0-A8DB-3F638D467B46}">
      <dgm:prSet/>
      <dgm:spPr/>
      <dgm:t>
        <a:bodyPr/>
        <a:lstStyle/>
        <a:p>
          <a:endParaRPr lang="en-GB"/>
        </a:p>
      </dgm:t>
    </dgm:pt>
    <dgm:pt modelId="{302330FF-FEED-455D-8DF0-B0CB5F2AFED2}" type="parTrans" cxnId="{52290EBE-5FF6-4618-BC51-2B2576730C28}">
      <dgm:prSet/>
      <dgm:spPr/>
      <dgm:t>
        <a:bodyPr/>
        <a:lstStyle/>
        <a:p>
          <a:endParaRPr lang="en-GB"/>
        </a:p>
      </dgm:t>
    </dgm:pt>
    <dgm:pt modelId="{2824DB1A-FADA-4F6D-A32B-609441D32239}" type="sibTrans" cxnId="{52290EBE-5FF6-4618-BC51-2B2576730C28}">
      <dgm:prSet/>
      <dgm:spPr/>
      <dgm:t>
        <a:bodyPr/>
        <a:lstStyle/>
        <a:p>
          <a:endParaRPr lang="en-GB"/>
        </a:p>
      </dgm:t>
    </dgm:pt>
    <dgm:pt modelId="{4977614C-A075-4F84-866D-EE3EFD41ABB1}">
      <dgm:prSet/>
      <dgm:spPr/>
      <dgm:t>
        <a:bodyPr/>
        <a:lstStyle/>
        <a:p>
          <a:endParaRPr lang="en-US"/>
        </a:p>
      </dgm:t>
    </dgm:pt>
    <dgm:pt modelId="{25EEE2A3-3F87-4DC0-8EB0-4C01031829A1}" type="parTrans" cxnId="{AB1B2953-D9E6-4B2C-BF0A-E81BCD23729C}">
      <dgm:prSet/>
      <dgm:spPr/>
      <dgm:t>
        <a:bodyPr/>
        <a:lstStyle/>
        <a:p>
          <a:endParaRPr lang="en-GB"/>
        </a:p>
      </dgm:t>
    </dgm:pt>
    <dgm:pt modelId="{9643E7BB-1BF9-4190-81D5-9A6FE316B056}" type="sibTrans" cxnId="{AB1B2953-D9E6-4B2C-BF0A-E81BCD23729C}">
      <dgm:prSet/>
      <dgm:spPr/>
      <dgm:t>
        <a:bodyPr/>
        <a:lstStyle/>
        <a:p>
          <a:endParaRPr lang="en-GB"/>
        </a:p>
      </dgm:t>
    </dgm:pt>
    <dgm:pt modelId="{CEFE03B8-7085-48E4-AA87-840DB01FC9F9}">
      <dgm:prSet/>
      <dgm:spPr/>
      <dgm:t>
        <a:bodyPr/>
        <a:lstStyle/>
        <a:p>
          <a:endParaRPr lang="en-US"/>
        </a:p>
      </dgm:t>
    </dgm:pt>
    <dgm:pt modelId="{F1FC7D45-24BD-4DEE-9408-221CB4E32394}" type="parTrans" cxnId="{36C8149D-92EE-425A-8D5E-C564D4B8E2D9}">
      <dgm:prSet/>
      <dgm:spPr/>
      <dgm:t>
        <a:bodyPr/>
        <a:lstStyle/>
        <a:p>
          <a:endParaRPr lang="en-GB"/>
        </a:p>
      </dgm:t>
    </dgm:pt>
    <dgm:pt modelId="{F1A73529-DF20-4820-8AF5-CFAC898AADE7}" type="sibTrans" cxnId="{36C8149D-92EE-425A-8D5E-C564D4B8E2D9}">
      <dgm:prSet/>
      <dgm:spPr/>
      <dgm:t>
        <a:bodyPr/>
        <a:lstStyle/>
        <a:p>
          <a:endParaRPr lang="en-GB"/>
        </a:p>
      </dgm:t>
    </dgm:pt>
    <dgm:pt modelId="{F9086532-996F-4F0F-99BE-BA2BE537AAAB}">
      <dgm:prSet/>
      <dgm:spPr/>
      <dgm:t>
        <a:bodyPr/>
        <a:lstStyle/>
        <a:p>
          <a:endParaRPr lang="en-US"/>
        </a:p>
      </dgm:t>
    </dgm:pt>
    <dgm:pt modelId="{FCEF70AB-833D-4715-8E7B-33D05F6A9E28}" type="parTrans" cxnId="{03A1CE07-3F8D-4279-8692-E10A1255F270}">
      <dgm:prSet/>
      <dgm:spPr/>
      <dgm:t>
        <a:bodyPr/>
        <a:lstStyle/>
        <a:p>
          <a:endParaRPr lang="en-GB"/>
        </a:p>
      </dgm:t>
    </dgm:pt>
    <dgm:pt modelId="{C679AA4B-9F4D-4E85-A9AA-20EA62061E1E}" type="sibTrans" cxnId="{03A1CE07-3F8D-4279-8692-E10A1255F270}">
      <dgm:prSet/>
      <dgm:spPr/>
      <dgm:t>
        <a:bodyPr/>
        <a:lstStyle/>
        <a:p>
          <a:endParaRPr lang="en-GB"/>
        </a:p>
      </dgm:t>
    </dgm:pt>
    <dgm:pt modelId="{409EA487-04A3-4506-A790-699D1C08D6BF}">
      <dgm:prSet/>
      <dgm:spPr/>
      <dgm:t>
        <a:bodyPr/>
        <a:lstStyle/>
        <a:p>
          <a:endParaRPr lang="en-US"/>
        </a:p>
      </dgm:t>
    </dgm:pt>
    <dgm:pt modelId="{78F829FE-BB4D-47B8-B3B0-0CD32636F6D1}" type="parTrans" cxnId="{4DF7C07B-2B0D-41D4-9463-60DE7BABC52F}">
      <dgm:prSet/>
      <dgm:spPr/>
      <dgm:t>
        <a:bodyPr/>
        <a:lstStyle/>
        <a:p>
          <a:endParaRPr lang="en-GB"/>
        </a:p>
      </dgm:t>
    </dgm:pt>
    <dgm:pt modelId="{B944E1F5-281A-402B-AA13-F57D64498DCD}" type="sibTrans" cxnId="{4DF7C07B-2B0D-41D4-9463-60DE7BABC52F}">
      <dgm:prSet/>
      <dgm:spPr/>
      <dgm:t>
        <a:bodyPr/>
        <a:lstStyle/>
        <a:p>
          <a:endParaRPr lang="en-GB"/>
        </a:p>
      </dgm:t>
    </dgm:pt>
    <dgm:pt modelId="{319CB7FF-9B79-4CD9-BFF3-6936A6B8686D}">
      <dgm:prSet/>
      <dgm:spPr/>
      <dgm:t>
        <a:bodyPr/>
        <a:lstStyle/>
        <a:p>
          <a:pPr rtl="0"/>
          <a:endParaRPr lang="en-GB" b="0" i="0" u="none"/>
        </a:p>
      </dgm:t>
    </dgm:pt>
    <dgm:pt modelId="{8D3C6D0A-0257-4D7F-8B50-764962036D71}" type="parTrans" cxnId="{7E3D4F13-CBB3-4BB9-A6D8-37ACF4A2A33F}">
      <dgm:prSet/>
      <dgm:spPr/>
      <dgm:t>
        <a:bodyPr/>
        <a:lstStyle/>
        <a:p>
          <a:endParaRPr lang="en-GB"/>
        </a:p>
      </dgm:t>
    </dgm:pt>
    <dgm:pt modelId="{549C205E-792C-4961-9EEE-D4C9E9B0AAE7}" type="sibTrans" cxnId="{7E3D4F13-CBB3-4BB9-A6D8-37ACF4A2A33F}">
      <dgm:prSet/>
      <dgm:spPr/>
      <dgm:t>
        <a:bodyPr/>
        <a:lstStyle/>
        <a:p>
          <a:endParaRPr lang="en-GB"/>
        </a:p>
      </dgm:t>
    </dgm:pt>
    <dgm:pt modelId="{ACDD2212-CF24-4FE2-AF1C-187712033B79}">
      <dgm:prSet/>
      <dgm:spPr/>
      <dgm:t>
        <a:bodyPr/>
        <a:lstStyle/>
        <a:p>
          <a:endParaRPr lang="en-GB"/>
        </a:p>
      </dgm:t>
    </dgm:pt>
    <dgm:pt modelId="{766F867F-273F-4E7D-8C91-0600366A7A76}" type="parTrans" cxnId="{411DF9C1-A7EF-47FB-BDDE-4A7B5D3A5028}">
      <dgm:prSet/>
      <dgm:spPr/>
      <dgm:t>
        <a:bodyPr/>
        <a:lstStyle/>
        <a:p>
          <a:endParaRPr lang="en-GB"/>
        </a:p>
      </dgm:t>
    </dgm:pt>
    <dgm:pt modelId="{FCA99609-53E5-400C-9C58-72A2DB87A462}" type="sibTrans" cxnId="{411DF9C1-A7EF-47FB-BDDE-4A7B5D3A5028}">
      <dgm:prSet/>
      <dgm:spPr/>
      <dgm:t>
        <a:bodyPr/>
        <a:lstStyle/>
        <a:p>
          <a:endParaRPr lang="en-GB"/>
        </a:p>
      </dgm:t>
    </dgm:pt>
    <dgm:pt modelId="{54421328-661A-4ADA-BD8A-BD43339524C7}">
      <dgm:prSet/>
      <dgm:spPr/>
      <dgm:t>
        <a:bodyPr/>
        <a:lstStyle/>
        <a:p>
          <a:endParaRPr lang="en-US"/>
        </a:p>
      </dgm:t>
    </dgm:pt>
    <dgm:pt modelId="{539D9F4A-A9D3-4489-A7BF-DDDBF4D20B88}" type="parTrans" cxnId="{69D30408-19A2-488F-AA12-07AB492D675B}">
      <dgm:prSet/>
      <dgm:spPr/>
      <dgm:t>
        <a:bodyPr/>
        <a:lstStyle/>
        <a:p>
          <a:endParaRPr lang="en-GB"/>
        </a:p>
      </dgm:t>
    </dgm:pt>
    <dgm:pt modelId="{0CE3C37A-9ACD-470A-A5DF-016E49531D39}" type="sibTrans" cxnId="{69D30408-19A2-488F-AA12-07AB492D675B}">
      <dgm:prSet/>
      <dgm:spPr/>
      <dgm:t>
        <a:bodyPr/>
        <a:lstStyle/>
        <a:p>
          <a:endParaRPr lang="en-GB"/>
        </a:p>
      </dgm:t>
    </dgm:pt>
    <dgm:pt modelId="{66E1ED6A-F035-4633-BCBC-4539EBC8AE4A}">
      <dgm:prSet/>
      <dgm:spPr/>
      <dgm:t>
        <a:bodyPr/>
        <a:lstStyle/>
        <a:p>
          <a:endParaRPr lang="en-GB"/>
        </a:p>
      </dgm:t>
    </dgm:pt>
    <dgm:pt modelId="{E4C21E29-F4A2-4219-BB79-1ECFF842FBFD}" type="parTrans" cxnId="{B8979778-261E-4E2C-984C-C30F7301CEA2}">
      <dgm:prSet/>
      <dgm:spPr/>
      <dgm:t>
        <a:bodyPr/>
        <a:lstStyle/>
        <a:p>
          <a:endParaRPr lang="en-GB"/>
        </a:p>
      </dgm:t>
    </dgm:pt>
    <dgm:pt modelId="{47EDD7C6-EC87-4D62-895C-782CB7A79074}" type="sibTrans" cxnId="{B8979778-261E-4E2C-984C-C30F7301CEA2}">
      <dgm:prSet/>
      <dgm:spPr/>
      <dgm:t>
        <a:bodyPr/>
        <a:lstStyle/>
        <a:p>
          <a:endParaRPr lang="en-GB"/>
        </a:p>
      </dgm:t>
    </dgm:pt>
    <dgm:pt modelId="{9219ED06-F567-4A1D-ADA2-D3056BECC6FD}">
      <dgm:prSet/>
      <dgm:spPr/>
      <dgm:t>
        <a:bodyPr/>
        <a:lstStyle/>
        <a:p>
          <a:endParaRPr lang="en-US"/>
        </a:p>
      </dgm:t>
    </dgm:pt>
    <dgm:pt modelId="{963081A2-7C4F-46DF-8EF2-DC572D07A552}" type="parTrans" cxnId="{3E17F622-2627-4CEB-99A1-B3B017EF568F}">
      <dgm:prSet/>
      <dgm:spPr/>
      <dgm:t>
        <a:bodyPr/>
        <a:lstStyle/>
        <a:p>
          <a:endParaRPr lang="en-GB"/>
        </a:p>
      </dgm:t>
    </dgm:pt>
    <dgm:pt modelId="{441E63D3-EF15-4FB8-9779-47606103128C}" type="sibTrans" cxnId="{3E17F622-2627-4CEB-99A1-B3B017EF568F}">
      <dgm:prSet/>
      <dgm:spPr/>
      <dgm:t>
        <a:bodyPr/>
        <a:lstStyle/>
        <a:p>
          <a:endParaRPr lang="en-GB"/>
        </a:p>
      </dgm:t>
    </dgm:pt>
    <dgm:pt modelId="{20A90C42-B4F1-45D6-80A7-D6E943E99A24}">
      <dgm:prSet/>
      <dgm:spPr/>
      <dgm:t>
        <a:bodyPr/>
        <a:lstStyle/>
        <a:p>
          <a:endParaRPr lang="en-US"/>
        </a:p>
      </dgm:t>
    </dgm:pt>
    <dgm:pt modelId="{4B824AB3-DEE9-4DCF-8789-C56ECB766EBF}" type="parTrans" cxnId="{C5685768-2C4D-4744-8E1D-B4B247F5A5B3}">
      <dgm:prSet/>
      <dgm:spPr/>
      <dgm:t>
        <a:bodyPr/>
        <a:lstStyle/>
        <a:p>
          <a:endParaRPr lang="en-GB"/>
        </a:p>
      </dgm:t>
    </dgm:pt>
    <dgm:pt modelId="{6857B6DE-BFC0-4E96-8220-81682106E137}" type="sibTrans" cxnId="{C5685768-2C4D-4744-8E1D-B4B247F5A5B3}">
      <dgm:prSet/>
      <dgm:spPr/>
      <dgm:t>
        <a:bodyPr/>
        <a:lstStyle/>
        <a:p>
          <a:endParaRPr lang="en-GB"/>
        </a:p>
      </dgm:t>
    </dgm:pt>
    <dgm:pt modelId="{FC7D431D-0E13-4B82-A169-86E2CB8DD395}">
      <dgm:prSet/>
      <dgm:spPr/>
      <dgm:t>
        <a:bodyPr/>
        <a:lstStyle/>
        <a:p>
          <a:endParaRPr lang="en-US"/>
        </a:p>
      </dgm:t>
    </dgm:pt>
    <dgm:pt modelId="{D54FB3D2-7DB0-4719-A0C5-FC5B5778015F}" type="parTrans" cxnId="{2FA1EA91-2BAE-4C35-9BBF-3E6C177BB516}">
      <dgm:prSet/>
      <dgm:spPr/>
      <dgm:t>
        <a:bodyPr/>
        <a:lstStyle/>
        <a:p>
          <a:endParaRPr lang="en-GB"/>
        </a:p>
      </dgm:t>
    </dgm:pt>
    <dgm:pt modelId="{53EAE40F-C1EC-4F39-9A23-71CDA4A1DAB2}" type="sibTrans" cxnId="{2FA1EA91-2BAE-4C35-9BBF-3E6C177BB516}">
      <dgm:prSet/>
      <dgm:spPr/>
      <dgm:t>
        <a:bodyPr/>
        <a:lstStyle/>
        <a:p>
          <a:endParaRPr lang="en-GB"/>
        </a:p>
      </dgm:t>
    </dgm:pt>
    <dgm:pt modelId="{7196C1E9-88B0-49BA-8493-5761AC08045B}">
      <dgm:prSet/>
      <dgm:spPr/>
      <dgm:t>
        <a:bodyPr/>
        <a:lstStyle/>
        <a:p>
          <a:endParaRPr lang="en-US"/>
        </a:p>
      </dgm:t>
    </dgm:pt>
    <dgm:pt modelId="{25245D85-FBFC-4C58-BA4C-C170B225F8CC}" type="parTrans" cxnId="{14594DE8-5F3A-438A-81AD-898C6B3B9342}">
      <dgm:prSet/>
      <dgm:spPr/>
      <dgm:t>
        <a:bodyPr/>
        <a:lstStyle/>
        <a:p>
          <a:endParaRPr lang="en-GB"/>
        </a:p>
      </dgm:t>
    </dgm:pt>
    <dgm:pt modelId="{37E949CA-1ACE-4FA7-AE77-801174EEF1FB}" type="sibTrans" cxnId="{14594DE8-5F3A-438A-81AD-898C6B3B9342}">
      <dgm:prSet/>
      <dgm:spPr/>
      <dgm:t>
        <a:bodyPr/>
        <a:lstStyle/>
        <a:p>
          <a:endParaRPr lang="en-GB"/>
        </a:p>
      </dgm:t>
    </dgm:pt>
    <dgm:pt modelId="{F47E0E16-D166-4889-872B-786FEE7C9233}">
      <dgm:prSet/>
      <dgm:spPr/>
      <dgm:t>
        <a:bodyPr/>
        <a:lstStyle/>
        <a:p>
          <a:endParaRPr lang="en-US"/>
        </a:p>
      </dgm:t>
    </dgm:pt>
    <dgm:pt modelId="{DC9E99AB-BE52-4D40-8405-79127C518BC7}" type="parTrans" cxnId="{2A88484E-EC0F-4CA9-AD12-29C33B5E6F23}">
      <dgm:prSet/>
      <dgm:spPr/>
      <dgm:t>
        <a:bodyPr/>
        <a:lstStyle/>
        <a:p>
          <a:endParaRPr lang="en-GB"/>
        </a:p>
      </dgm:t>
    </dgm:pt>
    <dgm:pt modelId="{19A17A48-3AB7-413C-AC9E-D113640D1ED3}" type="sibTrans" cxnId="{2A88484E-EC0F-4CA9-AD12-29C33B5E6F23}">
      <dgm:prSet/>
      <dgm:spPr/>
      <dgm:t>
        <a:bodyPr/>
        <a:lstStyle/>
        <a:p>
          <a:endParaRPr lang="en-GB"/>
        </a:p>
      </dgm:t>
    </dgm:pt>
    <dgm:pt modelId="{4EB87F94-2D4F-4F17-AB69-FE938EAF2E79}">
      <dgm:prSet/>
      <dgm:spPr/>
      <dgm:t>
        <a:bodyPr/>
        <a:lstStyle/>
        <a:p>
          <a:pPr rtl="0"/>
          <a:endParaRPr lang="en-GB" b="0" i="0" u="none"/>
        </a:p>
      </dgm:t>
    </dgm:pt>
    <dgm:pt modelId="{229BE672-6944-4B95-9FF4-8142FA7AFF51}" type="parTrans" cxnId="{4F754ED3-A554-48FE-B750-45692E0D65F7}">
      <dgm:prSet/>
      <dgm:spPr/>
      <dgm:t>
        <a:bodyPr/>
        <a:lstStyle/>
        <a:p>
          <a:endParaRPr lang="en-GB"/>
        </a:p>
      </dgm:t>
    </dgm:pt>
    <dgm:pt modelId="{85C9C685-1A38-4563-8C78-046556AF43E3}" type="sibTrans" cxnId="{4F754ED3-A554-48FE-B750-45692E0D65F7}">
      <dgm:prSet/>
      <dgm:spPr/>
      <dgm:t>
        <a:bodyPr/>
        <a:lstStyle/>
        <a:p>
          <a:endParaRPr lang="en-GB"/>
        </a:p>
      </dgm:t>
    </dgm:pt>
    <dgm:pt modelId="{7A3AEB26-ECE1-4E19-8519-3F1FB953A5C7}">
      <dgm:prSet/>
      <dgm:spPr/>
      <dgm:t>
        <a:bodyPr/>
        <a:lstStyle/>
        <a:p>
          <a:endParaRPr lang="en-GB"/>
        </a:p>
      </dgm:t>
    </dgm:pt>
    <dgm:pt modelId="{7D196B3D-8AE0-43C8-88F1-B95D625B5E9B}" type="parTrans" cxnId="{46E52EB9-D603-4EB6-BDE7-9E10514CD1D1}">
      <dgm:prSet/>
      <dgm:spPr/>
      <dgm:t>
        <a:bodyPr/>
        <a:lstStyle/>
        <a:p>
          <a:endParaRPr lang="en-GB"/>
        </a:p>
      </dgm:t>
    </dgm:pt>
    <dgm:pt modelId="{4D2BEB92-199E-42E0-88CC-1EB9F7E866A7}" type="sibTrans" cxnId="{46E52EB9-D603-4EB6-BDE7-9E10514CD1D1}">
      <dgm:prSet/>
      <dgm:spPr/>
      <dgm:t>
        <a:bodyPr/>
        <a:lstStyle/>
        <a:p>
          <a:endParaRPr lang="en-GB"/>
        </a:p>
      </dgm:t>
    </dgm:pt>
    <dgm:pt modelId="{BC3CD5F6-C675-4F6E-A122-B22D131DC589}">
      <dgm:prSet/>
      <dgm:spPr/>
      <dgm:t>
        <a:bodyPr/>
        <a:lstStyle/>
        <a:p>
          <a:endParaRPr lang="en-US"/>
        </a:p>
      </dgm:t>
    </dgm:pt>
    <dgm:pt modelId="{066DA816-A105-4BA5-A88C-88BBEC9D5960}" type="parTrans" cxnId="{6458A388-3B7C-49EB-AA82-83DD3A02CB87}">
      <dgm:prSet/>
      <dgm:spPr/>
      <dgm:t>
        <a:bodyPr/>
        <a:lstStyle/>
        <a:p>
          <a:endParaRPr lang="en-GB"/>
        </a:p>
      </dgm:t>
    </dgm:pt>
    <dgm:pt modelId="{D7EB0C1C-FF39-498A-B948-6B5A4D2F8C0F}" type="sibTrans" cxnId="{6458A388-3B7C-49EB-AA82-83DD3A02CB87}">
      <dgm:prSet/>
      <dgm:spPr/>
      <dgm:t>
        <a:bodyPr/>
        <a:lstStyle/>
        <a:p>
          <a:endParaRPr lang="en-GB"/>
        </a:p>
      </dgm:t>
    </dgm:pt>
    <dgm:pt modelId="{156C304C-9ABC-4653-855B-BCDD94D5EC79}">
      <dgm:prSet/>
      <dgm:spPr/>
      <dgm:t>
        <a:bodyPr/>
        <a:lstStyle/>
        <a:p>
          <a:endParaRPr lang="en-US"/>
        </a:p>
      </dgm:t>
    </dgm:pt>
    <dgm:pt modelId="{7D8FF5A6-F13A-4888-9CF6-1EC8747B8B12}" type="parTrans" cxnId="{30A5F609-6AE3-45F9-B868-52C697CDD213}">
      <dgm:prSet/>
      <dgm:spPr/>
      <dgm:t>
        <a:bodyPr/>
        <a:lstStyle/>
        <a:p>
          <a:endParaRPr lang="en-GB"/>
        </a:p>
      </dgm:t>
    </dgm:pt>
    <dgm:pt modelId="{68516882-C57A-4A99-83CC-F4E3DDBE3787}" type="sibTrans" cxnId="{30A5F609-6AE3-45F9-B868-52C697CDD213}">
      <dgm:prSet/>
      <dgm:spPr/>
      <dgm:t>
        <a:bodyPr/>
        <a:lstStyle/>
        <a:p>
          <a:endParaRPr lang="en-GB"/>
        </a:p>
      </dgm:t>
    </dgm:pt>
    <dgm:pt modelId="{5DAD3762-8523-4F9F-BC47-16A7A37E475E}">
      <dgm:prSet/>
      <dgm:spPr/>
      <dgm:t>
        <a:bodyPr/>
        <a:lstStyle/>
        <a:p>
          <a:endParaRPr lang="en-US"/>
        </a:p>
      </dgm:t>
    </dgm:pt>
    <dgm:pt modelId="{21CF7E59-A72B-4F4F-B440-879E0854C47C}" type="parTrans" cxnId="{573A08FB-8DC2-4754-947A-5691B3A92C24}">
      <dgm:prSet/>
      <dgm:spPr/>
      <dgm:t>
        <a:bodyPr/>
        <a:lstStyle/>
        <a:p>
          <a:endParaRPr lang="en-GB"/>
        </a:p>
      </dgm:t>
    </dgm:pt>
    <dgm:pt modelId="{73CE8E3C-893F-481B-BA6E-3342357C67B5}" type="sibTrans" cxnId="{573A08FB-8DC2-4754-947A-5691B3A92C24}">
      <dgm:prSet/>
      <dgm:spPr/>
      <dgm:t>
        <a:bodyPr/>
        <a:lstStyle/>
        <a:p>
          <a:endParaRPr lang="en-GB"/>
        </a:p>
      </dgm:t>
    </dgm:pt>
    <dgm:pt modelId="{858F99CA-CAD0-490F-9714-F3B2525A1329}">
      <dgm:prSet/>
      <dgm:spPr/>
      <dgm:t>
        <a:bodyPr/>
        <a:lstStyle/>
        <a:p>
          <a:pPr rtl="0"/>
          <a:endParaRPr lang="en-GB" b="0" i="0" u="none"/>
        </a:p>
      </dgm:t>
    </dgm:pt>
    <dgm:pt modelId="{0B829A6E-2D01-462C-B3E4-9BBD2FB9815C}" type="parTrans" cxnId="{B0C7CA06-2FE0-415C-930A-6BEE78C8E8E1}">
      <dgm:prSet/>
      <dgm:spPr/>
      <dgm:t>
        <a:bodyPr/>
        <a:lstStyle/>
        <a:p>
          <a:endParaRPr lang="en-GB"/>
        </a:p>
      </dgm:t>
    </dgm:pt>
    <dgm:pt modelId="{508976D1-D790-4F09-AE8B-087E712190EC}" type="sibTrans" cxnId="{B0C7CA06-2FE0-415C-930A-6BEE78C8E8E1}">
      <dgm:prSet/>
      <dgm:spPr/>
      <dgm:t>
        <a:bodyPr/>
        <a:lstStyle/>
        <a:p>
          <a:endParaRPr lang="en-GB"/>
        </a:p>
      </dgm:t>
    </dgm:pt>
    <dgm:pt modelId="{0E35E5B2-07A6-4E4D-81DC-657FD0D1CE1E}">
      <dgm:prSet/>
      <dgm:spPr/>
      <dgm:t>
        <a:bodyPr/>
        <a:lstStyle/>
        <a:p>
          <a:endParaRPr lang="en-US"/>
        </a:p>
      </dgm:t>
    </dgm:pt>
    <dgm:pt modelId="{B6921054-A37B-425A-8F35-2C526D601C0E}" type="parTrans" cxnId="{CC46C9BF-0B91-49FE-8554-3EEE69508133}">
      <dgm:prSet/>
      <dgm:spPr/>
      <dgm:t>
        <a:bodyPr/>
        <a:lstStyle/>
        <a:p>
          <a:endParaRPr lang="en-GB"/>
        </a:p>
      </dgm:t>
    </dgm:pt>
    <dgm:pt modelId="{48A3D525-5BDB-4051-98CB-78E2E2140952}" type="sibTrans" cxnId="{CC46C9BF-0B91-49FE-8554-3EEE69508133}">
      <dgm:prSet/>
      <dgm:spPr/>
      <dgm:t>
        <a:bodyPr/>
        <a:lstStyle/>
        <a:p>
          <a:endParaRPr lang="en-GB"/>
        </a:p>
      </dgm:t>
    </dgm:pt>
    <dgm:pt modelId="{C8221C9A-8718-430B-AC40-B71A39619794}">
      <dgm:prSet/>
      <dgm:spPr/>
      <dgm:t>
        <a:bodyPr/>
        <a:lstStyle/>
        <a:p>
          <a:pPr rtl="0"/>
          <a:endParaRPr lang="en-GB" b="0" i="0" u="none"/>
        </a:p>
      </dgm:t>
    </dgm:pt>
    <dgm:pt modelId="{1411FB88-3E23-45A0-BACE-95BEBDA1E374}" type="parTrans" cxnId="{17D26072-0829-483C-B754-8D8965C67C5F}">
      <dgm:prSet/>
      <dgm:spPr/>
      <dgm:t>
        <a:bodyPr/>
        <a:lstStyle/>
        <a:p>
          <a:endParaRPr lang="en-GB"/>
        </a:p>
      </dgm:t>
    </dgm:pt>
    <dgm:pt modelId="{E36ED71A-4711-4790-9A09-76FBBA263552}" type="sibTrans" cxnId="{17D26072-0829-483C-B754-8D8965C67C5F}">
      <dgm:prSet/>
      <dgm:spPr/>
      <dgm:t>
        <a:bodyPr/>
        <a:lstStyle/>
        <a:p>
          <a:endParaRPr lang="en-GB"/>
        </a:p>
      </dgm:t>
    </dgm:pt>
    <dgm:pt modelId="{4384B3FE-6AFC-4C77-A3DB-57BFBE3B36CF}">
      <dgm:prSet/>
      <dgm:spPr/>
      <dgm:t>
        <a:bodyPr/>
        <a:lstStyle/>
        <a:p>
          <a:endParaRPr lang="en-US"/>
        </a:p>
      </dgm:t>
    </dgm:pt>
    <dgm:pt modelId="{51757F24-EAA7-4E1B-B149-081304F2212C}" type="parTrans" cxnId="{419970D1-BED6-4D57-8D49-1FCF7FF12241}">
      <dgm:prSet/>
      <dgm:spPr/>
      <dgm:t>
        <a:bodyPr/>
        <a:lstStyle/>
        <a:p>
          <a:endParaRPr lang="en-GB"/>
        </a:p>
      </dgm:t>
    </dgm:pt>
    <dgm:pt modelId="{3C3695CC-111A-44A9-9188-130A2CADF62C}" type="sibTrans" cxnId="{419970D1-BED6-4D57-8D49-1FCF7FF12241}">
      <dgm:prSet/>
      <dgm:spPr/>
      <dgm:t>
        <a:bodyPr/>
        <a:lstStyle/>
        <a:p>
          <a:endParaRPr lang="en-GB"/>
        </a:p>
      </dgm:t>
    </dgm:pt>
    <dgm:pt modelId="{90B78BA5-F421-4A10-922D-59A4BAA37713}">
      <dgm:prSet/>
      <dgm:spPr/>
      <dgm:t>
        <a:bodyPr/>
        <a:lstStyle/>
        <a:p>
          <a:endParaRPr lang="en-US"/>
        </a:p>
      </dgm:t>
    </dgm:pt>
    <dgm:pt modelId="{1942ABDE-D0B1-40DF-A7AD-95A3FF1D67D7}" type="parTrans" cxnId="{D2486AED-3FAE-45EB-9545-D9EA63D10260}">
      <dgm:prSet/>
      <dgm:spPr/>
      <dgm:t>
        <a:bodyPr/>
        <a:lstStyle/>
        <a:p>
          <a:endParaRPr lang="en-GB"/>
        </a:p>
      </dgm:t>
    </dgm:pt>
    <dgm:pt modelId="{D80273E4-2B2F-4169-ACC6-1590FB0C009E}" type="sibTrans" cxnId="{D2486AED-3FAE-45EB-9545-D9EA63D10260}">
      <dgm:prSet/>
      <dgm:spPr/>
      <dgm:t>
        <a:bodyPr/>
        <a:lstStyle/>
        <a:p>
          <a:endParaRPr lang="en-GB"/>
        </a:p>
      </dgm:t>
    </dgm:pt>
    <dgm:pt modelId="{80B4CD45-C310-4E41-ACA1-541A90F9C5C0}">
      <dgm:prSet/>
      <dgm:spPr/>
      <dgm:t>
        <a:bodyPr/>
        <a:lstStyle/>
        <a:p>
          <a:endParaRPr lang="en-US"/>
        </a:p>
      </dgm:t>
    </dgm:pt>
    <dgm:pt modelId="{46B173EF-13F7-454A-B5DD-EE4CA6063B85}" type="parTrans" cxnId="{D1D6014E-58DA-4521-BD58-0FFDD49DBDFE}">
      <dgm:prSet/>
      <dgm:spPr/>
      <dgm:t>
        <a:bodyPr/>
        <a:lstStyle/>
        <a:p>
          <a:endParaRPr lang="en-GB"/>
        </a:p>
      </dgm:t>
    </dgm:pt>
    <dgm:pt modelId="{E9CE01E4-0C4A-4330-AD14-B14C546B34B8}" type="sibTrans" cxnId="{D1D6014E-58DA-4521-BD58-0FFDD49DBDFE}">
      <dgm:prSet/>
      <dgm:spPr/>
      <dgm:t>
        <a:bodyPr/>
        <a:lstStyle/>
        <a:p>
          <a:endParaRPr lang="en-GB"/>
        </a:p>
      </dgm:t>
    </dgm:pt>
    <dgm:pt modelId="{673013FF-07E1-46D3-98AC-848EA285680B}">
      <dgm:prSet/>
      <dgm:spPr/>
      <dgm:t>
        <a:bodyPr/>
        <a:lstStyle/>
        <a:p>
          <a:endParaRPr lang="en-GB"/>
        </a:p>
      </dgm:t>
    </dgm:pt>
    <dgm:pt modelId="{4EEF5F30-BD10-4807-8301-C92C893DA646}" type="parTrans" cxnId="{EB6CC8F2-692B-4671-9E9D-52A77E4C2B7B}">
      <dgm:prSet/>
      <dgm:spPr/>
      <dgm:t>
        <a:bodyPr/>
        <a:lstStyle/>
        <a:p>
          <a:endParaRPr lang="en-GB"/>
        </a:p>
      </dgm:t>
    </dgm:pt>
    <dgm:pt modelId="{BD14D0DA-13A3-49CA-B49B-A07369F748B6}" type="sibTrans" cxnId="{EB6CC8F2-692B-4671-9E9D-52A77E4C2B7B}">
      <dgm:prSet/>
      <dgm:spPr/>
      <dgm:t>
        <a:bodyPr/>
        <a:lstStyle/>
        <a:p>
          <a:endParaRPr lang="en-GB"/>
        </a:p>
      </dgm:t>
    </dgm:pt>
    <dgm:pt modelId="{B14B0599-A6AA-4BF0-B8F4-CBA89C59258D}">
      <dgm:prSet/>
      <dgm:spPr/>
      <dgm:t>
        <a:bodyPr/>
        <a:lstStyle/>
        <a:p>
          <a:endParaRPr lang="en-US"/>
        </a:p>
      </dgm:t>
    </dgm:pt>
    <dgm:pt modelId="{E24BB84C-F663-4F38-B779-487ACA097511}" type="parTrans" cxnId="{70C1603B-9B48-4E5C-BFB0-89EA54895ABC}">
      <dgm:prSet/>
      <dgm:spPr/>
      <dgm:t>
        <a:bodyPr/>
        <a:lstStyle/>
        <a:p>
          <a:endParaRPr lang="en-GB"/>
        </a:p>
      </dgm:t>
    </dgm:pt>
    <dgm:pt modelId="{81250D6F-9551-4C00-A34D-CE50F6E56F94}" type="sibTrans" cxnId="{70C1603B-9B48-4E5C-BFB0-89EA54895ABC}">
      <dgm:prSet/>
      <dgm:spPr/>
      <dgm:t>
        <a:bodyPr/>
        <a:lstStyle/>
        <a:p>
          <a:endParaRPr lang="en-GB"/>
        </a:p>
      </dgm:t>
    </dgm:pt>
    <dgm:pt modelId="{B93310C4-3D44-44F2-844E-53885BCE7583}">
      <dgm:prSet/>
      <dgm:spPr/>
      <dgm:t>
        <a:bodyPr/>
        <a:lstStyle/>
        <a:p>
          <a:endParaRPr lang="en-GB"/>
        </a:p>
      </dgm:t>
    </dgm:pt>
    <dgm:pt modelId="{7E33F4E6-E920-4E86-8840-90F76B00CB4F}" type="parTrans" cxnId="{42AB96FA-A7B1-4761-8F8B-1C00B02E87E1}">
      <dgm:prSet/>
      <dgm:spPr/>
      <dgm:t>
        <a:bodyPr/>
        <a:lstStyle/>
        <a:p>
          <a:endParaRPr lang="en-GB"/>
        </a:p>
      </dgm:t>
    </dgm:pt>
    <dgm:pt modelId="{FDA450D7-BA49-4CB7-B247-727E0C8E46E5}" type="sibTrans" cxnId="{42AB96FA-A7B1-4761-8F8B-1C00B02E87E1}">
      <dgm:prSet/>
      <dgm:spPr/>
      <dgm:t>
        <a:bodyPr/>
        <a:lstStyle/>
        <a:p>
          <a:endParaRPr lang="en-GB"/>
        </a:p>
      </dgm:t>
    </dgm:pt>
    <dgm:pt modelId="{16929E88-EED7-4F87-84F6-BCB490892FDD}">
      <dgm:prSet/>
      <dgm:spPr/>
      <dgm:t>
        <a:bodyPr/>
        <a:lstStyle/>
        <a:p>
          <a:endParaRPr lang="en-US"/>
        </a:p>
      </dgm:t>
    </dgm:pt>
    <dgm:pt modelId="{04015911-988D-41AE-8C5C-E78568CC1C4A}" type="parTrans" cxnId="{301D989D-9D10-4C16-96D5-5B5DE6CA3E1F}">
      <dgm:prSet/>
      <dgm:spPr/>
      <dgm:t>
        <a:bodyPr/>
        <a:lstStyle/>
        <a:p>
          <a:endParaRPr lang="en-GB"/>
        </a:p>
      </dgm:t>
    </dgm:pt>
    <dgm:pt modelId="{906E24C9-D497-4AE3-8671-CA6BD613EFBB}" type="sibTrans" cxnId="{301D989D-9D10-4C16-96D5-5B5DE6CA3E1F}">
      <dgm:prSet/>
      <dgm:spPr/>
      <dgm:t>
        <a:bodyPr/>
        <a:lstStyle/>
        <a:p>
          <a:endParaRPr lang="en-GB"/>
        </a:p>
      </dgm:t>
    </dgm:pt>
    <dgm:pt modelId="{19B0B3AE-9270-4D3F-9DB5-0F1183DB9DF5}">
      <dgm:prSet/>
      <dgm:spPr/>
      <dgm:t>
        <a:bodyPr/>
        <a:lstStyle/>
        <a:p>
          <a:endParaRPr lang="en-US"/>
        </a:p>
      </dgm:t>
    </dgm:pt>
    <dgm:pt modelId="{A14C7F5E-443B-4581-9DAE-5C96D9C6108F}" type="parTrans" cxnId="{E696DC11-659C-48F4-B1CB-B5B6E8CDAE22}">
      <dgm:prSet/>
      <dgm:spPr/>
      <dgm:t>
        <a:bodyPr/>
        <a:lstStyle/>
        <a:p>
          <a:endParaRPr lang="en-GB"/>
        </a:p>
      </dgm:t>
    </dgm:pt>
    <dgm:pt modelId="{173DE472-26D4-4C2F-9B72-1DE57BBDFDDA}" type="sibTrans" cxnId="{E696DC11-659C-48F4-B1CB-B5B6E8CDAE22}">
      <dgm:prSet/>
      <dgm:spPr/>
      <dgm:t>
        <a:bodyPr/>
        <a:lstStyle/>
        <a:p>
          <a:endParaRPr lang="en-GB"/>
        </a:p>
      </dgm:t>
    </dgm:pt>
    <dgm:pt modelId="{76F35F79-E2B8-45C3-B5FC-C5674590864A}">
      <dgm:prSet/>
      <dgm:spPr/>
      <dgm:t>
        <a:bodyPr/>
        <a:lstStyle/>
        <a:p>
          <a:endParaRPr lang="en-US"/>
        </a:p>
      </dgm:t>
    </dgm:pt>
    <dgm:pt modelId="{BBE4FE1B-9DE3-4BB1-A6A9-6E1479F5A58D}" type="parTrans" cxnId="{D13343EF-6E43-4B08-8816-0667771BD467}">
      <dgm:prSet/>
      <dgm:spPr/>
      <dgm:t>
        <a:bodyPr/>
        <a:lstStyle/>
        <a:p>
          <a:endParaRPr lang="en-GB"/>
        </a:p>
      </dgm:t>
    </dgm:pt>
    <dgm:pt modelId="{92DD278B-0CF8-42C1-AFDE-82C0CBBD3A79}" type="sibTrans" cxnId="{D13343EF-6E43-4B08-8816-0667771BD467}">
      <dgm:prSet/>
      <dgm:spPr/>
      <dgm:t>
        <a:bodyPr/>
        <a:lstStyle/>
        <a:p>
          <a:endParaRPr lang="en-GB"/>
        </a:p>
      </dgm:t>
    </dgm:pt>
    <dgm:pt modelId="{51092000-9BAF-4AA8-A5C1-A9A6AF93B516}">
      <dgm:prSet/>
      <dgm:spPr/>
      <dgm:t>
        <a:bodyPr/>
        <a:lstStyle/>
        <a:p>
          <a:endParaRPr lang="en-US"/>
        </a:p>
      </dgm:t>
    </dgm:pt>
    <dgm:pt modelId="{6D066C59-DF00-4F91-A590-6B978B8F543B}" type="parTrans" cxnId="{9316E8E5-E285-4FC7-A99B-929EA7AC641E}">
      <dgm:prSet/>
      <dgm:spPr/>
      <dgm:t>
        <a:bodyPr/>
        <a:lstStyle/>
        <a:p>
          <a:endParaRPr lang="en-GB"/>
        </a:p>
      </dgm:t>
    </dgm:pt>
    <dgm:pt modelId="{94EEE5F4-E9A8-4BAE-ADD0-E3CCF9B5694E}" type="sibTrans" cxnId="{9316E8E5-E285-4FC7-A99B-929EA7AC641E}">
      <dgm:prSet/>
      <dgm:spPr/>
      <dgm:t>
        <a:bodyPr/>
        <a:lstStyle/>
        <a:p>
          <a:endParaRPr lang="en-GB"/>
        </a:p>
      </dgm:t>
    </dgm:pt>
    <dgm:pt modelId="{7D5EB976-0C9E-4925-889C-8525CB9BD90E}">
      <dgm:prSet/>
      <dgm:spPr/>
      <dgm:t>
        <a:bodyPr/>
        <a:lstStyle/>
        <a:p>
          <a:pPr rtl="0"/>
          <a:endParaRPr lang="en-GB" b="0" i="0" u="none"/>
        </a:p>
      </dgm:t>
    </dgm:pt>
    <dgm:pt modelId="{1D0D5B81-E594-4E62-BD9A-ACA372BE9D37}" type="parTrans" cxnId="{B457A561-2922-41DA-BA7D-AED601E50F00}">
      <dgm:prSet/>
      <dgm:spPr/>
      <dgm:t>
        <a:bodyPr/>
        <a:lstStyle/>
        <a:p>
          <a:endParaRPr lang="en-GB"/>
        </a:p>
      </dgm:t>
    </dgm:pt>
    <dgm:pt modelId="{999330AF-FE85-40C7-BA0F-BD7005D35CA1}" type="sibTrans" cxnId="{B457A561-2922-41DA-BA7D-AED601E50F00}">
      <dgm:prSet/>
      <dgm:spPr/>
      <dgm:t>
        <a:bodyPr/>
        <a:lstStyle/>
        <a:p>
          <a:endParaRPr lang="en-GB"/>
        </a:p>
      </dgm:t>
    </dgm:pt>
    <dgm:pt modelId="{58FFA74B-5C58-4D54-9927-78C5874B0903}">
      <dgm:prSet/>
      <dgm:spPr/>
      <dgm:t>
        <a:bodyPr/>
        <a:lstStyle/>
        <a:p>
          <a:endParaRPr lang="en-GB"/>
        </a:p>
      </dgm:t>
    </dgm:pt>
    <dgm:pt modelId="{C6D7BDD8-7C51-4887-8B92-81B61C5101BD}" type="parTrans" cxnId="{D2D1316B-763C-4127-9988-D589009DA8BC}">
      <dgm:prSet/>
      <dgm:spPr/>
      <dgm:t>
        <a:bodyPr/>
        <a:lstStyle/>
        <a:p>
          <a:endParaRPr lang="en-GB"/>
        </a:p>
      </dgm:t>
    </dgm:pt>
    <dgm:pt modelId="{07CBC5B4-D004-4A47-AFED-FAC09B523BA9}" type="sibTrans" cxnId="{D2D1316B-763C-4127-9988-D589009DA8BC}">
      <dgm:prSet/>
      <dgm:spPr/>
      <dgm:t>
        <a:bodyPr/>
        <a:lstStyle/>
        <a:p>
          <a:endParaRPr lang="en-GB"/>
        </a:p>
      </dgm:t>
    </dgm:pt>
    <dgm:pt modelId="{B63F2E0B-A0D9-4DBD-856F-DF7F7118B1D0}">
      <dgm:prSet/>
      <dgm:spPr/>
      <dgm:t>
        <a:bodyPr/>
        <a:lstStyle/>
        <a:p>
          <a:endParaRPr lang="en-US"/>
        </a:p>
      </dgm:t>
    </dgm:pt>
    <dgm:pt modelId="{C491AE14-4DCF-4358-ABCA-749FE98653B8}" type="parTrans" cxnId="{BE5B2DDF-66D7-4D10-9163-49C401D22CB9}">
      <dgm:prSet/>
      <dgm:spPr/>
      <dgm:t>
        <a:bodyPr/>
        <a:lstStyle/>
        <a:p>
          <a:endParaRPr lang="en-GB"/>
        </a:p>
      </dgm:t>
    </dgm:pt>
    <dgm:pt modelId="{EDA2E4BC-9FB4-4926-8BD1-656BB2E8FEBD}" type="sibTrans" cxnId="{BE5B2DDF-66D7-4D10-9163-49C401D22CB9}">
      <dgm:prSet/>
      <dgm:spPr/>
      <dgm:t>
        <a:bodyPr/>
        <a:lstStyle/>
        <a:p>
          <a:endParaRPr lang="en-GB"/>
        </a:p>
      </dgm:t>
    </dgm:pt>
    <dgm:pt modelId="{9E333461-0BA4-4655-B11C-6616B44C490C}">
      <dgm:prSet/>
      <dgm:spPr/>
      <dgm:t>
        <a:bodyPr/>
        <a:lstStyle/>
        <a:p>
          <a:endParaRPr lang="en-US"/>
        </a:p>
      </dgm:t>
    </dgm:pt>
    <dgm:pt modelId="{1599C20B-CC6F-451A-8325-80AB76ADFCEA}" type="parTrans" cxnId="{6FBF86B2-E889-4308-9BCA-C2E026EBF2C4}">
      <dgm:prSet/>
      <dgm:spPr/>
      <dgm:t>
        <a:bodyPr/>
        <a:lstStyle/>
        <a:p>
          <a:endParaRPr lang="en-GB"/>
        </a:p>
      </dgm:t>
    </dgm:pt>
    <dgm:pt modelId="{87034EAC-CA2A-46A9-B3A6-E0E09A55B812}" type="sibTrans" cxnId="{6FBF86B2-E889-4308-9BCA-C2E026EBF2C4}">
      <dgm:prSet/>
      <dgm:spPr/>
      <dgm:t>
        <a:bodyPr/>
        <a:lstStyle/>
        <a:p>
          <a:endParaRPr lang="en-GB"/>
        </a:p>
      </dgm:t>
    </dgm:pt>
    <dgm:pt modelId="{96B16BC4-9AE8-4A83-9B7C-F4F3D3D7CFC1}">
      <dgm:prSet/>
      <dgm:spPr/>
      <dgm:t>
        <a:bodyPr/>
        <a:lstStyle/>
        <a:p>
          <a:endParaRPr lang="en-US"/>
        </a:p>
      </dgm:t>
    </dgm:pt>
    <dgm:pt modelId="{5122F0C9-ACC2-4EA9-9BFD-D6E6B49997C1}" type="parTrans" cxnId="{83E4E25F-42BA-4DAC-AAA6-F921AC8570D6}">
      <dgm:prSet/>
      <dgm:spPr/>
      <dgm:t>
        <a:bodyPr/>
        <a:lstStyle/>
        <a:p>
          <a:endParaRPr lang="en-GB"/>
        </a:p>
      </dgm:t>
    </dgm:pt>
    <dgm:pt modelId="{6E8123AF-A05E-4449-823E-6D56DD907B13}" type="sibTrans" cxnId="{83E4E25F-42BA-4DAC-AAA6-F921AC8570D6}">
      <dgm:prSet/>
      <dgm:spPr/>
      <dgm:t>
        <a:bodyPr/>
        <a:lstStyle/>
        <a:p>
          <a:endParaRPr lang="en-GB"/>
        </a:p>
      </dgm:t>
    </dgm:pt>
    <dgm:pt modelId="{0BE6DD4D-A637-4801-B6F0-0DD4640CD1C5}">
      <dgm:prSet/>
      <dgm:spPr/>
      <dgm:t>
        <a:bodyPr/>
        <a:lstStyle/>
        <a:p>
          <a:endParaRPr lang="en-US"/>
        </a:p>
      </dgm:t>
    </dgm:pt>
    <dgm:pt modelId="{27BFB116-6EB4-45FD-910F-45A6E8801B8E}" type="parTrans" cxnId="{73640867-702E-4D53-8C13-BEEB753A289D}">
      <dgm:prSet/>
      <dgm:spPr/>
      <dgm:t>
        <a:bodyPr/>
        <a:lstStyle/>
        <a:p>
          <a:endParaRPr lang="en-GB"/>
        </a:p>
      </dgm:t>
    </dgm:pt>
    <dgm:pt modelId="{E24F2CF6-084D-4390-8CCF-899833DACA45}" type="sibTrans" cxnId="{73640867-702E-4D53-8C13-BEEB753A289D}">
      <dgm:prSet/>
      <dgm:spPr/>
      <dgm:t>
        <a:bodyPr/>
        <a:lstStyle/>
        <a:p>
          <a:endParaRPr lang="en-GB"/>
        </a:p>
      </dgm:t>
    </dgm:pt>
    <dgm:pt modelId="{2A6DFCCB-B916-41F9-BE1E-C95F9E7F8699}">
      <dgm:prSet/>
      <dgm:spPr/>
      <dgm:t>
        <a:bodyPr/>
        <a:lstStyle/>
        <a:p>
          <a:endParaRPr lang="en-US"/>
        </a:p>
      </dgm:t>
    </dgm:pt>
    <dgm:pt modelId="{693CE26A-1911-44BB-ADFF-FF8157E9CDB9}" type="parTrans" cxnId="{63AE6DCF-8C35-4883-A83C-52AB8C415138}">
      <dgm:prSet/>
      <dgm:spPr/>
      <dgm:t>
        <a:bodyPr/>
        <a:lstStyle/>
        <a:p>
          <a:endParaRPr lang="en-GB"/>
        </a:p>
      </dgm:t>
    </dgm:pt>
    <dgm:pt modelId="{47E13C55-DB8C-47B0-877F-9E2E28399410}" type="sibTrans" cxnId="{63AE6DCF-8C35-4883-A83C-52AB8C415138}">
      <dgm:prSet/>
      <dgm:spPr/>
      <dgm:t>
        <a:bodyPr/>
        <a:lstStyle/>
        <a:p>
          <a:endParaRPr lang="en-GB"/>
        </a:p>
      </dgm:t>
    </dgm:pt>
    <dgm:pt modelId="{0ACAED21-10BA-48E4-A971-023ECF59846B}">
      <dgm:prSet/>
      <dgm:spPr/>
      <dgm:t>
        <a:bodyPr/>
        <a:lstStyle/>
        <a:p>
          <a:pPr rtl="0"/>
          <a:endParaRPr lang="en-GB" b="0" i="0" u="none"/>
        </a:p>
      </dgm:t>
    </dgm:pt>
    <dgm:pt modelId="{86A83472-C317-4740-8BCE-E143A4A85C9F}" type="parTrans" cxnId="{7855A3EF-9A0B-4276-ABC2-7B4D94F6199D}">
      <dgm:prSet/>
      <dgm:spPr/>
      <dgm:t>
        <a:bodyPr/>
        <a:lstStyle/>
        <a:p>
          <a:endParaRPr lang="en-GB"/>
        </a:p>
      </dgm:t>
    </dgm:pt>
    <dgm:pt modelId="{AD0BDD07-5658-4916-8753-0F5C51EF768B}" type="sibTrans" cxnId="{7855A3EF-9A0B-4276-ABC2-7B4D94F6199D}">
      <dgm:prSet/>
      <dgm:spPr/>
      <dgm:t>
        <a:bodyPr/>
        <a:lstStyle/>
        <a:p>
          <a:endParaRPr lang="en-GB"/>
        </a:p>
      </dgm:t>
    </dgm:pt>
    <dgm:pt modelId="{2046FCA2-A572-43D8-971B-F0363779219B}">
      <dgm:prSet/>
      <dgm:spPr/>
      <dgm:t>
        <a:bodyPr/>
        <a:lstStyle/>
        <a:p>
          <a:endParaRPr lang="en-US"/>
        </a:p>
      </dgm:t>
    </dgm:pt>
    <dgm:pt modelId="{5FBB1CD6-B342-4AA7-B31F-027A7D751735}" type="parTrans" cxnId="{E5676484-174A-4696-979C-4447031F66F2}">
      <dgm:prSet/>
      <dgm:spPr/>
      <dgm:t>
        <a:bodyPr/>
        <a:lstStyle/>
        <a:p>
          <a:endParaRPr lang="en-GB"/>
        </a:p>
      </dgm:t>
    </dgm:pt>
    <dgm:pt modelId="{004B497A-72FE-425E-8B84-DF7989BA48D2}" type="sibTrans" cxnId="{E5676484-174A-4696-979C-4447031F66F2}">
      <dgm:prSet/>
      <dgm:spPr/>
      <dgm:t>
        <a:bodyPr/>
        <a:lstStyle/>
        <a:p>
          <a:endParaRPr lang="en-GB"/>
        </a:p>
      </dgm:t>
    </dgm:pt>
    <dgm:pt modelId="{98567C03-F91F-482D-9615-1BD2BCC8335B}">
      <dgm:prSet/>
      <dgm:spPr/>
      <dgm:t>
        <a:bodyPr/>
        <a:lstStyle/>
        <a:p>
          <a:pPr rtl="0"/>
          <a:endParaRPr lang="en-GB" b="0" i="0" u="none"/>
        </a:p>
      </dgm:t>
    </dgm:pt>
    <dgm:pt modelId="{8FC3426F-2FE2-47D8-A99B-1BD38E78D149}" type="parTrans" cxnId="{78694CA1-537A-4DFB-9BB7-7992732AFED0}">
      <dgm:prSet/>
      <dgm:spPr/>
      <dgm:t>
        <a:bodyPr/>
        <a:lstStyle/>
        <a:p>
          <a:endParaRPr lang="en-GB"/>
        </a:p>
      </dgm:t>
    </dgm:pt>
    <dgm:pt modelId="{547853AA-F4B1-4975-B9E5-728BD3B196C9}" type="sibTrans" cxnId="{78694CA1-537A-4DFB-9BB7-7992732AFED0}">
      <dgm:prSet/>
      <dgm:spPr/>
      <dgm:t>
        <a:bodyPr/>
        <a:lstStyle/>
        <a:p>
          <a:endParaRPr lang="en-GB"/>
        </a:p>
      </dgm:t>
    </dgm:pt>
    <dgm:pt modelId="{47DB206C-3C6F-460B-BA35-E4B0AFE49603}">
      <dgm:prSet/>
      <dgm:spPr/>
      <dgm:t>
        <a:bodyPr/>
        <a:lstStyle/>
        <a:p>
          <a:endParaRPr lang="en-GB"/>
        </a:p>
      </dgm:t>
    </dgm:pt>
    <dgm:pt modelId="{86FD7883-E571-4265-A810-E6D1E0488ED6}" type="parTrans" cxnId="{A40DBD83-A811-406B-97BB-8AFDEA175697}">
      <dgm:prSet/>
      <dgm:spPr/>
      <dgm:t>
        <a:bodyPr/>
        <a:lstStyle/>
        <a:p>
          <a:endParaRPr lang="en-GB"/>
        </a:p>
      </dgm:t>
    </dgm:pt>
    <dgm:pt modelId="{66872AEB-1D75-4306-A65E-E972A1B6E112}" type="sibTrans" cxnId="{A40DBD83-A811-406B-97BB-8AFDEA175697}">
      <dgm:prSet/>
      <dgm:spPr/>
      <dgm:t>
        <a:bodyPr/>
        <a:lstStyle/>
        <a:p>
          <a:endParaRPr lang="en-GB"/>
        </a:p>
      </dgm:t>
    </dgm:pt>
    <dgm:pt modelId="{345D85FB-5AF0-4C1D-8256-8F89692CA1E2}">
      <dgm:prSet/>
      <dgm:spPr/>
      <dgm:t>
        <a:bodyPr/>
        <a:lstStyle/>
        <a:p>
          <a:endParaRPr lang="en-US"/>
        </a:p>
      </dgm:t>
    </dgm:pt>
    <dgm:pt modelId="{19EF1A04-585F-4C09-A438-F390779DB8F9}" type="parTrans" cxnId="{AA783B70-AA0B-4A7A-A389-2447924D4922}">
      <dgm:prSet/>
      <dgm:spPr/>
      <dgm:t>
        <a:bodyPr/>
        <a:lstStyle/>
        <a:p>
          <a:endParaRPr lang="en-GB"/>
        </a:p>
      </dgm:t>
    </dgm:pt>
    <dgm:pt modelId="{42FA4EF8-CDBC-4FCE-9DA9-D37A23E9B8A4}" type="sibTrans" cxnId="{AA783B70-AA0B-4A7A-A389-2447924D4922}">
      <dgm:prSet/>
      <dgm:spPr/>
      <dgm:t>
        <a:bodyPr/>
        <a:lstStyle/>
        <a:p>
          <a:endParaRPr lang="en-GB"/>
        </a:p>
      </dgm:t>
    </dgm:pt>
    <dgm:pt modelId="{4E72B105-468E-4D39-B19B-796D64EC3940}">
      <dgm:prSet/>
      <dgm:spPr/>
      <dgm:t>
        <a:bodyPr/>
        <a:lstStyle/>
        <a:p>
          <a:endParaRPr lang="en-US"/>
        </a:p>
      </dgm:t>
    </dgm:pt>
    <dgm:pt modelId="{941A6CCD-1609-4B56-BD28-9B15547E95E8}" type="parTrans" cxnId="{473152E9-8341-4423-9448-09BE24F3FA84}">
      <dgm:prSet/>
      <dgm:spPr/>
      <dgm:t>
        <a:bodyPr/>
        <a:lstStyle/>
        <a:p>
          <a:endParaRPr lang="en-GB"/>
        </a:p>
      </dgm:t>
    </dgm:pt>
    <dgm:pt modelId="{34FE3668-A5FD-453E-8108-5C633CEFFD0A}" type="sibTrans" cxnId="{473152E9-8341-4423-9448-09BE24F3FA84}">
      <dgm:prSet/>
      <dgm:spPr/>
      <dgm:t>
        <a:bodyPr/>
        <a:lstStyle/>
        <a:p>
          <a:endParaRPr lang="en-GB"/>
        </a:p>
      </dgm:t>
    </dgm:pt>
    <dgm:pt modelId="{78982490-BE4C-4B7F-9EC6-7F4A1789D832}">
      <dgm:prSet/>
      <dgm:spPr/>
      <dgm:t>
        <a:bodyPr/>
        <a:lstStyle/>
        <a:p>
          <a:endParaRPr lang="en-US"/>
        </a:p>
      </dgm:t>
    </dgm:pt>
    <dgm:pt modelId="{4015C62F-CD97-4C65-B87C-527055ED2A08}" type="parTrans" cxnId="{9CC47AF2-0CD3-421E-AD3A-C7E75F68AFDE}">
      <dgm:prSet/>
      <dgm:spPr/>
      <dgm:t>
        <a:bodyPr/>
        <a:lstStyle/>
        <a:p>
          <a:endParaRPr lang="en-GB"/>
        </a:p>
      </dgm:t>
    </dgm:pt>
    <dgm:pt modelId="{4D3FDACF-7440-448B-A3C2-827FB42DB4B2}" type="sibTrans" cxnId="{9CC47AF2-0CD3-421E-AD3A-C7E75F68AFDE}">
      <dgm:prSet/>
      <dgm:spPr/>
      <dgm:t>
        <a:bodyPr/>
        <a:lstStyle/>
        <a:p>
          <a:endParaRPr lang="en-GB"/>
        </a:p>
      </dgm:t>
    </dgm:pt>
    <dgm:pt modelId="{A77A1981-172B-43AD-9779-60E699CDE55B}">
      <dgm:prSet/>
      <dgm:spPr/>
      <dgm:t>
        <a:bodyPr/>
        <a:lstStyle/>
        <a:p>
          <a:endParaRPr lang="en-US"/>
        </a:p>
      </dgm:t>
    </dgm:pt>
    <dgm:pt modelId="{31DCC79F-E145-4328-A5C8-9DBC011EED00}" type="parTrans" cxnId="{78E1F06D-881D-42A1-9DF5-9F3FC70626C5}">
      <dgm:prSet/>
      <dgm:spPr/>
      <dgm:t>
        <a:bodyPr/>
        <a:lstStyle/>
        <a:p>
          <a:endParaRPr lang="en-GB"/>
        </a:p>
      </dgm:t>
    </dgm:pt>
    <dgm:pt modelId="{B41B940D-49D5-44CD-B49C-5324AB912A8E}" type="sibTrans" cxnId="{78E1F06D-881D-42A1-9DF5-9F3FC70626C5}">
      <dgm:prSet/>
      <dgm:spPr/>
      <dgm:t>
        <a:bodyPr/>
        <a:lstStyle/>
        <a:p>
          <a:endParaRPr lang="en-GB"/>
        </a:p>
      </dgm:t>
    </dgm:pt>
    <dgm:pt modelId="{AE6C1C7C-DFED-4B08-84BA-1779F8083794}">
      <dgm:prSet/>
      <dgm:spPr/>
      <dgm:t>
        <a:bodyPr/>
        <a:lstStyle/>
        <a:p>
          <a:pPr rtl="0"/>
          <a:endParaRPr lang="en-GB" b="0" i="0" u="none"/>
        </a:p>
      </dgm:t>
    </dgm:pt>
    <dgm:pt modelId="{F678E467-A4CC-4FF9-8A7A-9B5DC6595211}" type="parTrans" cxnId="{D69FB089-DA47-4748-8C9D-8304C5A1B982}">
      <dgm:prSet/>
      <dgm:spPr/>
      <dgm:t>
        <a:bodyPr/>
        <a:lstStyle/>
        <a:p>
          <a:endParaRPr lang="en-GB"/>
        </a:p>
      </dgm:t>
    </dgm:pt>
    <dgm:pt modelId="{A0FA2E52-D7EE-4F36-B245-4256B5C9CC3C}" type="sibTrans" cxnId="{D69FB089-DA47-4748-8C9D-8304C5A1B982}">
      <dgm:prSet/>
      <dgm:spPr/>
      <dgm:t>
        <a:bodyPr/>
        <a:lstStyle/>
        <a:p>
          <a:endParaRPr lang="en-GB"/>
        </a:p>
      </dgm:t>
    </dgm:pt>
    <dgm:pt modelId="{E5FF1F50-1EDD-44AA-85DD-A403D46C9738}">
      <dgm:prSet/>
      <dgm:spPr/>
      <dgm:t>
        <a:bodyPr/>
        <a:lstStyle/>
        <a:p>
          <a:endParaRPr lang="en-GB"/>
        </a:p>
      </dgm:t>
    </dgm:pt>
    <dgm:pt modelId="{A115926C-B5A2-480F-8F05-998DEF82CE89}" type="parTrans" cxnId="{62695EB0-2F4B-42EA-BEE3-ED559695A718}">
      <dgm:prSet/>
      <dgm:spPr/>
      <dgm:t>
        <a:bodyPr/>
        <a:lstStyle/>
        <a:p>
          <a:endParaRPr lang="en-GB"/>
        </a:p>
      </dgm:t>
    </dgm:pt>
    <dgm:pt modelId="{649761B6-6F2E-4B6C-819D-CE4BF48326C4}" type="sibTrans" cxnId="{62695EB0-2F4B-42EA-BEE3-ED559695A718}">
      <dgm:prSet/>
      <dgm:spPr/>
      <dgm:t>
        <a:bodyPr/>
        <a:lstStyle/>
        <a:p>
          <a:endParaRPr lang="en-GB"/>
        </a:p>
      </dgm:t>
    </dgm:pt>
    <dgm:pt modelId="{0365E204-B335-499E-9CE0-5C0748E8C694}">
      <dgm:prSet/>
      <dgm:spPr/>
      <dgm:t>
        <a:bodyPr/>
        <a:lstStyle/>
        <a:p>
          <a:endParaRPr lang="en-US"/>
        </a:p>
      </dgm:t>
    </dgm:pt>
    <dgm:pt modelId="{DF0C8E32-80C7-4D60-BFCC-1667BC6A7B1A}" type="parTrans" cxnId="{C263153E-FD48-4C6D-9CB3-0C3980D6059A}">
      <dgm:prSet/>
      <dgm:spPr/>
      <dgm:t>
        <a:bodyPr/>
        <a:lstStyle/>
        <a:p>
          <a:endParaRPr lang="en-GB"/>
        </a:p>
      </dgm:t>
    </dgm:pt>
    <dgm:pt modelId="{BD395CF2-C004-49DD-9478-352256487876}" type="sibTrans" cxnId="{C263153E-FD48-4C6D-9CB3-0C3980D6059A}">
      <dgm:prSet/>
      <dgm:spPr/>
      <dgm:t>
        <a:bodyPr/>
        <a:lstStyle/>
        <a:p>
          <a:endParaRPr lang="en-GB"/>
        </a:p>
      </dgm:t>
    </dgm:pt>
    <dgm:pt modelId="{43C3094A-614A-43B0-B954-EBFEDAEF0AD4}">
      <dgm:prSet/>
      <dgm:spPr/>
      <dgm:t>
        <a:bodyPr/>
        <a:lstStyle/>
        <a:p>
          <a:endParaRPr lang="en-GB"/>
        </a:p>
      </dgm:t>
    </dgm:pt>
    <dgm:pt modelId="{D503C0F8-04BF-48AD-BD15-21EFF42F22E0}" type="parTrans" cxnId="{D706842B-4C92-4845-9B21-9218779023E2}">
      <dgm:prSet/>
      <dgm:spPr/>
      <dgm:t>
        <a:bodyPr/>
        <a:lstStyle/>
        <a:p>
          <a:endParaRPr lang="en-GB"/>
        </a:p>
      </dgm:t>
    </dgm:pt>
    <dgm:pt modelId="{B50A9DEC-C92B-4DF3-B9F1-E3A62E9C5AC3}" type="sibTrans" cxnId="{D706842B-4C92-4845-9B21-9218779023E2}">
      <dgm:prSet/>
      <dgm:spPr/>
      <dgm:t>
        <a:bodyPr/>
        <a:lstStyle/>
        <a:p>
          <a:endParaRPr lang="en-GB"/>
        </a:p>
      </dgm:t>
    </dgm:pt>
    <dgm:pt modelId="{8F477426-C0EF-4AFA-A0B8-B3D730A46E1B}">
      <dgm:prSet/>
      <dgm:spPr/>
      <dgm:t>
        <a:bodyPr/>
        <a:lstStyle/>
        <a:p>
          <a:endParaRPr lang="en-US"/>
        </a:p>
      </dgm:t>
    </dgm:pt>
    <dgm:pt modelId="{BC9AA187-AF82-4046-93CD-591BF745C0BF}" type="parTrans" cxnId="{A2565EEB-A590-444F-A341-D5ACFFA11A3D}">
      <dgm:prSet/>
      <dgm:spPr/>
      <dgm:t>
        <a:bodyPr/>
        <a:lstStyle/>
        <a:p>
          <a:endParaRPr lang="en-GB"/>
        </a:p>
      </dgm:t>
    </dgm:pt>
    <dgm:pt modelId="{F0615F26-4738-4646-913D-6FF4C56E988C}" type="sibTrans" cxnId="{A2565EEB-A590-444F-A341-D5ACFFA11A3D}">
      <dgm:prSet/>
      <dgm:spPr/>
      <dgm:t>
        <a:bodyPr/>
        <a:lstStyle/>
        <a:p>
          <a:endParaRPr lang="en-GB"/>
        </a:p>
      </dgm:t>
    </dgm:pt>
    <dgm:pt modelId="{95292A1C-65EE-4802-B2A4-7E29C48CB1F5}">
      <dgm:prSet/>
      <dgm:spPr/>
      <dgm:t>
        <a:bodyPr/>
        <a:lstStyle/>
        <a:p>
          <a:endParaRPr lang="en-US"/>
        </a:p>
      </dgm:t>
    </dgm:pt>
    <dgm:pt modelId="{79E27831-936C-4116-A902-53F994912C65}" type="parTrans" cxnId="{B0DDB9C2-5E60-4A50-B4F7-5AD16BD23608}">
      <dgm:prSet/>
      <dgm:spPr/>
      <dgm:t>
        <a:bodyPr/>
        <a:lstStyle/>
        <a:p>
          <a:endParaRPr lang="en-GB"/>
        </a:p>
      </dgm:t>
    </dgm:pt>
    <dgm:pt modelId="{F8B20C17-7E9E-4DA8-B48B-3DAC9D376813}" type="sibTrans" cxnId="{B0DDB9C2-5E60-4A50-B4F7-5AD16BD23608}">
      <dgm:prSet/>
      <dgm:spPr/>
      <dgm:t>
        <a:bodyPr/>
        <a:lstStyle/>
        <a:p>
          <a:endParaRPr lang="en-GB"/>
        </a:p>
      </dgm:t>
    </dgm:pt>
    <dgm:pt modelId="{496CF358-AD75-4DC9-9AFF-6D2933B270CA}">
      <dgm:prSet/>
      <dgm:spPr/>
      <dgm:t>
        <a:bodyPr/>
        <a:lstStyle/>
        <a:p>
          <a:endParaRPr lang="en-US"/>
        </a:p>
      </dgm:t>
    </dgm:pt>
    <dgm:pt modelId="{C9675E49-7C48-4CFC-A509-6D547C8E7B8D}" type="parTrans" cxnId="{5AD492B9-652B-4E10-B042-FF92F9F06F8A}">
      <dgm:prSet/>
      <dgm:spPr/>
      <dgm:t>
        <a:bodyPr/>
        <a:lstStyle/>
        <a:p>
          <a:endParaRPr lang="en-GB"/>
        </a:p>
      </dgm:t>
    </dgm:pt>
    <dgm:pt modelId="{04B0FB25-4ACC-47FD-9C12-42DB750C32D2}" type="sibTrans" cxnId="{5AD492B9-652B-4E10-B042-FF92F9F06F8A}">
      <dgm:prSet/>
      <dgm:spPr/>
      <dgm:t>
        <a:bodyPr/>
        <a:lstStyle/>
        <a:p>
          <a:endParaRPr lang="en-GB"/>
        </a:p>
      </dgm:t>
    </dgm:pt>
    <dgm:pt modelId="{5E77F5BC-92E4-49D6-9AB0-C5AB3AA07BD0}">
      <dgm:prSet/>
      <dgm:spPr/>
      <dgm:t>
        <a:bodyPr/>
        <a:lstStyle/>
        <a:p>
          <a:endParaRPr lang="en-US"/>
        </a:p>
      </dgm:t>
    </dgm:pt>
    <dgm:pt modelId="{FAFCA314-FF59-4792-AE42-2D274DC8A4FA}" type="parTrans" cxnId="{D4B04C87-59EF-4128-BB09-AB37FDDB8351}">
      <dgm:prSet/>
      <dgm:spPr/>
      <dgm:t>
        <a:bodyPr/>
        <a:lstStyle/>
        <a:p>
          <a:endParaRPr lang="en-GB"/>
        </a:p>
      </dgm:t>
    </dgm:pt>
    <dgm:pt modelId="{C37BAED1-47A9-4FFF-9583-5DDDB5C7D9CB}" type="sibTrans" cxnId="{D4B04C87-59EF-4128-BB09-AB37FDDB8351}">
      <dgm:prSet/>
      <dgm:spPr/>
      <dgm:t>
        <a:bodyPr/>
        <a:lstStyle/>
        <a:p>
          <a:endParaRPr lang="en-GB"/>
        </a:p>
      </dgm:t>
    </dgm:pt>
    <dgm:pt modelId="{6B43086C-85AE-43D4-B4B2-51E5FE10D4B6}">
      <dgm:prSet/>
      <dgm:spPr/>
      <dgm:t>
        <a:bodyPr/>
        <a:lstStyle/>
        <a:p>
          <a:endParaRPr lang="en-US"/>
        </a:p>
      </dgm:t>
    </dgm:pt>
    <dgm:pt modelId="{D17278C8-8222-4518-A413-C98BE2A34911}" type="parTrans" cxnId="{6B151E56-1298-4C47-A959-D3D48496840B}">
      <dgm:prSet/>
      <dgm:spPr/>
      <dgm:t>
        <a:bodyPr/>
        <a:lstStyle/>
        <a:p>
          <a:endParaRPr lang="en-GB"/>
        </a:p>
      </dgm:t>
    </dgm:pt>
    <dgm:pt modelId="{7F40B267-24DB-46F4-A22C-F5C190A20F9B}" type="sibTrans" cxnId="{6B151E56-1298-4C47-A959-D3D48496840B}">
      <dgm:prSet/>
      <dgm:spPr/>
      <dgm:t>
        <a:bodyPr/>
        <a:lstStyle/>
        <a:p>
          <a:endParaRPr lang="en-GB"/>
        </a:p>
      </dgm:t>
    </dgm:pt>
    <dgm:pt modelId="{2326AC49-5568-4F65-AE72-F8386CAA593B}">
      <dgm:prSet/>
      <dgm:spPr/>
      <dgm:t>
        <a:bodyPr/>
        <a:lstStyle/>
        <a:p>
          <a:pPr rtl="0"/>
          <a:endParaRPr lang="en-GB" b="0" i="0" u="none"/>
        </a:p>
      </dgm:t>
    </dgm:pt>
    <dgm:pt modelId="{8451D486-C5FF-48DA-BADF-14EEA127DC36}" type="parTrans" cxnId="{BED55376-F615-464F-8F28-987DED1BE210}">
      <dgm:prSet/>
      <dgm:spPr/>
      <dgm:t>
        <a:bodyPr/>
        <a:lstStyle/>
        <a:p>
          <a:endParaRPr lang="en-GB"/>
        </a:p>
      </dgm:t>
    </dgm:pt>
    <dgm:pt modelId="{27384B3E-4B2B-4366-B98F-6A6747C3C176}" type="sibTrans" cxnId="{BED55376-F615-464F-8F28-987DED1BE210}">
      <dgm:prSet/>
      <dgm:spPr/>
      <dgm:t>
        <a:bodyPr/>
        <a:lstStyle/>
        <a:p>
          <a:endParaRPr lang="en-GB"/>
        </a:p>
      </dgm:t>
    </dgm:pt>
    <dgm:pt modelId="{D30EA1BC-6078-4409-A295-BF143A678E13}">
      <dgm:prSet/>
      <dgm:spPr/>
      <dgm:t>
        <a:bodyPr/>
        <a:lstStyle/>
        <a:p>
          <a:endParaRPr lang="en-GB"/>
        </a:p>
      </dgm:t>
    </dgm:pt>
    <dgm:pt modelId="{00A3326E-CC5E-49F1-91CE-BCA8F729B1DA}" type="parTrans" cxnId="{D402DA07-6767-4A11-94EB-A5A50A2D50C9}">
      <dgm:prSet/>
      <dgm:spPr/>
      <dgm:t>
        <a:bodyPr/>
        <a:lstStyle/>
        <a:p>
          <a:endParaRPr lang="en-GB"/>
        </a:p>
      </dgm:t>
    </dgm:pt>
    <dgm:pt modelId="{233185E0-6C8A-4017-9F59-2A831753CC0A}" type="sibTrans" cxnId="{D402DA07-6767-4A11-94EB-A5A50A2D50C9}">
      <dgm:prSet/>
      <dgm:spPr/>
      <dgm:t>
        <a:bodyPr/>
        <a:lstStyle/>
        <a:p>
          <a:endParaRPr lang="en-GB"/>
        </a:p>
      </dgm:t>
    </dgm:pt>
    <dgm:pt modelId="{59C5F88D-3426-4601-A85C-558BB21E1788}">
      <dgm:prSet/>
      <dgm:spPr/>
      <dgm:t>
        <a:bodyPr/>
        <a:lstStyle/>
        <a:p>
          <a:endParaRPr lang="en-US"/>
        </a:p>
      </dgm:t>
    </dgm:pt>
    <dgm:pt modelId="{43F614FE-9E84-4722-804B-446A12CF210E}" type="parTrans" cxnId="{278E5EBE-8448-4ACF-A5EF-9AB11B817F00}">
      <dgm:prSet/>
      <dgm:spPr/>
      <dgm:t>
        <a:bodyPr/>
        <a:lstStyle/>
        <a:p>
          <a:endParaRPr lang="en-GB"/>
        </a:p>
      </dgm:t>
    </dgm:pt>
    <dgm:pt modelId="{22863059-B5C3-4CA6-BEA0-B40B359F831F}" type="sibTrans" cxnId="{278E5EBE-8448-4ACF-A5EF-9AB11B817F00}">
      <dgm:prSet/>
      <dgm:spPr/>
      <dgm:t>
        <a:bodyPr/>
        <a:lstStyle/>
        <a:p>
          <a:endParaRPr lang="en-GB"/>
        </a:p>
      </dgm:t>
    </dgm:pt>
    <dgm:pt modelId="{ED87CF66-8DDF-4300-87D7-47DD0663CA62}">
      <dgm:prSet/>
      <dgm:spPr/>
      <dgm:t>
        <a:bodyPr/>
        <a:lstStyle/>
        <a:p>
          <a:endParaRPr lang="en-US"/>
        </a:p>
      </dgm:t>
    </dgm:pt>
    <dgm:pt modelId="{F746B7E0-222A-4780-8FD1-7DBEDBA699FF}" type="parTrans" cxnId="{06D64260-9C5A-4F3C-A8EE-0350A7AEA18B}">
      <dgm:prSet/>
      <dgm:spPr/>
      <dgm:t>
        <a:bodyPr/>
        <a:lstStyle/>
        <a:p>
          <a:endParaRPr lang="en-GB"/>
        </a:p>
      </dgm:t>
    </dgm:pt>
    <dgm:pt modelId="{4875D7D3-ED84-43D8-AB12-2D1652484120}" type="sibTrans" cxnId="{06D64260-9C5A-4F3C-A8EE-0350A7AEA18B}">
      <dgm:prSet/>
      <dgm:spPr/>
      <dgm:t>
        <a:bodyPr/>
        <a:lstStyle/>
        <a:p>
          <a:endParaRPr lang="en-GB"/>
        </a:p>
      </dgm:t>
    </dgm:pt>
    <dgm:pt modelId="{66251E0A-9397-49B1-BEFF-998B8EDAADC8}">
      <dgm:prSet/>
      <dgm:spPr/>
      <dgm:t>
        <a:bodyPr/>
        <a:lstStyle/>
        <a:p>
          <a:endParaRPr lang="en-US"/>
        </a:p>
      </dgm:t>
    </dgm:pt>
    <dgm:pt modelId="{3D333E00-BB48-46C3-9F81-F1CEADECBDEC}" type="parTrans" cxnId="{1830F786-C3E1-4C53-8D3C-AC023B56B7CF}">
      <dgm:prSet/>
      <dgm:spPr/>
      <dgm:t>
        <a:bodyPr/>
        <a:lstStyle/>
        <a:p>
          <a:endParaRPr lang="en-GB"/>
        </a:p>
      </dgm:t>
    </dgm:pt>
    <dgm:pt modelId="{A05E7FE6-52BA-445E-989E-4BBDA7A34F85}" type="sibTrans" cxnId="{1830F786-C3E1-4C53-8D3C-AC023B56B7CF}">
      <dgm:prSet/>
      <dgm:spPr/>
      <dgm:t>
        <a:bodyPr/>
        <a:lstStyle/>
        <a:p>
          <a:endParaRPr lang="en-GB"/>
        </a:p>
      </dgm:t>
    </dgm:pt>
    <dgm:pt modelId="{1123FD4D-C6B1-4E06-AFA4-A203935E7784}">
      <dgm:prSet/>
      <dgm:spPr/>
      <dgm:t>
        <a:bodyPr/>
        <a:lstStyle/>
        <a:p>
          <a:pPr rtl="0"/>
          <a:endParaRPr lang="en-GB" b="0" i="0" u="none"/>
        </a:p>
      </dgm:t>
    </dgm:pt>
    <dgm:pt modelId="{BF9C61E5-968F-44E7-A0B5-791F9956A41B}" type="parTrans" cxnId="{E20FB8AA-3E30-4773-A36E-92846368654F}">
      <dgm:prSet/>
      <dgm:spPr/>
      <dgm:t>
        <a:bodyPr/>
        <a:lstStyle/>
        <a:p>
          <a:endParaRPr lang="en-GB"/>
        </a:p>
      </dgm:t>
    </dgm:pt>
    <dgm:pt modelId="{09AC932E-985E-408B-A11E-42E045869ABA}" type="sibTrans" cxnId="{E20FB8AA-3E30-4773-A36E-92846368654F}">
      <dgm:prSet/>
      <dgm:spPr/>
      <dgm:t>
        <a:bodyPr/>
        <a:lstStyle/>
        <a:p>
          <a:endParaRPr lang="en-GB"/>
        </a:p>
      </dgm:t>
    </dgm:pt>
    <dgm:pt modelId="{1BBAA478-C18C-4452-AB3E-240309EC2494}">
      <dgm:prSet/>
      <dgm:spPr/>
      <dgm:t>
        <a:bodyPr/>
        <a:lstStyle/>
        <a:p>
          <a:endParaRPr lang="en-US"/>
        </a:p>
      </dgm:t>
    </dgm:pt>
    <dgm:pt modelId="{24FF5BC5-DEE2-40C5-AB70-E3F2453A7E4F}" type="parTrans" cxnId="{E0881447-411C-4B3A-8E5D-89B18B22B99D}">
      <dgm:prSet/>
      <dgm:spPr/>
      <dgm:t>
        <a:bodyPr/>
        <a:lstStyle/>
        <a:p>
          <a:endParaRPr lang="en-GB"/>
        </a:p>
      </dgm:t>
    </dgm:pt>
    <dgm:pt modelId="{85CEDEB3-16F1-4A26-A2AD-027E67103EA1}" type="sibTrans" cxnId="{E0881447-411C-4B3A-8E5D-89B18B22B99D}">
      <dgm:prSet/>
      <dgm:spPr/>
      <dgm:t>
        <a:bodyPr/>
        <a:lstStyle/>
        <a:p>
          <a:endParaRPr lang="en-GB"/>
        </a:p>
      </dgm:t>
    </dgm:pt>
    <dgm:pt modelId="{88231551-B96E-4F61-BDB5-47C42B023630}">
      <dgm:prSet/>
      <dgm:spPr/>
      <dgm:t>
        <a:bodyPr/>
        <a:lstStyle/>
        <a:p>
          <a:pPr rtl="0"/>
          <a:endParaRPr lang="en-GB" b="0" i="0" u="none"/>
        </a:p>
      </dgm:t>
    </dgm:pt>
    <dgm:pt modelId="{EE3E05D5-27E8-4E53-8FAA-04ABDB46FC95}" type="parTrans" cxnId="{738B5165-5EE6-4331-AF04-A2FE8BC6BD7A}">
      <dgm:prSet/>
      <dgm:spPr/>
      <dgm:t>
        <a:bodyPr/>
        <a:lstStyle/>
        <a:p>
          <a:endParaRPr lang="en-GB"/>
        </a:p>
      </dgm:t>
    </dgm:pt>
    <dgm:pt modelId="{2518F04E-60EA-46E2-8B4D-46DC5480B39A}" type="sibTrans" cxnId="{738B5165-5EE6-4331-AF04-A2FE8BC6BD7A}">
      <dgm:prSet/>
      <dgm:spPr/>
      <dgm:t>
        <a:bodyPr/>
        <a:lstStyle/>
        <a:p>
          <a:endParaRPr lang="en-GB"/>
        </a:p>
      </dgm:t>
    </dgm:pt>
    <dgm:pt modelId="{2F999AA4-023C-4DB3-82E1-F16254EE339B}">
      <dgm:prSet/>
      <dgm:spPr/>
      <dgm:t>
        <a:bodyPr/>
        <a:lstStyle/>
        <a:p>
          <a:endParaRPr lang="en-US"/>
        </a:p>
      </dgm:t>
    </dgm:pt>
    <dgm:pt modelId="{064CFDF8-AE21-489E-BAE8-49DC15A3C4AB}" type="parTrans" cxnId="{947649B0-94FA-486B-9183-92B662D19D34}">
      <dgm:prSet/>
      <dgm:spPr/>
      <dgm:t>
        <a:bodyPr/>
        <a:lstStyle/>
        <a:p>
          <a:endParaRPr lang="en-GB"/>
        </a:p>
      </dgm:t>
    </dgm:pt>
    <dgm:pt modelId="{CA717F1A-C694-47CC-81A3-93A4F8315063}" type="sibTrans" cxnId="{947649B0-94FA-486B-9183-92B662D19D34}">
      <dgm:prSet/>
      <dgm:spPr/>
      <dgm:t>
        <a:bodyPr/>
        <a:lstStyle/>
        <a:p>
          <a:endParaRPr lang="en-GB"/>
        </a:p>
      </dgm:t>
    </dgm:pt>
    <dgm:pt modelId="{7ACA50ED-5E2E-409A-8911-870C979FC109}">
      <dgm:prSet/>
      <dgm:spPr/>
      <dgm:t>
        <a:bodyPr/>
        <a:lstStyle/>
        <a:p>
          <a:endParaRPr lang="en-US"/>
        </a:p>
      </dgm:t>
    </dgm:pt>
    <dgm:pt modelId="{D7F1B054-7446-45DE-B4BE-86B2D098CA80}" type="parTrans" cxnId="{5E39B5E2-1317-413D-BCE1-03A820C06F12}">
      <dgm:prSet/>
      <dgm:spPr/>
      <dgm:t>
        <a:bodyPr/>
        <a:lstStyle/>
        <a:p>
          <a:endParaRPr lang="en-GB"/>
        </a:p>
      </dgm:t>
    </dgm:pt>
    <dgm:pt modelId="{84A6A768-1698-4550-A0EC-381404AA41C2}" type="sibTrans" cxnId="{5E39B5E2-1317-413D-BCE1-03A820C06F12}">
      <dgm:prSet/>
      <dgm:spPr/>
      <dgm:t>
        <a:bodyPr/>
        <a:lstStyle/>
        <a:p>
          <a:endParaRPr lang="en-GB"/>
        </a:p>
      </dgm:t>
    </dgm:pt>
    <dgm:pt modelId="{9473651B-9D04-4071-9890-3C1E2F6BE1B5}">
      <dgm:prSet/>
      <dgm:spPr/>
      <dgm:t>
        <a:bodyPr/>
        <a:lstStyle/>
        <a:p>
          <a:endParaRPr lang="en-US"/>
        </a:p>
      </dgm:t>
    </dgm:pt>
    <dgm:pt modelId="{A961AB34-38F3-405D-9B63-30024F1B32FD}" type="parTrans" cxnId="{E03C1404-B0B9-466D-9252-776F50B316D3}">
      <dgm:prSet/>
      <dgm:spPr/>
      <dgm:t>
        <a:bodyPr/>
        <a:lstStyle/>
        <a:p>
          <a:endParaRPr lang="en-GB"/>
        </a:p>
      </dgm:t>
    </dgm:pt>
    <dgm:pt modelId="{84778C7B-B7A5-491A-A9A0-F772AC313184}" type="sibTrans" cxnId="{E03C1404-B0B9-466D-9252-776F50B316D3}">
      <dgm:prSet/>
      <dgm:spPr/>
      <dgm:t>
        <a:bodyPr/>
        <a:lstStyle/>
        <a:p>
          <a:endParaRPr lang="en-GB"/>
        </a:p>
      </dgm:t>
    </dgm:pt>
    <dgm:pt modelId="{2EA05F18-6C17-48CC-A78F-43ACEBA0E425}">
      <dgm:prSet/>
      <dgm:spPr/>
      <dgm:t>
        <a:bodyPr/>
        <a:lstStyle/>
        <a:p>
          <a:endParaRPr lang="en-GB"/>
        </a:p>
      </dgm:t>
    </dgm:pt>
    <dgm:pt modelId="{B9262D59-8FAF-4D47-8937-5C526D3B1DA4}" type="parTrans" cxnId="{F5DF26B8-263E-4E86-820A-2FF92916107C}">
      <dgm:prSet/>
      <dgm:spPr/>
      <dgm:t>
        <a:bodyPr/>
        <a:lstStyle/>
        <a:p>
          <a:endParaRPr lang="en-GB"/>
        </a:p>
      </dgm:t>
    </dgm:pt>
    <dgm:pt modelId="{23E6FE69-7AA6-4AAB-9E72-17D5AC0883B0}" type="sibTrans" cxnId="{F5DF26B8-263E-4E86-820A-2FF92916107C}">
      <dgm:prSet/>
      <dgm:spPr/>
      <dgm:t>
        <a:bodyPr/>
        <a:lstStyle/>
        <a:p>
          <a:endParaRPr lang="en-GB"/>
        </a:p>
      </dgm:t>
    </dgm:pt>
    <dgm:pt modelId="{50C1E2E4-DF0A-4571-909B-ED2AC3500872}">
      <dgm:prSet/>
      <dgm:spPr/>
      <dgm:t>
        <a:bodyPr/>
        <a:lstStyle/>
        <a:p>
          <a:endParaRPr lang="en-US"/>
        </a:p>
      </dgm:t>
    </dgm:pt>
    <dgm:pt modelId="{BB455FD0-D992-4BC5-B15C-1E4C9D926DB6}" type="parTrans" cxnId="{778B0A4A-1354-4620-982E-0D5EC9E2A674}">
      <dgm:prSet/>
      <dgm:spPr/>
      <dgm:t>
        <a:bodyPr/>
        <a:lstStyle/>
        <a:p>
          <a:endParaRPr lang="en-GB"/>
        </a:p>
      </dgm:t>
    </dgm:pt>
    <dgm:pt modelId="{875E6181-69C5-497A-AF09-99548DF312CD}" type="sibTrans" cxnId="{778B0A4A-1354-4620-982E-0D5EC9E2A674}">
      <dgm:prSet/>
      <dgm:spPr/>
      <dgm:t>
        <a:bodyPr/>
        <a:lstStyle/>
        <a:p>
          <a:endParaRPr lang="en-GB"/>
        </a:p>
      </dgm:t>
    </dgm:pt>
    <dgm:pt modelId="{60DF82C8-D4F8-4083-9BF9-573D1EFF39DF}">
      <dgm:prSet/>
      <dgm:spPr/>
      <dgm:t>
        <a:bodyPr/>
        <a:lstStyle/>
        <a:p>
          <a:endParaRPr lang="en-GB"/>
        </a:p>
      </dgm:t>
    </dgm:pt>
    <dgm:pt modelId="{CE5B22F5-16D9-4AC1-9615-7E8BC8E3FD78}" type="parTrans" cxnId="{6595BC3C-35A5-470F-8E1A-98744199E0A8}">
      <dgm:prSet/>
      <dgm:spPr/>
      <dgm:t>
        <a:bodyPr/>
        <a:lstStyle/>
        <a:p>
          <a:endParaRPr lang="en-GB"/>
        </a:p>
      </dgm:t>
    </dgm:pt>
    <dgm:pt modelId="{F05F0580-D13F-4A2B-BF4F-37BAA12F79A9}" type="sibTrans" cxnId="{6595BC3C-35A5-470F-8E1A-98744199E0A8}">
      <dgm:prSet/>
      <dgm:spPr/>
      <dgm:t>
        <a:bodyPr/>
        <a:lstStyle/>
        <a:p>
          <a:endParaRPr lang="en-GB"/>
        </a:p>
      </dgm:t>
    </dgm:pt>
    <dgm:pt modelId="{BB0AD4F3-5482-4F3A-AEF2-9A6EBFB5FB9C}">
      <dgm:prSet/>
      <dgm:spPr/>
      <dgm:t>
        <a:bodyPr/>
        <a:lstStyle/>
        <a:p>
          <a:endParaRPr lang="en-US"/>
        </a:p>
      </dgm:t>
    </dgm:pt>
    <dgm:pt modelId="{499CAE02-EC3F-489F-BF6E-CD4DACC4ECF4}" type="parTrans" cxnId="{90725AF5-B1EF-4BEF-A7BC-0C35BBF6047E}">
      <dgm:prSet/>
      <dgm:spPr/>
      <dgm:t>
        <a:bodyPr/>
        <a:lstStyle/>
        <a:p>
          <a:endParaRPr lang="en-GB"/>
        </a:p>
      </dgm:t>
    </dgm:pt>
    <dgm:pt modelId="{B5F30C88-6064-443B-9F5A-2521CEDF4D3F}" type="sibTrans" cxnId="{90725AF5-B1EF-4BEF-A7BC-0C35BBF6047E}">
      <dgm:prSet/>
      <dgm:spPr/>
      <dgm:t>
        <a:bodyPr/>
        <a:lstStyle/>
        <a:p>
          <a:endParaRPr lang="en-GB"/>
        </a:p>
      </dgm:t>
    </dgm:pt>
    <dgm:pt modelId="{3EEB8846-7D27-4579-995E-D2D19EACF906}">
      <dgm:prSet/>
      <dgm:spPr/>
      <dgm:t>
        <a:bodyPr/>
        <a:lstStyle/>
        <a:p>
          <a:endParaRPr lang="en-US"/>
        </a:p>
      </dgm:t>
    </dgm:pt>
    <dgm:pt modelId="{C47A43E5-6954-4643-B70F-766180E6FEC5}" type="parTrans" cxnId="{2ADC3843-3C46-4E5D-93DF-6ED97BE5E996}">
      <dgm:prSet/>
      <dgm:spPr/>
      <dgm:t>
        <a:bodyPr/>
        <a:lstStyle/>
        <a:p>
          <a:endParaRPr lang="en-GB"/>
        </a:p>
      </dgm:t>
    </dgm:pt>
    <dgm:pt modelId="{74B4A447-605A-4D53-B5E3-4D72D9C2FBF6}" type="sibTrans" cxnId="{2ADC3843-3C46-4E5D-93DF-6ED97BE5E996}">
      <dgm:prSet/>
      <dgm:spPr/>
      <dgm:t>
        <a:bodyPr/>
        <a:lstStyle/>
        <a:p>
          <a:endParaRPr lang="en-GB"/>
        </a:p>
      </dgm:t>
    </dgm:pt>
    <dgm:pt modelId="{5BAF5CF4-9358-4637-A08C-074DAA4281C3}">
      <dgm:prSet/>
      <dgm:spPr/>
      <dgm:t>
        <a:bodyPr/>
        <a:lstStyle/>
        <a:p>
          <a:endParaRPr lang="en-US"/>
        </a:p>
      </dgm:t>
    </dgm:pt>
    <dgm:pt modelId="{E12D6F34-5487-4E46-930C-037FAAF4E8A1}" type="parTrans" cxnId="{808CFD2E-71C5-4B67-BF5C-65B048CD6528}">
      <dgm:prSet/>
      <dgm:spPr/>
      <dgm:t>
        <a:bodyPr/>
        <a:lstStyle/>
        <a:p>
          <a:endParaRPr lang="en-GB"/>
        </a:p>
      </dgm:t>
    </dgm:pt>
    <dgm:pt modelId="{A0E4C9B9-E563-4B22-8D37-0364CC884F32}" type="sibTrans" cxnId="{808CFD2E-71C5-4B67-BF5C-65B048CD6528}">
      <dgm:prSet/>
      <dgm:spPr/>
      <dgm:t>
        <a:bodyPr/>
        <a:lstStyle/>
        <a:p>
          <a:endParaRPr lang="en-GB"/>
        </a:p>
      </dgm:t>
    </dgm:pt>
    <dgm:pt modelId="{FDDCED12-375E-4D14-9C5D-CF1CD78219B0}">
      <dgm:prSet/>
      <dgm:spPr/>
      <dgm:t>
        <a:bodyPr/>
        <a:lstStyle/>
        <a:p>
          <a:endParaRPr lang="en-US"/>
        </a:p>
      </dgm:t>
    </dgm:pt>
    <dgm:pt modelId="{52F95710-0602-4A13-81D9-335E8673D717}" type="parTrans" cxnId="{06BD5751-F7D2-4C0D-8FBF-3A341FC13D56}">
      <dgm:prSet/>
      <dgm:spPr/>
      <dgm:t>
        <a:bodyPr/>
        <a:lstStyle/>
        <a:p>
          <a:endParaRPr lang="en-GB"/>
        </a:p>
      </dgm:t>
    </dgm:pt>
    <dgm:pt modelId="{68CBC4FF-563A-4D4D-86DF-F3F15252F44F}" type="sibTrans" cxnId="{06BD5751-F7D2-4C0D-8FBF-3A341FC13D56}">
      <dgm:prSet/>
      <dgm:spPr/>
      <dgm:t>
        <a:bodyPr/>
        <a:lstStyle/>
        <a:p>
          <a:endParaRPr lang="en-GB"/>
        </a:p>
      </dgm:t>
    </dgm:pt>
    <dgm:pt modelId="{0C07B5FA-9142-40BF-AA0B-3A6C4599A1D0}">
      <dgm:prSet/>
      <dgm:spPr/>
      <dgm:t>
        <a:bodyPr/>
        <a:lstStyle/>
        <a:p>
          <a:pPr rtl="0"/>
          <a:endParaRPr lang="en-GB" b="0" i="0" u="none"/>
        </a:p>
      </dgm:t>
    </dgm:pt>
    <dgm:pt modelId="{700458CF-DF13-4AB8-AF6E-98348F569467}" type="parTrans" cxnId="{51691515-FD51-40C8-8E2F-F882E0DFCF1B}">
      <dgm:prSet/>
      <dgm:spPr/>
      <dgm:t>
        <a:bodyPr/>
        <a:lstStyle/>
        <a:p>
          <a:endParaRPr lang="en-GB"/>
        </a:p>
      </dgm:t>
    </dgm:pt>
    <dgm:pt modelId="{7700F7D6-FFEE-4E8A-A84D-ABF65446135D}" type="sibTrans" cxnId="{51691515-FD51-40C8-8E2F-F882E0DFCF1B}">
      <dgm:prSet/>
      <dgm:spPr/>
      <dgm:t>
        <a:bodyPr/>
        <a:lstStyle/>
        <a:p>
          <a:endParaRPr lang="en-GB"/>
        </a:p>
      </dgm:t>
    </dgm:pt>
    <dgm:pt modelId="{FCA0DC94-EADB-4FEB-A1D5-E48E058D3769}">
      <dgm:prSet/>
      <dgm:spPr/>
      <dgm:t>
        <a:bodyPr/>
        <a:lstStyle/>
        <a:p>
          <a:endParaRPr lang="en-GB"/>
        </a:p>
      </dgm:t>
    </dgm:pt>
    <dgm:pt modelId="{5CEEFC77-C13C-4BAC-B19D-7F2CC95EA122}" type="parTrans" cxnId="{A665E483-33A4-4752-BB9B-D6336CF182A1}">
      <dgm:prSet/>
      <dgm:spPr/>
      <dgm:t>
        <a:bodyPr/>
        <a:lstStyle/>
        <a:p>
          <a:endParaRPr lang="en-GB"/>
        </a:p>
      </dgm:t>
    </dgm:pt>
    <dgm:pt modelId="{2D3B5CD1-381F-46E6-9695-B743E5E2E726}" type="sibTrans" cxnId="{A665E483-33A4-4752-BB9B-D6336CF182A1}">
      <dgm:prSet/>
      <dgm:spPr/>
      <dgm:t>
        <a:bodyPr/>
        <a:lstStyle/>
        <a:p>
          <a:endParaRPr lang="en-GB"/>
        </a:p>
      </dgm:t>
    </dgm:pt>
    <dgm:pt modelId="{69788663-2238-45C3-A8ED-73BF8C5FFB8C}">
      <dgm:prSet/>
      <dgm:spPr/>
      <dgm:t>
        <a:bodyPr/>
        <a:lstStyle/>
        <a:p>
          <a:endParaRPr lang="en-US"/>
        </a:p>
      </dgm:t>
    </dgm:pt>
    <dgm:pt modelId="{F38C2CE0-CADE-49A5-A335-10F39D79CBCE}" type="parTrans" cxnId="{25292D73-5FFE-44AF-B6C9-B065E89CE440}">
      <dgm:prSet/>
      <dgm:spPr/>
      <dgm:t>
        <a:bodyPr/>
        <a:lstStyle/>
        <a:p>
          <a:endParaRPr lang="en-GB"/>
        </a:p>
      </dgm:t>
    </dgm:pt>
    <dgm:pt modelId="{B7B4F401-5EF0-4E41-B6E4-979810197860}" type="sibTrans" cxnId="{25292D73-5FFE-44AF-B6C9-B065E89CE440}">
      <dgm:prSet/>
      <dgm:spPr/>
      <dgm:t>
        <a:bodyPr/>
        <a:lstStyle/>
        <a:p>
          <a:endParaRPr lang="en-GB"/>
        </a:p>
      </dgm:t>
    </dgm:pt>
    <dgm:pt modelId="{C77CC150-64BA-484C-89DB-EA598076FF92}">
      <dgm:prSet/>
      <dgm:spPr/>
      <dgm:t>
        <a:bodyPr/>
        <a:lstStyle/>
        <a:p>
          <a:endParaRPr lang="en-US"/>
        </a:p>
      </dgm:t>
    </dgm:pt>
    <dgm:pt modelId="{0A2B3E2F-0EDA-4A11-86AF-6E07584A8F76}" type="parTrans" cxnId="{4C67C671-623E-4881-8D71-84256FCB7E00}">
      <dgm:prSet/>
      <dgm:spPr/>
      <dgm:t>
        <a:bodyPr/>
        <a:lstStyle/>
        <a:p>
          <a:endParaRPr lang="en-GB"/>
        </a:p>
      </dgm:t>
    </dgm:pt>
    <dgm:pt modelId="{69A1AE29-27C0-4BED-AA6B-BAD4B88E4B4A}" type="sibTrans" cxnId="{4C67C671-623E-4881-8D71-84256FCB7E00}">
      <dgm:prSet/>
      <dgm:spPr/>
      <dgm:t>
        <a:bodyPr/>
        <a:lstStyle/>
        <a:p>
          <a:endParaRPr lang="en-GB"/>
        </a:p>
      </dgm:t>
    </dgm:pt>
    <dgm:pt modelId="{CB4D0BB0-63FE-4337-ADD3-44F918028412}">
      <dgm:prSet/>
      <dgm:spPr/>
      <dgm:t>
        <a:bodyPr/>
        <a:lstStyle/>
        <a:p>
          <a:endParaRPr lang="en-US"/>
        </a:p>
      </dgm:t>
    </dgm:pt>
    <dgm:pt modelId="{11F9A213-0E90-447D-96B3-05F87F815E35}" type="parTrans" cxnId="{F907923D-41DA-4876-A882-2B446C27F845}">
      <dgm:prSet/>
      <dgm:spPr/>
      <dgm:t>
        <a:bodyPr/>
        <a:lstStyle/>
        <a:p>
          <a:endParaRPr lang="en-GB"/>
        </a:p>
      </dgm:t>
    </dgm:pt>
    <dgm:pt modelId="{D337D251-4B75-4BA3-83C1-583EC09FD2CA}" type="sibTrans" cxnId="{F907923D-41DA-4876-A882-2B446C27F845}">
      <dgm:prSet/>
      <dgm:spPr/>
      <dgm:t>
        <a:bodyPr/>
        <a:lstStyle/>
        <a:p>
          <a:endParaRPr lang="en-GB"/>
        </a:p>
      </dgm:t>
    </dgm:pt>
    <dgm:pt modelId="{2063FB55-9E78-4CC8-8352-B2680FF64A58}">
      <dgm:prSet/>
      <dgm:spPr/>
      <dgm:t>
        <a:bodyPr/>
        <a:lstStyle/>
        <a:p>
          <a:endParaRPr lang="en-US"/>
        </a:p>
      </dgm:t>
    </dgm:pt>
    <dgm:pt modelId="{7E4A0976-7695-4426-9E44-D4EB892DC2C6}" type="parTrans" cxnId="{B4161CB8-1EB6-40E8-A011-77FC1AC986C1}">
      <dgm:prSet/>
      <dgm:spPr/>
      <dgm:t>
        <a:bodyPr/>
        <a:lstStyle/>
        <a:p>
          <a:endParaRPr lang="en-GB"/>
        </a:p>
      </dgm:t>
    </dgm:pt>
    <dgm:pt modelId="{425C6786-6DCA-405D-9D52-553DD95399A5}" type="sibTrans" cxnId="{B4161CB8-1EB6-40E8-A011-77FC1AC986C1}">
      <dgm:prSet/>
      <dgm:spPr/>
      <dgm:t>
        <a:bodyPr/>
        <a:lstStyle/>
        <a:p>
          <a:endParaRPr lang="en-GB"/>
        </a:p>
      </dgm:t>
    </dgm:pt>
    <dgm:pt modelId="{168E967D-3F79-4D47-B50E-27CEFB391DA7}">
      <dgm:prSet/>
      <dgm:spPr/>
      <dgm:t>
        <a:bodyPr/>
        <a:lstStyle/>
        <a:p>
          <a:endParaRPr lang="en-US"/>
        </a:p>
      </dgm:t>
    </dgm:pt>
    <dgm:pt modelId="{03C9D792-EAF6-440B-BF94-0FFF48FB8101}" type="parTrans" cxnId="{A8B65B59-5011-42A2-ABAC-CA5939D74BE2}">
      <dgm:prSet/>
      <dgm:spPr/>
      <dgm:t>
        <a:bodyPr/>
        <a:lstStyle/>
        <a:p>
          <a:endParaRPr lang="en-GB"/>
        </a:p>
      </dgm:t>
    </dgm:pt>
    <dgm:pt modelId="{67782E4D-FB95-4018-9ADC-740C43526070}" type="sibTrans" cxnId="{A8B65B59-5011-42A2-ABAC-CA5939D74BE2}">
      <dgm:prSet/>
      <dgm:spPr/>
      <dgm:t>
        <a:bodyPr/>
        <a:lstStyle/>
        <a:p>
          <a:endParaRPr lang="en-GB"/>
        </a:p>
      </dgm:t>
    </dgm:pt>
    <dgm:pt modelId="{2EEE03FB-770A-4903-89B4-E1D42F347EC3}">
      <dgm:prSet/>
      <dgm:spPr/>
      <dgm:t>
        <a:bodyPr/>
        <a:lstStyle/>
        <a:p>
          <a:pPr rtl="0"/>
          <a:endParaRPr lang="en-GB" b="0" i="0" u="none"/>
        </a:p>
      </dgm:t>
    </dgm:pt>
    <dgm:pt modelId="{C08E72BF-C948-4A12-A14D-007DADD418E1}" type="parTrans" cxnId="{12901ED4-7BDC-469D-900C-016F19518B57}">
      <dgm:prSet/>
      <dgm:spPr/>
      <dgm:t>
        <a:bodyPr/>
        <a:lstStyle/>
        <a:p>
          <a:endParaRPr lang="en-GB"/>
        </a:p>
      </dgm:t>
    </dgm:pt>
    <dgm:pt modelId="{44F93228-1E23-4823-AE0F-693F69DDB9B2}" type="sibTrans" cxnId="{12901ED4-7BDC-469D-900C-016F19518B57}">
      <dgm:prSet/>
      <dgm:spPr/>
      <dgm:t>
        <a:bodyPr/>
        <a:lstStyle/>
        <a:p>
          <a:endParaRPr lang="en-GB"/>
        </a:p>
      </dgm:t>
    </dgm:pt>
    <dgm:pt modelId="{3808295B-2598-426B-9E32-D3787614DD4A}">
      <dgm:prSet/>
      <dgm:spPr/>
      <dgm:t>
        <a:bodyPr/>
        <a:lstStyle/>
        <a:p>
          <a:endParaRPr lang="en-US"/>
        </a:p>
      </dgm:t>
    </dgm:pt>
    <dgm:pt modelId="{3AE3C82C-79C5-4E9A-B941-138F81F5AE67}" type="parTrans" cxnId="{FBCD8D11-0949-428F-B9F1-DB8DA8D57D3B}">
      <dgm:prSet/>
      <dgm:spPr/>
      <dgm:t>
        <a:bodyPr/>
        <a:lstStyle/>
        <a:p>
          <a:endParaRPr lang="en-GB"/>
        </a:p>
      </dgm:t>
    </dgm:pt>
    <dgm:pt modelId="{592E9AFA-F4F4-465C-81F3-6E06A9BA68F7}" type="sibTrans" cxnId="{FBCD8D11-0949-428F-B9F1-DB8DA8D57D3B}">
      <dgm:prSet/>
      <dgm:spPr/>
      <dgm:t>
        <a:bodyPr/>
        <a:lstStyle/>
        <a:p>
          <a:endParaRPr lang="en-GB"/>
        </a:p>
      </dgm:t>
    </dgm:pt>
    <dgm:pt modelId="{4687BF97-B3D7-429D-AA4F-6A98B1924A5C}">
      <dgm:prSet/>
      <dgm:spPr/>
      <dgm:t>
        <a:bodyPr/>
        <a:lstStyle/>
        <a:p>
          <a:pPr rtl="0"/>
          <a:endParaRPr lang="en-GB" b="0" i="0" u="none"/>
        </a:p>
      </dgm:t>
    </dgm:pt>
    <dgm:pt modelId="{8E2E8AAB-F37A-4557-B3F3-66652457AB6C}" type="parTrans" cxnId="{5E62442A-9262-4AE8-B400-D07DA6C3BF4F}">
      <dgm:prSet/>
      <dgm:spPr/>
      <dgm:t>
        <a:bodyPr/>
        <a:lstStyle/>
        <a:p>
          <a:endParaRPr lang="en-GB"/>
        </a:p>
      </dgm:t>
    </dgm:pt>
    <dgm:pt modelId="{BE5600F5-CABC-4BDA-B9D6-75475B9E85FA}" type="sibTrans" cxnId="{5E62442A-9262-4AE8-B400-D07DA6C3BF4F}">
      <dgm:prSet/>
      <dgm:spPr/>
      <dgm:t>
        <a:bodyPr/>
        <a:lstStyle/>
        <a:p>
          <a:endParaRPr lang="en-GB"/>
        </a:p>
      </dgm:t>
    </dgm:pt>
    <dgm:pt modelId="{F08F375B-DCA6-4BE7-AB7D-BC77B63C5594}">
      <dgm:prSet/>
      <dgm:spPr/>
      <dgm:t>
        <a:bodyPr/>
        <a:lstStyle/>
        <a:p>
          <a:endParaRPr lang="en-GB"/>
        </a:p>
      </dgm:t>
    </dgm:pt>
    <dgm:pt modelId="{B3E965AE-C48D-48B9-8003-30E232116BF0}" type="parTrans" cxnId="{BBF46D81-5D62-48BE-A7CA-6288A32BE9F5}">
      <dgm:prSet/>
      <dgm:spPr/>
      <dgm:t>
        <a:bodyPr/>
        <a:lstStyle/>
        <a:p>
          <a:endParaRPr lang="en-GB"/>
        </a:p>
      </dgm:t>
    </dgm:pt>
    <dgm:pt modelId="{7E26EEAC-B8EC-4611-83DC-B204478D2088}" type="sibTrans" cxnId="{BBF46D81-5D62-48BE-A7CA-6288A32BE9F5}">
      <dgm:prSet/>
      <dgm:spPr/>
      <dgm:t>
        <a:bodyPr/>
        <a:lstStyle/>
        <a:p>
          <a:endParaRPr lang="en-GB"/>
        </a:p>
      </dgm:t>
    </dgm:pt>
    <dgm:pt modelId="{B861DA34-7FF7-44BB-ABF1-35C555A5289D}">
      <dgm:prSet/>
      <dgm:spPr/>
      <dgm:t>
        <a:bodyPr/>
        <a:lstStyle/>
        <a:p>
          <a:endParaRPr lang="en-US"/>
        </a:p>
      </dgm:t>
    </dgm:pt>
    <dgm:pt modelId="{8CB9288C-FE43-4135-996E-89042092726B}" type="parTrans" cxnId="{1350DD87-A164-4FAC-AF7C-DF12C27DAEC5}">
      <dgm:prSet/>
      <dgm:spPr/>
      <dgm:t>
        <a:bodyPr/>
        <a:lstStyle/>
        <a:p>
          <a:endParaRPr lang="en-GB"/>
        </a:p>
      </dgm:t>
    </dgm:pt>
    <dgm:pt modelId="{0A090C72-754C-41B6-8C79-7547A7F5CCFF}" type="sibTrans" cxnId="{1350DD87-A164-4FAC-AF7C-DF12C27DAEC5}">
      <dgm:prSet/>
      <dgm:spPr/>
      <dgm:t>
        <a:bodyPr/>
        <a:lstStyle/>
        <a:p>
          <a:endParaRPr lang="en-GB"/>
        </a:p>
      </dgm:t>
    </dgm:pt>
    <dgm:pt modelId="{72C09B03-6ADE-4CBF-9331-214EBB4D7CD5}">
      <dgm:prSet/>
      <dgm:spPr/>
      <dgm:t>
        <a:bodyPr/>
        <a:lstStyle/>
        <a:p>
          <a:endParaRPr lang="en-US"/>
        </a:p>
      </dgm:t>
    </dgm:pt>
    <dgm:pt modelId="{9A8477C3-184A-4C0B-B77A-E70680A78CB2}" type="parTrans" cxnId="{3F72A3D3-0C06-4D9A-B5E1-E911DB0C20B9}">
      <dgm:prSet/>
      <dgm:spPr/>
      <dgm:t>
        <a:bodyPr/>
        <a:lstStyle/>
        <a:p>
          <a:endParaRPr lang="en-GB"/>
        </a:p>
      </dgm:t>
    </dgm:pt>
    <dgm:pt modelId="{804DAAAA-3953-4EC3-BA54-1F9A9DA70EED}" type="sibTrans" cxnId="{3F72A3D3-0C06-4D9A-B5E1-E911DB0C20B9}">
      <dgm:prSet/>
      <dgm:spPr/>
      <dgm:t>
        <a:bodyPr/>
        <a:lstStyle/>
        <a:p>
          <a:endParaRPr lang="en-GB"/>
        </a:p>
      </dgm:t>
    </dgm:pt>
    <dgm:pt modelId="{70EA385A-5FE9-4ACF-910B-BCF18AF8A555}">
      <dgm:prSet/>
      <dgm:spPr/>
      <dgm:t>
        <a:bodyPr/>
        <a:lstStyle/>
        <a:p>
          <a:endParaRPr lang="en-US"/>
        </a:p>
      </dgm:t>
    </dgm:pt>
    <dgm:pt modelId="{F2718BE1-2E78-4646-8DCD-05E44F3D1941}" type="parTrans" cxnId="{12F8EA82-D6F5-4345-8743-B57138EC873A}">
      <dgm:prSet/>
      <dgm:spPr/>
      <dgm:t>
        <a:bodyPr/>
        <a:lstStyle/>
        <a:p>
          <a:endParaRPr lang="en-GB"/>
        </a:p>
      </dgm:t>
    </dgm:pt>
    <dgm:pt modelId="{958C3548-2452-4410-99F9-5A0FB0B35B08}" type="sibTrans" cxnId="{12F8EA82-D6F5-4345-8743-B57138EC873A}">
      <dgm:prSet/>
      <dgm:spPr/>
      <dgm:t>
        <a:bodyPr/>
        <a:lstStyle/>
        <a:p>
          <a:endParaRPr lang="en-GB"/>
        </a:p>
      </dgm:t>
    </dgm:pt>
    <dgm:pt modelId="{C5D1D441-974D-4B36-BBC2-ECE78D8AE430}">
      <dgm:prSet/>
      <dgm:spPr/>
      <dgm:t>
        <a:bodyPr/>
        <a:lstStyle/>
        <a:p>
          <a:endParaRPr lang="en-US"/>
        </a:p>
      </dgm:t>
    </dgm:pt>
    <dgm:pt modelId="{1411B2B9-159C-4B93-955D-33A621490A3E}" type="parTrans" cxnId="{D83237E7-7110-461D-ADE3-3CF789DEA5B5}">
      <dgm:prSet/>
      <dgm:spPr/>
      <dgm:t>
        <a:bodyPr/>
        <a:lstStyle/>
        <a:p>
          <a:endParaRPr lang="en-GB"/>
        </a:p>
      </dgm:t>
    </dgm:pt>
    <dgm:pt modelId="{F4E7786E-2412-4BFA-9156-1F2E497CBEBD}" type="sibTrans" cxnId="{D83237E7-7110-461D-ADE3-3CF789DEA5B5}">
      <dgm:prSet/>
      <dgm:spPr/>
      <dgm:t>
        <a:bodyPr/>
        <a:lstStyle/>
        <a:p>
          <a:endParaRPr lang="en-GB"/>
        </a:p>
      </dgm:t>
    </dgm:pt>
    <dgm:pt modelId="{B8988A4C-474B-4648-9A4D-9C9D45B70B30}">
      <dgm:prSet/>
      <dgm:spPr/>
      <dgm:t>
        <a:bodyPr/>
        <a:lstStyle/>
        <a:p>
          <a:pPr rtl="0"/>
          <a:endParaRPr lang="en-GB" b="0" i="0" u="none"/>
        </a:p>
      </dgm:t>
    </dgm:pt>
    <dgm:pt modelId="{7770C49A-F410-4152-A861-C99908D13FD5}" type="parTrans" cxnId="{6CDB8157-25F0-4FFC-AB2D-288862D2B6F8}">
      <dgm:prSet/>
      <dgm:spPr/>
      <dgm:t>
        <a:bodyPr/>
        <a:lstStyle/>
        <a:p>
          <a:endParaRPr lang="en-GB"/>
        </a:p>
      </dgm:t>
    </dgm:pt>
    <dgm:pt modelId="{F60EF10C-4F58-45D6-BED9-8FDA846B9A31}" type="sibTrans" cxnId="{6CDB8157-25F0-4FFC-AB2D-288862D2B6F8}">
      <dgm:prSet/>
      <dgm:spPr/>
      <dgm:t>
        <a:bodyPr/>
        <a:lstStyle/>
        <a:p>
          <a:endParaRPr lang="en-GB"/>
        </a:p>
      </dgm:t>
    </dgm:pt>
    <dgm:pt modelId="{4C6FC275-8416-452C-9350-10D89B213217}">
      <dgm:prSet/>
      <dgm:spPr/>
      <dgm:t>
        <a:bodyPr/>
        <a:lstStyle/>
        <a:p>
          <a:endParaRPr lang="en-GB"/>
        </a:p>
      </dgm:t>
    </dgm:pt>
    <dgm:pt modelId="{33D81B3F-80B9-488E-A0FA-BCA075C06FB0}" type="parTrans" cxnId="{FEB51DC3-F0AA-43A6-9458-8A5141705775}">
      <dgm:prSet/>
      <dgm:spPr/>
      <dgm:t>
        <a:bodyPr/>
        <a:lstStyle/>
        <a:p>
          <a:endParaRPr lang="en-GB"/>
        </a:p>
      </dgm:t>
    </dgm:pt>
    <dgm:pt modelId="{5B991AC2-714A-4A68-9C9F-CB3734F706B1}" type="sibTrans" cxnId="{FEB51DC3-F0AA-43A6-9458-8A5141705775}">
      <dgm:prSet/>
      <dgm:spPr/>
      <dgm:t>
        <a:bodyPr/>
        <a:lstStyle/>
        <a:p>
          <a:endParaRPr lang="en-GB"/>
        </a:p>
      </dgm:t>
    </dgm:pt>
    <dgm:pt modelId="{29146875-06CD-4127-9094-8A4C32917226}">
      <dgm:prSet/>
      <dgm:spPr/>
      <dgm:t>
        <a:bodyPr/>
        <a:lstStyle/>
        <a:p>
          <a:endParaRPr lang="en-US"/>
        </a:p>
      </dgm:t>
    </dgm:pt>
    <dgm:pt modelId="{AA85CF21-AE37-4DED-9636-5671386DAC95}" type="parTrans" cxnId="{49DE074C-FBC7-4293-99B3-DC8B9DC022BF}">
      <dgm:prSet/>
      <dgm:spPr/>
      <dgm:t>
        <a:bodyPr/>
        <a:lstStyle/>
        <a:p>
          <a:endParaRPr lang="en-GB"/>
        </a:p>
      </dgm:t>
    </dgm:pt>
    <dgm:pt modelId="{895C45A5-8414-49B4-87E3-D6A0799EFCEE}" type="sibTrans" cxnId="{49DE074C-FBC7-4293-99B3-DC8B9DC022BF}">
      <dgm:prSet/>
      <dgm:spPr/>
      <dgm:t>
        <a:bodyPr/>
        <a:lstStyle/>
        <a:p>
          <a:endParaRPr lang="en-GB"/>
        </a:p>
      </dgm:t>
    </dgm:pt>
    <dgm:pt modelId="{CA19DB34-5D53-4F75-8BCD-638ECE0CAA09}">
      <dgm:prSet/>
      <dgm:spPr/>
      <dgm:t>
        <a:bodyPr/>
        <a:lstStyle/>
        <a:p>
          <a:endParaRPr lang="en-GB"/>
        </a:p>
      </dgm:t>
    </dgm:pt>
    <dgm:pt modelId="{454AB7DA-7DBB-4F34-9557-418D3F5FA27A}" type="parTrans" cxnId="{DCAE5FC5-BD1D-4867-8C99-D3461D4ECEC7}">
      <dgm:prSet/>
      <dgm:spPr/>
      <dgm:t>
        <a:bodyPr/>
        <a:lstStyle/>
        <a:p>
          <a:endParaRPr lang="en-GB"/>
        </a:p>
      </dgm:t>
    </dgm:pt>
    <dgm:pt modelId="{59A0C143-4A4E-4EA1-9F1C-BF744143F19F}" type="sibTrans" cxnId="{DCAE5FC5-BD1D-4867-8C99-D3461D4ECEC7}">
      <dgm:prSet/>
      <dgm:spPr/>
      <dgm:t>
        <a:bodyPr/>
        <a:lstStyle/>
        <a:p>
          <a:endParaRPr lang="en-GB"/>
        </a:p>
      </dgm:t>
    </dgm:pt>
    <dgm:pt modelId="{538DEBDB-9EA8-44D8-B75E-A0C208C9C2B7}">
      <dgm:prSet/>
      <dgm:spPr/>
      <dgm:t>
        <a:bodyPr/>
        <a:lstStyle/>
        <a:p>
          <a:endParaRPr lang="en-US"/>
        </a:p>
      </dgm:t>
    </dgm:pt>
    <dgm:pt modelId="{23F9411F-5879-4FD5-AC1B-7D20A5C42B69}" type="parTrans" cxnId="{C793937E-C8C0-4AF3-8BFB-CB180920E218}">
      <dgm:prSet/>
      <dgm:spPr/>
      <dgm:t>
        <a:bodyPr/>
        <a:lstStyle/>
        <a:p>
          <a:endParaRPr lang="en-GB"/>
        </a:p>
      </dgm:t>
    </dgm:pt>
    <dgm:pt modelId="{0C58C71E-5503-478E-AF4B-D9BF81686CDE}" type="sibTrans" cxnId="{C793937E-C8C0-4AF3-8BFB-CB180920E218}">
      <dgm:prSet/>
      <dgm:spPr/>
      <dgm:t>
        <a:bodyPr/>
        <a:lstStyle/>
        <a:p>
          <a:endParaRPr lang="en-GB"/>
        </a:p>
      </dgm:t>
    </dgm:pt>
    <dgm:pt modelId="{0096DFBA-27E6-45F5-845E-B1DF48E35A57}">
      <dgm:prSet/>
      <dgm:spPr/>
      <dgm:t>
        <a:bodyPr/>
        <a:lstStyle/>
        <a:p>
          <a:endParaRPr lang="en-US"/>
        </a:p>
      </dgm:t>
    </dgm:pt>
    <dgm:pt modelId="{BEC6C829-BFD0-460D-A8E0-3D9E6B2B425A}" type="parTrans" cxnId="{C76BD7EA-1742-4B1C-A696-3BE6A23A0541}">
      <dgm:prSet/>
      <dgm:spPr/>
      <dgm:t>
        <a:bodyPr/>
        <a:lstStyle/>
        <a:p>
          <a:endParaRPr lang="en-GB"/>
        </a:p>
      </dgm:t>
    </dgm:pt>
    <dgm:pt modelId="{A9C3E35E-CB54-4950-8B46-64CDB6087956}" type="sibTrans" cxnId="{C76BD7EA-1742-4B1C-A696-3BE6A23A0541}">
      <dgm:prSet/>
      <dgm:spPr/>
      <dgm:t>
        <a:bodyPr/>
        <a:lstStyle/>
        <a:p>
          <a:endParaRPr lang="en-GB"/>
        </a:p>
      </dgm:t>
    </dgm:pt>
    <dgm:pt modelId="{C7CF5EC3-D357-400F-B05E-EBD54BFC5752}">
      <dgm:prSet/>
      <dgm:spPr/>
      <dgm:t>
        <a:bodyPr/>
        <a:lstStyle/>
        <a:p>
          <a:endParaRPr lang="en-US"/>
        </a:p>
      </dgm:t>
    </dgm:pt>
    <dgm:pt modelId="{B950C6CD-ABCE-4A9D-9F0A-DC2BEF0E8A86}" type="parTrans" cxnId="{ECDF4213-49B4-46A1-B3A4-A566FF6EFD8C}">
      <dgm:prSet/>
      <dgm:spPr/>
      <dgm:t>
        <a:bodyPr/>
        <a:lstStyle/>
        <a:p>
          <a:endParaRPr lang="en-GB"/>
        </a:p>
      </dgm:t>
    </dgm:pt>
    <dgm:pt modelId="{C5AE28A3-B551-40C6-AD91-E34940DFC508}" type="sibTrans" cxnId="{ECDF4213-49B4-46A1-B3A4-A566FF6EFD8C}">
      <dgm:prSet/>
      <dgm:spPr/>
      <dgm:t>
        <a:bodyPr/>
        <a:lstStyle/>
        <a:p>
          <a:endParaRPr lang="en-GB"/>
        </a:p>
      </dgm:t>
    </dgm:pt>
    <dgm:pt modelId="{96094BFF-E652-44FC-9EC0-7EF6FA8E7618}">
      <dgm:prSet/>
      <dgm:spPr/>
      <dgm:t>
        <a:bodyPr/>
        <a:lstStyle/>
        <a:p>
          <a:endParaRPr lang="en-US"/>
        </a:p>
      </dgm:t>
    </dgm:pt>
    <dgm:pt modelId="{61DF0A81-9A54-4117-B8B7-FBD80A8E9BD9}" type="parTrans" cxnId="{57681256-EC69-4642-9176-03E8CE840ADC}">
      <dgm:prSet/>
      <dgm:spPr/>
      <dgm:t>
        <a:bodyPr/>
        <a:lstStyle/>
        <a:p>
          <a:endParaRPr lang="en-GB"/>
        </a:p>
      </dgm:t>
    </dgm:pt>
    <dgm:pt modelId="{B7376984-3BF0-4146-AFF6-AB5A5357D216}" type="sibTrans" cxnId="{57681256-EC69-4642-9176-03E8CE840ADC}">
      <dgm:prSet/>
      <dgm:spPr/>
      <dgm:t>
        <a:bodyPr/>
        <a:lstStyle/>
        <a:p>
          <a:endParaRPr lang="en-GB"/>
        </a:p>
      </dgm:t>
    </dgm:pt>
    <dgm:pt modelId="{69842F39-AEC1-4861-A5B3-0D47869FCEFF}">
      <dgm:prSet/>
      <dgm:spPr/>
      <dgm:t>
        <a:bodyPr/>
        <a:lstStyle/>
        <a:p>
          <a:endParaRPr lang="en-US"/>
        </a:p>
      </dgm:t>
    </dgm:pt>
    <dgm:pt modelId="{31A15022-EF7E-4850-BBE2-044F911932A6}" type="parTrans" cxnId="{2AF5380F-D166-4A78-92B1-962310DED1FF}">
      <dgm:prSet/>
      <dgm:spPr/>
      <dgm:t>
        <a:bodyPr/>
        <a:lstStyle/>
        <a:p>
          <a:endParaRPr lang="en-GB"/>
        </a:p>
      </dgm:t>
    </dgm:pt>
    <dgm:pt modelId="{CA0B5D67-6496-49EC-9DE2-CCDF3D3CF4E6}" type="sibTrans" cxnId="{2AF5380F-D166-4A78-92B1-962310DED1FF}">
      <dgm:prSet/>
      <dgm:spPr/>
      <dgm:t>
        <a:bodyPr/>
        <a:lstStyle/>
        <a:p>
          <a:endParaRPr lang="en-GB"/>
        </a:p>
      </dgm:t>
    </dgm:pt>
    <dgm:pt modelId="{9437686E-6EE4-47A9-A19C-84238D6E44B0}">
      <dgm:prSet/>
      <dgm:spPr/>
      <dgm:t>
        <a:bodyPr/>
        <a:lstStyle/>
        <a:p>
          <a:pPr rtl="0"/>
          <a:endParaRPr lang="en-GB" b="0" i="0" u="none"/>
        </a:p>
      </dgm:t>
    </dgm:pt>
    <dgm:pt modelId="{1A7BB492-80B8-4CBC-B93B-61E2C3D76D8B}" type="parTrans" cxnId="{2DCFEB00-9BB7-4F44-A7FD-3DC4A4408F0E}">
      <dgm:prSet/>
      <dgm:spPr/>
      <dgm:t>
        <a:bodyPr/>
        <a:lstStyle/>
        <a:p>
          <a:endParaRPr lang="en-GB"/>
        </a:p>
      </dgm:t>
    </dgm:pt>
    <dgm:pt modelId="{12437FD8-C032-4FBE-B30B-7BB4C2A52B99}" type="sibTrans" cxnId="{2DCFEB00-9BB7-4F44-A7FD-3DC4A4408F0E}">
      <dgm:prSet/>
      <dgm:spPr/>
      <dgm:t>
        <a:bodyPr/>
        <a:lstStyle/>
        <a:p>
          <a:endParaRPr lang="en-GB"/>
        </a:p>
      </dgm:t>
    </dgm:pt>
    <dgm:pt modelId="{D514E458-56EC-434B-A701-626BBA312811}">
      <dgm:prSet/>
      <dgm:spPr/>
      <dgm:t>
        <a:bodyPr/>
        <a:lstStyle/>
        <a:p>
          <a:endParaRPr lang="en-GB"/>
        </a:p>
      </dgm:t>
    </dgm:pt>
    <dgm:pt modelId="{82792061-90F1-4C61-A494-C53AEA65AF9B}" type="parTrans" cxnId="{90FDDADD-5514-4D1E-B9B7-48A278EB3980}">
      <dgm:prSet/>
      <dgm:spPr/>
      <dgm:t>
        <a:bodyPr/>
        <a:lstStyle/>
        <a:p>
          <a:endParaRPr lang="en-GB"/>
        </a:p>
      </dgm:t>
    </dgm:pt>
    <dgm:pt modelId="{18CDA666-1BCC-49F3-B88C-CF554A6A49AA}" type="sibTrans" cxnId="{90FDDADD-5514-4D1E-B9B7-48A278EB3980}">
      <dgm:prSet/>
      <dgm:spPr/>
      <dgm:t>
        <a:bodyPr/>
        <a:lstStyle/>
        <a:p>
          <a:endParaRPr lang="en-GB"/>
        </a:p>
      </dgm:t>
    </dgm:pt>
    <dgm:pt modelId="{BDC170B1-11D3-4BAE-8057-C311036678B8}">
      <dgm:prSet/>
      <dgm:spPr/>
      <dgm:t>
        <a:bodyPr/>
        <a:lstStyle/>
        <a:p>
          <a:endParaRPr lang="en-US"/>
        </a:p>
      </dgm:t>
    </dgm:pt>
    <dgm:pt modelId="{DB5D5F59-6578-4AC3-9203-FA1D0CA94691}" type="parTrans" cxnId="{5CDED6F5-C673-47E5-AE34-B8B7F6381E91}">
      <dgm:prSet/>
      <dgm:spPr/>
      <dgm:t>
        <a:bodyPr/>
        <a:lstStyle/>
        <a:p>
          <a:endParaRPr lang="en-GB"/>
        </a:p>
      </dgm:t>
    </dgm:pt>
    <dgm:pt modelId="{DA601106-7CC9-42A8-8364-444347F07219}" type="sibTrans" cxnId="{5CDED6F5-C673-47E5-AE34-B8B7F6381E91}">
      <dgm:prSet/>
      <dgm:spPr/>
      <dgm:t>
        <a:bodyPr/>
        <a:lstStyle/>
        <a:p>
          <a:endParaRPr lang="en-GB"/>
        </a:p>
      </dgm:t>
    </dgm:pt>
    <dgm:pt modelId="{1F1C63A6-D578-4DD1-B9BC-BDAB2568D0B1}">
      <dgm:prSet/>
      <dgm:spPr/>
      <dgm:t>
        <a:bodyPr/>
        <a:lstStyle/>
        <a:p>
          <a:endParaRPr lang="en-US"/>
        </a:p>
      </dgm:t>
    </dgm:pt>
    <dgm:pt modelId="{89898DE0-B9CE-4F89-8060-69902F11897D}" type="parTrans" cxnId="{A54F861B-E4CC-40EC-94B5-76838B4B2AAA}">
      <dgm:prSet/>
      <dgm:spPr/>
      <dgm:t>
        <a:bodyPr/>
        <a:lstStyle/>
        <a:p>
          <a:endParaRPr lang="en-GB"/>
        </a:p>
      </dgm:t>
    </dgm:pt>
    <dgm:pt modelId="{0E681241-F904-4855-886B-D67931C3018B}" type="sibTrans" cxnId="{A54F861B-E4CC-40EC-94B5-76838B4B2AAA}">
      <dgm:prSet/>
      <dgm:spPr/>
      <dgm:t>
        <a:bodyPr/>
        <a:lstStyle/>
        <a:p>
          <a:endParaRPr lang="en-GB"/>
        </a:p>
      </dgm:t>
    </dgm:pt>
    <dgm:pt modelId="{BE0167A4-9833-4DDD-BB59-E45467841259}">
      <dgm:prSet/>
      <dgm:spPr/>
      <dgm:t>
        <a:bodyPr/>
        <a:lstStyle/>
        <a:p>
          <a:endParaRPr lang="en-US"/>
        </a:p>
      </dgm:t>
    </dgm:pt>
    <dgm:pt modelId="{3BC5471F-94FD-4B18-A73C-CD4812F41048}" type="parTrans" cxnId="{74AFAD07-D09C-41D2-9225-C0F1403A226E}">
      <dgm:prSet/>
      <dgm:spPr/>
      <dgm:t>
        <a:bodyPr/>
        <a:lstStyle/>
        <a:p>
          <a:endParaRPr lang="en-GB"/>
        </a:p>
      </dgm:t>
    </dgm:pt>
    <dgm:pt modelId="{729AB01C-574B-4672-8C02-62E87986B43A}" type="sibTrans" cxnId="{74AFAD07-D09C-41D2-9225-C0F1403A226E}">
      <dgm:prSet/>
      <dgm:spPr/>
      <dgm:t>
        <a:bodyPr/>
        <a:lstStyle/>
        <a:p>
          <a:endParaRPr lang="en-GB"/>
        </a:p>
      </dgm:t>
    </dgm:pt>
    <dgm:pt modelId="{6F2F0C72-9C7F-48D3-A0F4-619A5E4BAF9F}">
      <dgm:prSet/>
      <dgm:spPr/>
      <dgm:t>
        <a:bodyPr/>
        <a:lstStyle/>
        <a:p>
          <a:pPr rtl="0"/>
          <a:endParaRPr lang="en-GB" b="0" i="0" u="none"/>
        </a:p>
      </dgm:t>
    </dgm:pt>
    <dgm:pt modelId="{CBC9C5DF-7152-4689-A7B3-F84C61401504}" type="parTrans" cxnId="{816271CB-078A-4D8A-8C00-DAA3DE9D5D01}">
      <dgm:prSet/>
      <dgm:spPr/>
      <dgm:t>
        <a:bodyPr/>
        <a:lstStyle/>
        <a:p>
          <a:endParaRPr lang="en-GB"/>
        </a:p>
      </dgm:t>
    </dgm:pt>
    <dgm:pt modelId="{9C71795B-7E96-4574-857F-09E59DB9D6A0}" type="sibTrans" cxnId="{816271CB-078A-4D8A-8C00-DAA3DE9D5D01}">
      <dgm:prSet/>
      <dgm:spPr/>
      <dgm:t>
        <a:bodyPr/>
        <a:lstStyle/>
        <a:p>
          <a:endParaRPr lang="en-GB"/>
        </a:p>
      </dgm:t>
    </dgm:pt>
    <dgm:pt modelId="{10AF31B2-1F8D-4004-8C40-B65C645EC734}">
      <dgm:prSet/>
      <dgm:spPr/>
      <dgm:t>
        <a:bodyPr/>
        <a:lstStyle/>
        <a:p>
          <a:endParaRPr lang="en-US"/>
        </a:p>
      </dgm:t>
    </dgm:pt>
    <dgm:pt modelId="{5DA8B7FF-06A1-426F-AD9F-8192EA920F41}" type="parTrans" cxnId="{1DF36066-853A-4C1F-BBF9-7574906B0607}">
      <dgm:prSet/>
      <dgm:spPr/>
      <dgm:t>
        <a:bodyPr/>
        <a:lstStyle/>
        <a:p>
          <a:endParaRPr lang="en-GB"/>
        </a:p>
      </dgm:t>
    </dgm:pt>
    <dgm:pt modelId="{0CE70FBB-4756-4308-BF98-4287E52074B3}" type="sibTrans" cxnId="{1DF36066-853A-4C1F-BBF9-7574906B0607}">
      <dgm:prSet/>
      <dgm:spPr/>
      <dgm:t>
        <a:bodyPr/>
        <a:lstStyle/>
        <a:p>
          <a:endParaRPr lang="en-GB"/>
        </a:p>
      </dgm:t>
    </dgm:pt>
    <dgm:pt modelId="{14C0FE0C-0844-4CCA-9146-51236B4E3C17}">
      <dgm:prSet/>
      <dgm:spPr/>
      <dgm:t>
        <a:bodyPr/>
        <a:lstStyle/>
        <a:p>
          <a:pPr rtl="0"/>
          <a:endParaRPr lang="en-GB" b="0" i="0" u="none"/>
        </a:p>
      </dgm:t>
    </dgm:pt>
    <dgm:pt modelId="{7845C23E-0F95-421A-87DB-039CF7A82C39}" type="parTrans" cxnId="{4DC51215-26CF-426A-821C-184C95737107}">
      <dgm:prSet/>
      <dgm:spPr/>
      <dgm:t>
        <a:bodyPr/>
        <a:lstStyle/>
        <a:p>
          <a:endParaRPr lang="en-GB"/>
        </a:p>
      </dgm:t>
    </dgm:pt>
    <dgm:pt modelId="{D7964B16-C1CA-4925-8566-044E6580B781}" type="sibTrans" cxnId="{4DC51215-26CF-426A-821C-184C95737107}">
      <dgm:prSet/>
      <dgm:spPr/>
      <dgm:t>
        <a:bodyPr/>
        <a:lstStyle/>
        <a:p>
          <a:endParaRPr lang="en-GB"/>
        </a:p>
      </dgm:t>
    </dgm:pt>
    <dgm:pt modelId="{5C2E70E8-CF8E-7E43-97D7-1B34AC874DDE}">
      <dgm:prSet phldrT="[Text]" custT="1"/>
      <dgm:spPr>
        <a:solidFill>
          <a:srgbClr val="0B87D6"/>
        </a:solidFill>
      </dgm:spPr>
      <dgm:t>
        <a:bodyPr/>
        <a:lstStyle/>
        <a:p>
          <a:r>
            <a:rPr lang="en-GB" sz="1600" dirty="0" smtClean="0">
              <a:latin typeface="Arial"/>
              <a:cs typeface="Arial"/>
            </a:rPr>
            <a:t>Student- Focused</a:t>
          </a:r>
        </a:p>
      </dgm:t>
    </dgm:pt>
    <dgm:pt modelId="{07FC97FD-E2F8-3743-89DD-6EDEC5B30E4C}" type="parTrans" cxnId="{C6EB48F3-8414-2A44-9988-ED7161B01EC5}">
      <dgm:prSet/>
      <dgm:spPr/>
      <dgm:t>
        <a:bodyPr/>
        <a:lstStyle/>
        <a:p>
          <a:endParaRPr lang="en-US"/>
        </a:p>
      </dgm:t>
    </dgm:pt>
    <dgm:pt modelId="{35D6A8AD-8F77-D843-A2FA-B3129AE5E9F7}" type="sibTrans" cxnId="{C6EB48F3-8414-2A44-9988-ED7161B01EC5}">
      <dgm:prSet/>
      <dgm:spPr/>
      <dgm:t>
        <a:bodyPr/>
        <a:lstStyle/>
        <a:p>
          <a:endParaRPr lang="en-US"/>
        </a:p>
      </dgm:t>
    </dgm:pt>
    <dgm:pt modelId="{69AF03F3-CA55-E349-8F43-F1C835747DFD}">
      <dgm:prSet custScaleX="106650" custScaleY="100283" custRadScaleRad="102856" custRadScaleInc="-11984"/>
      <dgm:spPr/>
      <dgm:t>
        <a:bodyPr/>
        <a:lstStyle/>
        <a:p>
          <a:endParaRPr lang="en-US"/>
        </a:p>
      </dgm:t>
    </dgm:pt>
    <dgm:pt modelId="{513076FB-C5A6-9D4D-99F3-DBDB729F5B0B}" type="parTrans" cxnId="{10FD5A0C-4168-EF41-B3AF-2B0662CBF3EC}">
      <dgm:prSet custAng="11108049" custLinFactX="215304" custLinFactNeighborX="300000" custLinFactNeighborY="-93865"/>
      <dgm:spPr/>
      <dgm:t>
        <a:bodyPr/>
        <a:lstStyle/>
        <a:p>
          <a:endParaRPr lang="en-GB" dirty="0">
            <a:latin typeface="Arial"/>
            <a:cs typeface="Arial"/>
          </a:endParaRPr>
        </a:p>
      </dgm:t>
    </dgm:pt>
    <dgm:pt modelId="{9DA37029-4AD1-644F-BE00-A5ED2FC33936}" type="sibTrans" cxnId="{10FD5A0C-4168-EF41-B3AF-2B0662CBF3EC}">
      <dgm:prSet/>
      <dgm:spPr/>
      <dgm:t>
        <a:bodyPr/>
        <a:lstStyle/>
        <a:p>
          <a:endParaRPr lang="en-US"/>
        </a:p>
      </dgm:t>
    </dgm:pt>
    <dgm:pt modelId="{74478A96-0B48-024B-B87A-3B3574A0D1AF}">
      <dgm:prSet phldrT="[Text]" custScaleX="134890" custScaleY="122091" custRadScaleRad="100221" custRadScaleInc="4486">
        <dgm:style>
          <a:lnRef idx="2">
            <a:schemeClr val="accent3">
              <a:shade val="50000"/>
            </a:schemeClr>
          </a:lnRef>
          <a:fillRef idx="1">
            <a:schemeClr val="accent3"/>
          </a:fillRef>
          <a:effectRef idx="0">
            <a:schemeClr val="accent3"/>
          </a:effectRef>
          <a:fontRef idx="minor">
            <a:schemeClr val="lt1"/>
          </a:fontRef>
        </dgm:style>
      </dgm:prSet>
      <dgm:spPr/>
      <dgm:t>
        <a:bodyPr/>
        <a:lstStyle/>
        <a:p>
          <a:endParaRPr lang="en-GB"/>
        </a:p>
      </dgm:t>
    </dgm:pt>
    <dgm:pt modelId="{479A922D-E2FA-8541-9208-F95A87D925B0}" type="parTrans" cxnId="{A4385BF2-A788-204C-A408-128A67C01806}">
      <dgm:prSet custAng="10391591" custScaleX="141661"/>
      <dgm:spPr/>
      <dgm:t>
        <a:bodyPr/>
        <a:lstStyle/>
        <a:p>
          <a:endParaRPr lang="en-US"/>
        </a:p>
      </dgm:t>
    </dgm:pt>
    <dgm:pt modelId="{A5CFC148-C7F9-7D43-A539-E871917A07F5}" type="sibTrans" cxnId="{A4385BF2-A788-204C-A408-128A67C01806}">
      <dgm:prSet/>
      <dgm:spPr/>
      <dgm:t>
        <a:bodyPr/>
        <a:lstStyle/>
        <a:p>
          <a:endParaRPr lang="en-US"/>
        </a:p>
      </dgm:t>
    </dgm:pt>
    <dgm:pt modelId="{D1EAA566-BB53-BC4F-8667-C020FD379983}">
      <dgm:prSet phldrT="[Text]" custScaleX="136792" custScaleY="125045" custRadScaleRad="126135" custRadScaleInc="-10233">
        <dgm:style>
          <a:lnRef idx="2">
            <a:schemeClr val="accent3">
              <a:shade val="50000"/>
            </a:schemeClr>
          </a:lnRef>
          <a:fillRef idx="1">
            <a:schemeClr val="accent3"/>
          </a:fillRef>
          <a:effectRef idx="0">
            <a:schemeClr val="accent3"/>
          </a:effectRef>
          <a:fontRef idx="minor">
            <a:schemeClr val="lt1"/>
          </a:fontRef>
        </dgm:style>
      </dgm:prSet>
      <dgm:spPr/>
      <dgm:t>
        <a:bodyPr/>
        <a:lstStyle/>
        <a:p>
          <a:endParaRPr lang="en-GB"/>
        </a:p>
      </dgm:t>
    </dgm:pt>
    <dgm:pt modelId="{0BEE0572-3490-2149-B57A-D10650F89F1E}" type="parTrans" cxnId="{5FBC511E-D67D-A048-823A-CC59277A1D86}">
      <dgm:prSet custAng="11108049" custLinFactNeighborX="-4955" custLinFactNeighborY="-28882"/>
      <dgm:spPr/>
      <dgm:t>
        <a:bodyPr/>
        <a:lstStyle/>
        <a:p>
          <a:endParaRPr lang="en-US"/>
        </a:p>
      </dgm:t>
    </dgm:pt>
    <dgm:pt modelId="{A2BC9BA2-E2E4-7448-A373-8C0723989E56}" type="sibTrans" cxnId="{5FBC511E-D67D-A048-823A-CC59277A1D86}">
      <dgm:prSet/>
      <dgm:spPr/>
      <dgm:t>
        <a:bodyPr/>
        <a:lstStyle/>
        <a:p>
          <a:endParaRPr lang="en-US"/>
        </a:p>
      </dgm:t>
    </dgm:pt>
    <dgm:pt modelId="{C48A8CD1-DDE1-4DBE-9FCA-278B2EAC0743}">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US" sz="1600" smtClean="0">
              <a:latin typeface="Arial"/>
              <a:cs typeface="Arial"/>
            </a:rPr>
            <a:t>Emotion</a:t>
          </a:r>
          <a:endParaRPr lang="en-US" sz="1600" dirty="0" smtClean="0">
            <a:latin typeface="Arial"/>
            <a:cs typeface="Arial"/>
          </a:endParaRPr>
        </a:p>
      </dgm:t>
    </dgm:pt>
    <dgm:pt modelId="{73E788EB-F9C6-47A2-8861-E9A00517328C}" type="sibTrans" cxnId="{8F197AE7-9286-4D52-976E-FBADBF02C120}">
      <dgm:prSet/>
      <dgm:spPr/>
      <dgm:t>
        <a:bodyPr/>
        <a:lstStyle/>
        <a:p>
          <a:endParaRPr lang="en-GB">
            <a:latin typeface="Arial"/>
            <a:cs typeface="Arial"/>
          </a:endParaRPr>
        </a:p>
      </dgm:t>
    </dgm:pt>
    <dgm:pt modelId="{0730BDAB-35A0-4687-B4B8-213896BF5324}" type="parTrans" cxnId="{8F197AE7-9286-4D52-976E-FBADBF02C120}">
      <dgm:prSet/>
      <dgm:spPr/>
      <dgm:t>
        <a:bodyPr/>
        <a:lstStyle/>
        <a:p>
          <a:endParaRPr lang="en-GB" dirty="0">
            <a:latin typeface="Arial"/>
            <a:cs typeface="Arial"/>
          </a:endParaRPr>
        </a:p>
      </dgm:t>
    </dgm:pt>
    <dgm:pt modelId="{EEE868E8-21AB-47BD-9AC4-24A5A43D9248}" type="pres">
      <dgm:prSet presAssocID="{40C7C2D9-A063-42E0-A2D5-56A9B5C87CBB}" presName="Name0" presStyleCnt="0">
        <dgm:presLayoutVars>
          <dgm:chMax val="1"/>
          <dgm:dir/>
          <dgm:animLvl val="ctr"/>
          <dgm:resizeHandles val="exact"/>
        </dgm:presLayoutVars>
      </dgm:prSet>
      <dgm:spPr/>
      <dgm:t>
        <a:bodyPr/>
        <a:lstStyle/>
        <a:p>
          <a:endParaRPr lang="en-GB"/>
        </a:p>
      </dgm:t>
    </dgm:pt>
    <dgm:pt modelId="{15C9A8EC-307E-415E-88FA-DEFBCD79B838}" type="pres">
      <dgm:prSet presAssocID="{FE6A94E0-F6A8-4D19-B51F-10AD0D1A0B34}" presName="centerShape" presStyleLbl="node0" presStyleIdx="0" presStyleCnt="1" custScaleX="120014" custScaleY="114916"/>
      <dgm:spPr/>
      <dgm:t>
        <a:bodyPr/>
        <a:lstStyle/>
        <a:p>
          <a:endParaRPr lang="en-GB"/>
        </a:p>
      </dgm:t>
    </dgm:pt>
    <dgm:pt modelId="{F31A4965-F598-4CE2-8B3B-D05D9A862E8D}" type="pres">
      <dgm:prSet presAssocID="{6BF69EFD-9A02-4BC7-8AB6-2FCD04FC56AC}" presName="parTrans" presStyleLbl="sibTrans2D1" presStyleIdx="0" presStyleCnt="6" custAng="10800000" custScaleX="152302"/>
      <dgm:spPr/>
      <dgm:t>
        <a:bodyPr/>
        <a:lstStyle/>
        <a:p>
          <a:endParaRPr lang="en-GB"/>
        </a:p>
      </dgm:t>
    </dgm:pt>
    <dgm:pt modelId="{111A8F24-60C8-4783-893C-B4334878F097}" type="pres">
      <dgm:prSet presAssocID="{6BF69EFD-9A02-4BC7-8AB6-2FCD04FC56AC}" presName="connectorText" presStyleLbl="sibTrans2D1" presStyleIdx="0" presStyleCnt="6"/>
      <dgm:spPr/>
      <dgm:t>
        <a:bodyPr/>
        <a:lstStyle/>
        <a:p>
          <a:endParaRPr lang="en-GB"/>
        </a:p>
      </dgm:t>
    </dgm:pt>
    <dgm:pt modelId="{23AC659E-35BA-4845-A4E6-79922393D683}" type="pres">
      <dgm:prSet presAssocID="{E4AFB512-BB3D-456D-8BC8-06036A5B34AA}" presName="node" presStyleLbl="node1" presStyleIdx="0" presStyleCnt="6" custScaleX="129187" custScaleY="116532" custRadScaleRad="97893" custRadScaleInc="6146">
        <dgm:presLayoutVars>
          <dgm:bulletEnabled val="1"/>
        </dgm:presLayoutVars>
      </dgm:prSet>
      <dgm:spPr/>
      <dgm:t>
        <a:bodyPr/>
        <a:lstStyle/>
        <a:p>
          <a:endParaRPr lang="en-GB"/>
        </a:p>
      </dgm:t>
    </dgm:pt>
    <dgm:pt modelId="{C034A8BD-F9A3-C64A-954E-C48C4E35A808}" type="pres">
      <dgm:prSet presAssocID="{07FC97FD-E2F8-3743-89DD-6EDEC5B30E4C}" presName="parTrans" presStyleLbl="sibTrans2D1" presStyleIdx="1" presStyleCnt="6" custFlipVert="1" custFlipHor="1" custScaleX="105095" custScaleY="96678" custLinFactNeighborX="7854" custLinFactNeighborY="4891"/>
      <dgm:spPr/>
      <dgm:t>
        <a:bodyPr/>
        <a:lstStyle/>
        <a:p>
          <a:endParaRPr lang="en-US"/>
        </a:p>
      </dgm:t>
    </dgm:pt>
    <dgm:pt modelId="{96D17567-C554-EB49-8AFA-3572BB60E2A4}" type="pres">
      <dgm:prSet presAssocID="{07FC97FD-E2F8-3743-89DD-6EDEC5B30E4C}" presName="connectorText" presStyleLbl="sibTrans2D1" presStyleIdx="1" presStyleCnt="6"/>
      <dgm:spPr/>
      <dgm:t>
        <a:bodyPr/>
        <a:lstStyle/>
        <a:p>
          <a:endParaRPr lang="en-US"/>
        </a:p>
      </dgm:t>
    </dgm:pt>
    <dgm:pt modelId="{86CA7A0E-CF26-9543-8C3E-004059C26378}" type="pres">
      <dgm:prSet presAssocID="{5C2E70E8-CF8E-7E43-97D7-1B34AC874DDE}" presName="node" presStyleLbl="node1" presStyleIdx="1" presStyleCnt="6" custScaleX="142489" custScaleY="132483" custRadScaleRad="118744" custRadScaleInc="14097">
        <dgm:presLayoutVars>
          <dgm:bulletEnabled val="1"/>
        </dgm:presLayoutVars>
      </dgm:prSet>
      <dgm:spPr/>
      <dgm:t>
        <a:bodyPr/>
        <a:lstStyle/>
        <a:p>
          <a:endParaRPr lang="en-US"/>
        </a:p>
      </dgm:t>
    </dgm:pt>
    <dgm:pt modelId="{5984F5A4-3600-49FC-BA4E-705F9506A4F2}" type="pres">
      <dgm:prSet presAssocID="{21CC5F08-B816-4253-AA77-9340066BFDEE}" presName="parTrans" presStyleLbl="sibTrans2D1" presStyleIdx="2" presStyleCnt="6" custAng="11108049" custLinFactNeighborX="-4955" custLinFactNeighborY="-28882"/>
      <dgm:spPr/>
      <dgm:t>
        <a:bodyPr/>
        <a:lstStyle/>
        <a:p>
          <a:endParaRPr lang="en-GB"/>
        </a:p>
      </dgm:t>
    </dgm:pt>
    <dgm:pt modelId="{11B6FEA2-C1B8-41A8-B8FF-85354C0F8494}" type="pres">
      <dgm:prSet presAssocID="{21CC5F08-B816-4253-AA77-9340066BFDEE}" presName="connectorText" presStyleLbl="sibTrans2D1" presStyleIdx="2" presStyleCnt="6"/>
      <dgm:spPr/>
      <dgm:t>
        <a:bodyPr/>
        <a:lstStyle/>
        <a:p>
          <a:endParaRPr lang="en-GB"/>
        </a:p>
      </dgm:t>
    </dgm:pt>
    <dgm:pt modelId="{45221CE7-4328-426B-A6CD-2236112F9F7D}" type="pres">
      <dgm:prSet presAssocID="{09169244-DAD1-4017-B548-71EB75252C3C}" presName="node" presStyleLbl="node1" presStyleIdx="2" presStyleCnt="6" custScaleX="136792" custScaleY="125045" custRadScaleRad="126135" custRadScaleInc="-10233">
        <dgm:presLayoutVars>
          <dgm:bulletEnabled val="1"/>
        </dgm:presLayoutVars>
      </dgm:prSet>
      <dgm:spPr/>
      <dgm:t>
        <a:bodyPr/>
        <a:lstStyle/>
        <a:p>
          <a:endParaRPr lang="en-GB"/>
        </a:p>
      </dgm:t>
    </dgm:pt>
    <dgm:pt modelId="{3B2667F7-6235-4C02-8922-1C5A25339279}" type="pres">
      <dgm:prSet presAssocID="{0730BDAB-35A0-4687-B4B8-213896BF5324}" presName="parTrans" presStyleLbl="sibTrans2D1" presStyleIdx="3" presStyleCnt="6" custAng="10391591" custScaleX="141661"/>
      <dgm:spPr/>
      <dgm:t>
        <a:bodyPr/>
        <a:lstStyle/>
        <a:p>
          <a:endParaRPr lang="en-GB"/>
        </a:p>
      </dgm:t>
    </dgm:pt>
    <dgm:pt modelId="{CE995909-8F89-446E-BFEF-4AAABC7CE609}" type="pres">
      <dgm:prSet presAssocID="{0730BDAB-35A0-4687-B4B8-213896BF5324}" presName="connectorText" presStyleLbl="sibTrans2D1" presStyleIdx="3" presStyleCnt="6"/>
      <dgm:spPr/>
      <dgm:t>
        <a:bodyPr/>
        <a:lstStyle/>
        <a:p>
          <a:endParaRPr lang="en-GB"/>
        </a:p>
      </dgm:t>
    </dgm:pt>
    <dgm:pt modelId="{A1590693-0E8E-4597-9044-10CFB793AE2E}" type="pres">
      <dgm:prSet presAssocID="{C48A8CD1-DDE1-4DBE-9FCA-278B2EAC0743}" presName="node" presStyleLbl="node1" presStyleIdx="3" presStyleCnt="6" custScaleX="134890" custScaleY="122091" custRadScaleRad="100221" custRadScaleInc="4486">
        <dgm:presLayoutVars>
          <dgm:bulletEnabled val="1"/>
        </dgm:presLayoutVars>
      </dgm:prSet>
      <dgm:spPr/>
      <dgm:t>
        <a:bodyPr/>
        <a:lstStyle/>
        <a:p>
          <a:endParaRPr lang="en-GB"/>
        </a:p>
      </dgm:t>
    </dgm:pt>
    <dgm:pt modelId="{D8F93EF4-2315-476B-A385-DA7979CE05F3}" type="pres">
      <dgm:prSet presAssocID="{551B9606-AB2B-42F7-8E88-D97C237747C6}" presName="parTrans" presStyleLbl="sibTrans2D1" presStyleIdx="4" presStyleCnt="6" custAng="10980726"/>
      <dgm:spPr/>
      <dgm:t>
        <a:bodyPr/>
        <a:lstStyle/>
        <a:p>
          <a:endParaRPr lang="en-GB"/>
        </a:p>
      </dgm:t>
    </dgm:pt>
    <dgm:pt modelId="{A16939B5-0F46-452F-BE49-1A9D952F68C9}" type="pres">
      <dgm:prSet presAssocID="{551B9606-AB2B-42F7-8E88-D97C237747C6}" presName="connectorText" presStyleLbl="sibTrans2D1" presStyleIdx="4" presStyleCnt="6"/>
      <dgm:spPr/>
      <dgm:t>
        <a:bodyPr/>
        <a:lstStyle/>
        <a:p>
          <a:endParaRPr lang="en-GB"/>
        </a:p>
      </dgm:t>
    </dgm:pt>
    <dgm:pt modelId="{5EA75F0C-05A8-412A-9A1F-292AD8C61A00}" type="pres">
      <dgm:prSet presAssocID="{6FDEC32E-EFC1-430A-9011-B890FFC60DEA}" presName="node" presStyleLbl="node1" presStyleIdx="4" presStyleCnt="6" custScaleX="128220" custScaleY="130806" custRadScaleRad="116264" custRadScaleInc="27364">
        <dgm:presLayoutVars>
          <dgm:bulletEnabled val="1"/>
        </dgm:presLayoutVars>
      </dgm:prSet>
      <dgm:spPr/>
      <dgm:t>
        <a:bodyPr/>
        <a:lstStyle/>
        <a:p>
          <a:endParaRPr lang="en-GB"/>
        </a:p>
      </dgm:t>
    </dgm:pt>
    <dgm:pt modelId="{0F6689EC-8B4C-490C-BB56-2B2CA39F670A}" type="pres">
      <dgm:prSet presAssocID="{ACA62743-FDD0-466D-8BB8-AF653D54A615}" presName="parTrans" presStyleLbl="sibTrans2D1" presStyleIdx="5" presStyleCnt="6" custAng="11429311"/>
      <dgm:spPr/>
      <dgm:t>
        <a:bodyPr/>
        <a:lstStyle/>
        <a:p>
          <a:endParaRPr lang="en-GB"/>
        </a:p>
      </dgm:t>
    </dgm:pt>
    <dgm:pt modelId="{0E634E34-8D09-4804-AEA3-7569F6513CE2}" type="pres">
      <dgm:prSet presAssocID="{ACA62743-FDD0-466D-8BB8-AF653D54A615}" presName="connectorText" presStyleLbl="sibTrans2D1" presStyleIdx="5" presStyleCnt="6"/>
      <dgm:spPr/>
      <dgm:t>
        <a:bodyPr/>
        <a:lstStyle/>
        <a:p>
          <a:endParaRPr lang="en-GB"/>
        </a:p>
      </dgm:t>
    </dgm:pt>
    <dgm:pt modelId="{E8556A57-B28B-41F1-96D2-E80E8BD2AC65}" type="pres">
      <dgm:prSet presAssocID="{A5578E7A-0502-471B-AA6F-A5A1D5742570}" presName="node" presStyleLbl="node1" presStyleIdx="5" presStyleCnt="6" custScaleX="135256" custScaleY="131361" custRadScaleRad="121190" custRadScaleInc="1441">
        <dgm:presLayoutVars>
          <dgm:bulletEnabled val="1"/>
        </dgm:presLayoutVars>
      </dgm:prSet>
      <dgm:spPr/>
      <dgm:t>
        <a:bodyPr/>
        <a:lstStyle/>
        <a:p>
          <a:endParaRPr lang="en-GB"/>
        </a:p>
      </dgm:t>
    </dgm:pt>
  </dgm:ptLst>
  <dgm:cxnLst>
    <dgm:cxn modelId="{204D81E2-501D-45E3-B2B4-1768C933B492}" srcId="{40C7C2D9-A063-42E0-A2D5-56A9B5C87CBB}" destId="{9A665D49-CC40-4D89-B4ED-36889794DE35}" srcOrd="13" destOrd="0" parTransId="{70BB82A3-A842-420A-A6A5-8BC7F399B6A2}" sibTransId="{3C704E0F-3800-46D2-9212-361CECBC1F40}"/>
    <dgm:cxn modelId="{BE5B2DDF-66D7-4D10-9163-49C401D22CB9}" srcId="{40C7C2D9-A063-42E0-A2D5-56A9B5C87CBB}" destId="{B63F2E0B-A0D9-4DBD-856F-DF7F7118B1D0}" srcOrd="39" destOrd="0" parTransId="{C491AE14-4DCF-4358-ABCA-749FE98653B8}" sibTransId="{EDA2E4BC-9FB4-4926-8BD1-656BB2E8FEBD}"/>
    <dgm:cxn modelId="{78694CA1-537A-4DFB-9BB7-7992732AFED0}" srcId="{40C7C2D9-A063-42E0-A2D5-56A9B5C87CBB}" destId="{98567C03-F91F-482D-9615-1BD2BCC8335B}" srcOrd="44" destOrd="0" parTransId="{8FC3426F-2FE2-47D8-A99B-1BD38E78D149}" sibTransId="{547853AA-F4B1-4975-B9E5-728BD3B196C9}"/>
    <dgm:cxn modelId="{F907923D-41DA-4876-A882-2B446C27F845}" srcId="{40C7C2D9-A063-42E0-A2D5-56A9B5C87CBB}" destId="{CB4D0BB0-63FE-4337-ADD3-44F918028412}" srcOrd="70" destOrd="0" parTransId="{11F9A213-0E90-447D-96B3-05F87F815E35}" sibTransId="{D337D251-4B75-4BA3-83C1-583EC09FD2CA}"/>
    <dgm:cxn modelId="{69D38DA8-DFFE-E246-A674-AA46510E2209}" type="presOf" srcId="{40C7C2D9-A063-42E0-A2D5-56A9B5C87CBB}" destId="{EEE868E8-21AB-47BD-9AC4-24A5A43D9248}" srcOrd="0" destOrd="0" presId="urn:microsoft.com/office/officeart/2005/8/layout/radial5"/>
    <dgm:cxn modelId="{A4385BF2-A788-204C-A408-128A67C01806}" srcId="{40C7C2D9-A063-42E0-A2D5-56A9B5C87CBB}" destId="{74478A96-0B48-024B-B87A-3B3574A0D1AF}" srcOrd="92" destOrd="0" parTransId="{479A922D-E2FA-8541-9208-F95A87D925B0}" sibTransId="{A5CFC148-C7F9-7D43-A539-E871917A07F5}"/>
    <dgm:cxn modelId="{229771A3-FFDC-9948-8DD0-5247EFA050B0}" type="presOf" srcId="{ACA62743-FDD0-466D-8BB8-AF653D54A615}" destId="{0E634E34-8D09-4804-AEA3-7569F6513CE2}" srcOrd="1" destOrd="0" presId="urn:microsoft.com/office/officeart/2005/8/layout/radial5"/>
    <dgm:cxn modelId="{25292D73-5FFE-44AF-B6C9-B065E89CE440}" srcId="{40C7C2D9-A063-42E0-A2D5-56A9B5C87CBB}" destId="{69788663-2238-45C3-A8ED-73BF8C5FFB8C}" srcOrd="69" destOrd="0" parTransId="{F38C2CE0-CADE-49A5-A335-10F39D79CBCE}" sibTransId="{B7B4F401-5EF0-4E41-B6E4-979810197860}"/>
    <dgm:cxn modelId="{69D30408-19A2-488F-AA12-07AB492D675B}" srcId="{40C7C2D9-A063-42E0-A2D5-56A9B5C87CBB}" destId="{54421328-661A-4ADA-BD8A-BD43339524C7}" srcOrd="20" destOrd="0" parTransId="{539D9F4A-A9D3-4489-A7BF-DDDBF4D20B88}" sibTransId="{0CE3C37A-9ACD-470A-A5DF-016E49531D39}"/>
    <dgm:cxn modelId="{12F8EA82-D6F5-4345-8743-B57138EC873A}" srcId="{40C7C2D9-A063-42E0-A2D5-56A9B5C87CBB}" destId="{70EA385A-5FE9-4ACF-910B-BCF18AF8A555}" srcOrd="77" destOrd="0" parTransId="{F2718BE1-2E78-4646-8DCD-05E44F3D1941}" sibTransId="{958C3548-2452-4410-99F9-5A0FB0B35B08}"/>
    <dgm:cxn modelId="{F14E867E-93CC-41E2-821E-A4D61FE9686B}" srcId="{40C7C2D9-A063-42E0-A2D5-56A9B5C87CBB}" destId="{39A39DBA-02D8-4696-B48D-5958EACCA23E}" srcOrd="5" destOrd="0" parTransId="{C6A5F4C0-BE09-4A1E-8444-E8BF51B7D291}" sibTransId="{BADD5DB7-B8AE-4E08-925A-1690928DDDDF}"/>
    <dgm:cxn modelId="{A40DBD83-A811-406B-97BB-8AFDEA175697}" srcId="{40C7C2D9-A063-42E0-A2D5-56A9B5C87CBB}" destId="{47DB206C-3C6F-460B-BA35-E4B0AFE49603}" srcOrd="45" destOrd="0" parTransId="{86FD7883-E571-4265-A810-E6D1E0488ED6}" sibTransId="{66872AEB-1D75-4306-A65E-E972A1B6E112}"/>
    <dgm:cxn modelId="{70C1603B-9B48-4E5C-BFB0-89EA54895ABC}" srcId="{40C7C2D9-A063-42E0-A2D5-56A9B5C87CBB}" destId="{B14B0599-A6AA-4BF0-B8F4-CBA89C59258D}" srcOrd="33" destOrd="0" parTransId="{E24BB84C-F663-4F38-B779-487ACA097511}" sibTransId="{81250D6F-9551-4C00-A34D-CE50F6E56F94}"/>
    <dgm:cxn modelId="{EBEE280D-07D1-164B-AAE7-0FDC0E442CF4}" type="presOf" srcId="{21CC5F08-B816-4253-AA77-9340066BFDEE}" destId="{5984F5A4-3600-49FC-BA4E-705F9506A4F2}" srcOrd="0" destOrd="0" presId="urn:microsoft.com/office/officeart/2005/8/layout/radial5"/>
    <dgm:cxn modelId="{78E1F06D-881D-42A1-9DF5-9F3FC70626C5}" srcId="{78982490-BE4C-4B7F-9EC6-7F4A1789D832}" destId="{A77A1981-172B-43AD-9779-60E699CDE55B}" srcOrd="0" destOrd="0" parTransId="{31DCC79F-E145-4328-A5C8-9DBC011EED00}" sibTransId="{B41B940D-49D5-44CD-B49C-5324AB912A8E}"/>
    <dgm:cxn modelId="{9CC47AF2-0CD3-421E-AD3A-C7E75F68AFDE}" srcId="{40C7C2D9-A063-42E0-A2D5-56A9B5C87CBB}" destId="{78982490-BE4C-4B7F-9EC6-7F4A1789D832}" srcOrd="47" destOrd="0" parTransId="{4015C62F-CD97-4C65-B87C-527055ED2A08}" sibTransId="{4D3FDACF-7440-448B-A3C2-827FB42DB4B2}"/>
    <dgm:cxn modelId="{90725AF5-B1EF-4BEF-A7BC-0C35BBF6047E}" srcId="{40C7C2D9-A063-42E0-A2D5-56A9B5C87CBB}" destId="{BB0AD4F3-5482-4F3A-AEF2-9A6EBFB5FB9C}" srcOrd="65" destOrd="0" parTransId="{499CAE02-EC3F-489F-BF6E-CD4DACC4ECF4}" sibTransId="{B5F30C88-6064-443B-9F5A-2521CEDF4D3F}"/>
    <dgm:cxn modelId="{61B301E6-F42B-9B46-A0BE-6E91990248A3}" type="presOf" srcId="{5C2E70E8-CF8E-7E43-97D7-1B34AC874DDE}" destId="{86CA7A0E-CF26-9543-8C3E-004059C26378}" srcOrd="0" destOrd="0" presId="urn:microsoft.com/office/officeart/2005/8/layout/radial5"/>
    <dgm:cxn modelId="{14594DE8-5F3A-438A-81AD-898C6B3B9342}" srcId="{40C7C2D9-A063-42E0-A2D5-56A9B5C87CBB}" destId="{7196C1E9-88B0-49BA-8493-5761AC08045B}" srcOrd="24" destOrd="0" parTransId="{25245D85-FBFC-4C58-BA4C-C170B225F8CC}" sibTransId="{37E949CA-1ACE-4FA7-AE77-801174EEF1FB}"/>
    <dgm:cxn modelId="{F9184ADE-8CCB-4844-A70E-0ABD2306428B}" srcId="{40C7C2D9-A063-42E0-A2D5-56A9B5C87CBB}" destId="{C7FDF31E-FEFB-4240-8FEF-78832DE9708E}" srcOrd="8" destOrd="0" parTransId="{586B2CF4-6AE7-498A-BA25-E9C1CC5BAD45}" sibTransId="{BA22E10C-7E38-4B65-B71D-EC62F8F158FB}"/>
    <dgm:cxn modelId="{6595BC3C-35A5-470F-8E1A-98744199E0A8}" srcId="{40C7C2D9-A063-42E0-A2D5-56A9B5C87CBB}" destId="{60DF82C8-D4F8-4083-9BF9-573D1EFF39DF}" srcOrd="64" destOrd="0" parTransId="{CE5B22F5-16D9-4AC1-9615-7E8BC8E3FD78}" sibTransId="{F05F0580-D13F-4A2B-BF4F-37BAA12F79A9}"/>
    <dgm:cxn modelId="{06BD5751-F7D2-4C0D-8FBF-3A341FC13D56}" srcId="{5BAF5CF4-9358-4637-A08C-074DAA4281C3}" destId="{FDDCED12-375E-4D14-9C5D-CF1CD78219B0}" srcOrd="0" destOrd="0" parTransId="{52F95710-0602-4A13-81D9-335E8673D717}" sibTransId="{68CBC4FF-563A-4D4D-86DF-F3F15252F44F}"/>
    <dgm:cxn modelId="{E03C1404-B0B9-466D-9252-776F50B316D3}" srcId="{2F999AA4-023C-4DB3-82E1-F16254EE339B}" destId="{9473651B-9D04-4071-9890-3C1E2F6BE1B5}" srcOrd="1" destOrd="0" parTransId="{A961AB34-38F3-405D-9B63-30024F1B32FD}" sibTransId="{84778C7B-B7A5-491A-A9A0-F772AC313184}"/>
    <dgm:cxn modelId="{301D989D-9D10-4C16-96D5-5B5DE6CA3E1F}" srcId="{40C7C2D9-A063-42E0-A2D5-56A9B5C87CBB}" destId="{16929E88-EED7-4F87-84F6-BCB490892FDD}" srcOrd="35" destOrd="0" parTransId="{04015911-988D-41AE-8C5C-E78568CC1C4A}" sibTransId="{906E24C9-D497-4AE3-8671-CA6BD613EFBB}"/>
    <dgm:cxn modelId="{278E5EBE-8448-4ACF-A5EF-9AB11B817F00}" srcId="{40C7C2D9-A063-42E0-A2D5-56A9B5C87CBB}" destId="{59C5F88D-3426-4601-A85C-558BB21E1788}" srcOrd="57" destOrd="0" parTransId="{43F614FE-9E84-4722-804B-446A12CF210E}" sibTransId="{22863059-B5C3-4CA6-BEA0-B40B359F831F}"/>
    <dgm:cxn modelId="{B457A561-2922-41DA-BA7D-AED601E50F00}" srcId="{40C7C2D9-A063-42E0-A2D5-56A9B5C87CBB}" destId="{7D5EB976-0C9E-4925-889C-8525CB9BD90E}" srcOrd="37" destOrd="0" parTransId="{1D0D5B81-E594-4E62-BD9A-ACA372BE9D37}" sibTransId="{999330AF-FE85-40C7-BA0F-BD7005D35CA1}"/>
    <dgm:cxn modelId="{5E62442A-9262-4AE8-B400-D07DA6C3BF4F}" srcId="{40C7C2D9-A063-42E0-A2D5-56A9B5C87CBB}" destId="{4687BF97-B3D7-429D-AA4F-6A98B1924A5C}" srcOrd="74" destOrd="0" parTransId="{8E2E8AAB-F37A-4557-B3F3-66652457AB6C}" sibTransId="{BE5600F5-CABC-4BDA-B9D6-75475B9E85FA}"/>
    <dgm:cxn modelId="{06D64260-9C5A-4F3C-A8EE-0350A7AEA18B}" srcId="{59C5F88D-3426-4601-A85C-558BB21E1788}" destId="{ED87CF66-8DDF-4300-87D7-47DD0663CA62}" srcOrd="0" destOrd="0" parTransId="{F746B7E0-222A-4780-8FD1-7DBEDBA699FF}" sibTransId="{4875D7D3-ED84-43D8-AB12-2D1652484120}"/>
    <dgm:cxn modelId="{AA783B70-AA0B-4A7A-A389-2447924D4922}" srcId="{40C7C2D9-A063-42E0-A2D5-56A9B5C87CBB}" destId="{345D85FB-5AF0-4C1D-8256-8F89692CA1E2}" srcOrd="46" destOrd="0" parTransId="{19EF1A04-585F-4C09-A438-F390779DB8F9}" sibTransId="{42FA4EF8-CDBC-4FCE-9DA9-D37A23E9B8A4}"/>
    <dgm:cxn modelId="{EAF098DD-BEEA-4877-B559-08FFD9655D02}" srcId="{9A665D49-CC40-4D89-B4ED-36889794DE35}" destId="{0BEA6D60-871C-40B1-A93E-8595F06B0687}" srcOrd="0" destOrd="0" parTransId="{6BD17D2E-CBE7-4684-A07B-C7425F9C6A4A}" sibTransId="{DD096D52-14E9-48CA-A522-C68630596120}"/>
    <dgm:cxn modelId="{57681256-EC69-4642-9176-03E8CE840ADC}" srcId="{40C7C2D9-A063-42E0-A2D5-56A9B5C87CBB}" destId="{96094BFF-E652-44FC-9EC0-7EF6FA8E7618}" srcOrd="84" destOrd="0" parTransId="{61DF0A81-9A54-4117-B8B7-FBD80A8E9BD9}" sibTransId="{B7376984-3BF0-4146-AFF6-AB5A5357D216}"/>
    <dgm:cxn modelId="{2AF5380F-D166-4A78-92B1-962310DED1FF}" srcId="{96094BFF-E652-44FC-9EC0-7EF6FA8E7618}" destId="{69842F39-AEC1-4861-A5B3-0D47869FCEFF}" srcOrd="0" destOrd="0" parTransId="{31A15022-EF7E-4850-BBE2-044F911932A6}" sibTransId="{CA0B5D67-6496-49EC-9DE2-CCDF3D3CF4E6}"/>
    <dgm:cxn modelId="{DCAE5FC5-BD1D-4867-8C99-D3461D4ECEC7}" srcId="{40C7C2D9-A063-42E0-A2D5-56A9B5C87CBB}" destId="{CA19DB34-5D53-4F75-8BCD-638ECE0CAA09}" srcOrd="81" destOrd="0" parTransId="{454AB7DA-7DBB-4F34-9557-418D3F5FA27A}" sibTransId="{59A0C143-4A4E-4EA1-9F1C-BF744143F19F}"/>
    <dgm:cxn modelId="{03A1CE07-3F8D-4279-8692-E10A1255F270}" srcId="{40C7C2D9-A063-42E0-A2D5-56A9B5C87CBB}" destId="{F9086532-996F-4F0F-99BE-BA2BE537AAAB}" srcOrd="17" destOrd="0" parTransId="{FCEF70AB-833D-4715-8E7B-33D05F6A9E28}" sibTransId="{C679AA4B-9F4D-4E85-A9AA-20EA62061E1E}"/>
    <dgm:cxn modelId="{9316E8E5-E285-4FC7-A99B-929EA7AC641E}" srcId="{76F35F79-E2B8-45C3-B5FC-C5674590864A}" destId="{51092000-9BAF-4AA8-A5C1-A9A6AF93B516}" srcOrd="0" destOrd="0" parTransId="{6D066C59-DF00-4F91-A590-6B978B8F543B}" sibTransId="{94EEE5F4-E9A8-4BAE-ADD0-E3CCF9B5694E}"/>
    <dgm:cxn modelId="{E696DC11-659C-48F4-B1CB-B5B6E8CDAE22}" srcId="{16929E88-EED7-4F87-84F6-BCB490892FDD}" destId="{19B0B3AE-9270-4D3F-9DB5-0F1183DB9DF5}" srcOrd="0" destOrd="0" parTransId="{A14C7F5E-443B-4581-9DAE-5C96D9C6108F}" sibTransId="{173DE472-26D4-4C2F-9B72-1DE57BBDFDDA}"/>
    <dgm:cxn modelId="{1830F786-C3E1-4C53-8D3C-AC023B56B7CF}" srcId="{40C7C2D9-A063-42E0-A2D5-56A9B5C87CBB}" destId="{66251E0A-9397-49B1-BEFF-998B8EDAADC8}" srcOrd="58" destOrd="0" parTransId="{3D333E00-BB48-46C3-9F81-F1CEADECBDEC}" sibTransId="{A05E7FE6-52BA-445E-989E-4BBDA7A34F85}"/>
    <dgm:cxn modelId="{8A1AA3F3-484C-D84F-8F7A-188CBCC8EA5F}" type="presOf" srcId="{551B9606-AB2B-42F7-8E88-D97C237747C6}" destId="{A16939B5-0F46-452F-BE49-1A9D952F68C9}" srcOrd="1" destOrd="0" presId="urn:microsoft.com/office/officeart/2005/8/layout/radial5"/>
    <dgm:cxn modelId="{96A245E7-51DB-462B-A1B9-7FC643E9D3D2}" srcId="{40C7C2D9-A063-42E0-A2D5-56A9B5C87CBB}" destId="{0F759182-CFFC-4B1F-9AE8-F1F152992A40}" srcOrd="10" destOrd="0" parTransId="{B63905B5-4534-460E-A4C3-D321B5FB877C}" sibTransId="{465B8AFF-FDA5-4773-BA17-D818197945F6}"/>
    <dgm:cxn modelId="{411DF9C1-A7EF-47FB-BDDE-4A7B5D3A5028}" srcId="{40C7C2D9-A063-42E0-A2D5-56A9B5C87CBB}" destId="{ACDD2212-CF24-4FE2-AF1C-187712033B79}" srcOrd="19" destOrd="0" parTransId="{766F867F-273F-4E7D-8C91-0600366A7A76}" sibTransId="{FCA99609-53E5-400C-9C58-72A2DB87A462}"/>
    <dgm:cxn modelId="{CF21798D-3E69-804B-8F69-BC16811FC330}" type="presOf" srcId="{0730BDAB-35A0-4687-B4B8-213896BF5324}" destId="{3B2667F7-6235-4C02-8922-1C5A25339279}" srcOrd="0" destOrd="0" presId="urn:microsoft.com/office/officeart/2005/8/layout/radial5"/>
    <dgm:cxn modelId="{C5685768-2C4D-4744-8E1D-B4B247F5A5B3}" srcId="{9219ED06-F567-4A1D-ADA2-D3056BECC6FD}" destId="{20A90C42-B4F1-45D6-80A7-D6E943E99A24}" srcOrd="0" destOrd="0" parTransId="{4B824AB3-DEE9-4DCF-8789-C56ECB766EBF}" sibTransId="{6857B6DE-BFC0-4E96-8220-81682106E137}"/>
    <dgm:cxn modelId="{91FC681F-F015-4D6D-8BB2-D106E282AD72}" srcId="{40C7C2D9-A063-42E0-A2D5-56A9B5C87CBB}" destId="{24D185A8-A0F7-4436-8235-D123812D5752}" srcOrd="12" destOrd="0" parTransId="{965AF331-9813-4A99-A961-4B35422D7C96}" sibTransId="{17B7B8AF-77F7-4ED0-B9A1-9282312B189C}"/>
    <dgm:cxn modelId="{A8B65B59-5011-42A2-ABAC-CA5939D74BE2}" srcId="{40C7C2D9-A063-42E0-A2D5-56A9B5C87CBB}" destId="{168E967D-3F79-4D47-B50E-27CEFB391DA7}" srcOrd="72" destOrd="0" parTransId="{03C9D792-EAF6-440B-BF94-0FFF48FB8101}" sibTransId="{67782E4D-FB95-4018-9ADC-740C43526070}"/>
    <dgm:cxn modelId="{83E4E25F-42BA-4DAC-AAA6-F921AC8570D6}" srcId="{40C7C2D9-A063-42E0-A2D5-56A9B5C87CBB}" destId="{96B16BC4-9AE8-4A83-9B7C-F4F3D3D7CFC1}" srcOrd="40" destOrd="0" parTransId="{5122F0C9-ACC2-4EA9-9BFD-D6E6B49997C1}" sibTransId="{6E8123AF-A05E-4449-823E-6D56DD907B13}"/>
    <dgm:cxn modelId="{A7F39197-2F90-394F-98D7-701B9C4CEDE1}" type="presOf" srcId="{21CC5F08-B816-4253-AA77-9340066BFDEE}" destId="{11B6FEA2-C1B8-41A8-B8FF-85354C0F8494}" srcOrd="1" destOrd="0" presId="urn:microsoft.com/office/officeart/2005/8/layout/radial5"/>
    <dgm:cxn modelId="{C1611509-E379-429D-958A-F90367B89F25}" srcId="{9DEDE65D-1F24-4654-98C3-D1D0150181E7}" destId="{54CABAE9-4BC9-4805-AC4C-237872925A44}" srcOrd="0" destOrd="0" parTransId="{C87F9E15-E9D5-49C6-87D1-D64049BF4A19}" sibTransId="{C11F0A9E-680E-4F2C-861F-20E20201C691}"/>
    <dgm:cxn modelId="{D83237E7-7110-461D-ADE3-3CF789DEA5B5}" srcId="{70EA385A-5FE9-4ACF-910B-BCF18AF8A555}" destId="{C5D1D441-974D-4B36-BBC2-ECE78D8AE430}" srcOrd="0" destOrd="0" parTransId="{1411B2B9-159C-4B93-955D-33A621490A3E}" sibTransId="{F4E7786E-2412-4BFA-9156-1F2E497CBEBD}"/>
    <dgm:cxn modelId="{6FBF86B2-E889-4308-9BCA-C2E026EBF2C4}" srcId="{B63F2E0B-A0D9-4DBD-856F-DF7F7118B1D0}" destId="{9E333461-0BA4-4655-B11C-6616B44C490C}" srcOrd="0" destOrd="0" parTransId="{1599C20B-CC6F-451A-8325-80AB76ADFCEA}" sibTransId="{87034EAC-CA2A-46A9-B3A6-E0E09A55B812}"/>
    <dgm:cxn modelId="{AEB9EFD6-95B6-476C-92C2-5B9D9F53E19B}" srcId="{0E97CABC-B2FF-49D8-9FE5-0785DD96A707}" destId="{70A10A0B-3430-46AE-BD39-A2DE23A38D9A}" srcOrd="0" destOrd="0" parTransId="{AFE1AFA0-473E-461A-AE88-925F262FCF2D}" sibTransId="{EC24DB8F-70A0-4E50-8587-2A8564399AC9}"/>
    <dgm:cxn modelId="{473152E9-8341-4423-9448-09BE24F3FA84}" srcId="{345D85FB-5AF0-4C1D-8256-8F89692CA1E2}" destId="{4E72B105-468E-4D39-B19B-796D64EC3940}" srcOrd="0" destOrd="0" parTransId="{941A6CCD-1609-4B56-BD28-9B15547E95E8}" sibTransId="{34FE3668-A5FD-453E-8108-5C633CEFFD0A}"/>
    <dgm:cxn modelId="{E5676484-174A-4696-979C-4447031F66F2}" srcId="{0ACAED21-10BA-48E4-A971-023ECF59846B}" destId="{2046FCA2-A572-43D8-971B-F0363779219B}" srcOrd="0" destOrd="0" parTransId="{5FBB1CD6-B342-4AA7-B31F-027A7D751735}" sibTransId="{004B497A-72FE-425E-8B84-DF7989BA48D2}"/>
    <dgm:cxn modelId="{D4814AED-D220-4A5F-A81D-8E8F34AFB2C4}" srcId="{40C7C2D9-A063-42E0-A2D5-56A9B5C87CBB}" destId="{AEF022F8-2705-4E97-9F10-72DDF9316F2A}" srcOrd="2" destOrd="0" parTransId="{6597F6A2-62E9-4934-9938-CB87E8A1273C}" sibTransId="{DB4A6A19-5B60-4768-8D8A-21B16580FC92}"/>
    <dgm:cxn modelId="{51691515-FD51-40C8-8E2F-F882E0DFCF1B}" srcId="{40C7C2D9-A063-42E0-A2D5-56A9B5C87CBB}" destId="{0C07B5FA-9142-40BF-AA0B-3A6C4599A1D0}" srcOrd="67" destOrd="0" parTransId="{700458CF-DF13-4AB8-AF6E-98348F569467}" sibTransId="{7700F7D6-FFEE-4E8A-A84D-ABF65446135D}"/>
    <dgm:cxn modelId="{FBCD8D11-0949-428F-B9F1-DB8DA8D57D3B}" srcId="{2EEE03FB-770A-4903-89B4-E1D42F347EC3}" destId="{3808295B-2598-426B-9E32-D3787614DD4A}" srcOrd="0" destOrd="0" parTransId="{3AE3C82C-79C5-4E9A-B941-138F81F5AE67}" sibTransId="{592E9AFA-F4F4-465C-81F3-6E06A9BA68F7}"/>
    <dgm:cxn modelId="{10FD5A0C-4168-EF41-B3AF-2B0662CBF3EC}" srcId="{40C7C2D9-A063-42E0-A2D5-56A9B5C87CBB}" destId="{69AF03F3-CA55-E349-8F43-F1C835747DFD}" srcOrd="91" destOrd="0" parTransId="{513076FB-C5A6-9D4D-99F3-DBDB729F5B0B}" sibTransId="{9DA37029-4AD1-644F-BE00-A5ED2FC33936}"/>
    <dgm:cxn modelId="{B0DDB9C2-5E60-4A50-B4F7-5AD16BD23608}" srcId="{8F477426-C0EF-4AFA-A0B8-B3D730A46E1B}" destId="{95292A1C-65EE-4802-B2A4-7E29C48CB1F5}" srcOrd="0" destOrd="0" parTransId="{79E27831-936C-4116-A902-53F994912C65}" sibTransId="{F8B20C17-7E9E-4DA8-B48B-3DAC9D376813}"/>
    <dgm:cxn modelId="{3E17F622-2627-4CEB-99A1-B3B017EF568F}" srcId="{40C7C2D9-A063-42E0-A2D5-56A9B5C87CBB}" destId="{9219ED06-F567-4A1D-ADA2-D3056BECC6FD}" srcOrd="22" destOrd="0" parTransId="{963081A2-7C4F-46DF-8EF2-DC572D07A552}" sibTransId="{441E63D3-EF15-4FB8-9779-47606103128C}"/>
    <dgm:cxn modelId="{B8979778-261E-4E2C-984C-C30F7301CEA2}" srcId="{40C7C2D9-A063-42E0-A2D5-56A9B5C87CBB}" destId="{66E1ED6A-F035-4633-BCBC-4539EBC8AE4A}" srcOrd="21" destOrd="0" parTransId="{E4C21E29-F4A2-4219-BB79-1ECFF842FBFD}" sibTransId="{47EDD7C6-EC87-4D62-895C-782CB7A79074}"/>
    <dgm:cxn modelId="{2ADC3843-3C46-4E5D-93DF-6ED97BE5E996}" srcId="{BB0AD4F3-5482-4F3A-AEF2-9A6EBFB5FB9C}" destId="{3EEB8846-7D27-4579-995E-D2D19EACF906}" srcOrd="0" destOrd="0" parTransId="{C47A43E5-6954-4643-B70F-766180E6FEC5}" sibTransId="{74B4A447-605A-4D53-B5E3-4D72D9C2FBF6}"/>
    <dgm:cxn modelId="{12901ED4-7BDC-469D-900C-016F19518B57}" srcId="{40C7C2D9-A063-42E0-A2D5-56A9B5C87CBB}" destId="{2EEE03FB-770A-4903-89B4-E1D42F347EC3}" srcOrd="73" destOrd="0" parTransId="{C08E72BF-C948-4A12-A14D-007DADD418E1}" sibTransId="{44F93228-1E23-4823-AE0F-693F69DDB9B2}"/>
    <dgm:cxn modelId="{237208F9-2838-304A-BE2D-37D39B2557B5}" type="presOf" srcId="{07FC97FD-E2F8-3743-89DD-6EDEC5B30E4C}" destId="{C034A8BD-F9A3-C64A-954E-C48C4E35A808}" srcOrd="0" destOrd="0" presId="urn:microsoft.com/office/officeart/2005/8/layout/radial5"/>
    <dgm:cxn modelId="{473D1499-103A-3C47-90EE-401C2E08E6C7}" type="presOf" srcId="{09169244-DAD1-4017-B548-71EB75252C3C}" destId="{45221CE7-4328-426B-A6CD-2236112F9F7D}" srcOrd="0" destOrd="0" presId="urn:microsoft.com/office/officeart/2005/8/layout/radial5"/>
    <dgm:cxn modelId="{AB1B2953-D9E6-4B2C-BF0A-E81BCD23729C}" srcId="{40C7C2D9-A063-42E0-A2D5-56A9B5C87CBB}" destId="{4977614C-A075-4F84-866D-EE3EFD41ABB1}" srcOrd="16" destOrd="0" parTransId="{25EEE2A3-3F87-4DC0-8EB0-4C01031829A1}" sibTransId="{9643E7BB-1BF9-4190-81D5-9A6FE316B056}"/>
    <dgm:cxn modelId="{D2486AED-3FAE-45EB-9545-D9EA63D10260}" srcId="{4384B3FE-6AFC-4C77-A3DB-57BFBE3B36CF}" destId="{90B78BA5-F421-4A10-922D-59A4BAA37713}" srcOrd="0" destOrd="0" parTransId="{1942ABDE-D0B1-40DF-A7AD-95A3FF1D67D7}" sibTransId="{D80273E4-2B2F-4169-ACC6-1590FB0C009E}"/>
    <dgm:cxn modelId="{D402DA07-6767-4A11-94EB-A5A50A2D50C9}" srcId="{40C7C2D9-A063-42E0-A2D5-56A9B5C87CBB}" destId="{D30EA1BC-6078-4409-A295-BF143A678E13}" srcOrd="56" destOrd="0" parTransId="{00A3326E-CC5E-49F1-91CE-BCA8F729B1DA}" sibTransId="{233185E0-6C8A-4017-9F59-2A831753CC0A}"/>
    <dgm:cxn modelId="{3F72A3D3-0C06-4D9A-B5E1-E911DB0C20B9}" srcId="{B861DA34-7FF7-44BB-ABF1-35C555A5289D}" destId="{72C09B03-6ADE-4CBF-9331-214EBB4D7CD5}" srcOrd="0" destOrd="0" parTransId="{9A8477C3-184A-4C0B-B77A-E70680A78CB2}" sibTransId="{804DAAAA-3953-4EC3-BA54-1F9A9DA70EED}"/>
    <dgm:cxn modelId="{D2D1316B-763C-4127-9988-D589009DA8BC}" srcId="{40C7C2D9-A063-42E0-A2D5-56A9B5C87CBB}" destId="{58FFA74B-5C58-4D54-9927-78C5874B0903}" srcOrd="38" destOrd="0" parTransId="{C6D7BDD8-7C51-4887-8B92-81B61C5101BD}" sibTransId="{07CBC5B4-D004-4A47-AFED-FAC09B523BA9}"/>
    <dgm:cxn modelId="{4C67C671-623E-4881-8D71-84256FCB7E00}" srcId="{69788663-2238-45C3-A8ED-73BF8C5FFB8C}" destId="{C77CC150-64BA-484C-89DB-EA598076FF92}" srcOrd="0" destOrd="0" parTransId="{0A2B3E2F-0EDA-4A11-86AF-6E07584A8F76}" sibTransId="{69A1AE29-27C0-4BED-AA6B-BAD4B88E4B4A}"/>
    <dgm:cxn modelId="{62695EB0-2F4B-42EA-BEE3-ED559695A718}" srcId="{40C7C2D9-A063-42E0-A2D5-56A9B5C87CBB}" destId="{E5FF1F50-1EDD-44AA-85DD-A403D46C9738}" srcOrd="49" destOrd="0" parTransId="{A115926C-B5A2-480F-8F05-998DEF82CE89}" sibTransId="{649761B6-6F2E-4B6C-819D-CE4BF48326C4}"/>
    <dgm:cxn modelId="{947649B0-94FA-486B-9183-92B662D19D34}" srcId="{40C7C2D9-A063-42E0-A2D5-56A9B5C87CBB}" destId="{2F999AA4-023C-4DB3-82E1-F16254EE339B}" srcOrd="61" destOrd="0" parTransId="{064CFDF8-AE21-489E-BAE8-49DC15A3C4AB}" sibTransId="{CA717F1A-C694-47CC-81A3-93A4F8315063}"/>
    <dgm:cxn modelId="{6CDB8157-25F0-4FFC-AB2D-288862D2B6F8}" srcId="{40C7C2D9-A063-42E0-A2D5-56A9B5C87CBB}" destId="{B8988A4C-474B-4648-9A4D-9C9D45B70B30}" srcOrd="78" destOrd="0" parTransId="{7770C49A-F410-4152-A861-C99908D13FD5}" sibTransId="{F60EF10C-4F58-45D6-BED9-8FDA846B9A31}"/>
    <dgm:cxn modelId="{D1D6014E-58DA-4521-BD58-0FFDD49DBDFE}" srcId="{4384B3FE-6AFC-4C77-A3DB-57BFBE3B36CF}" destId="{80B4CD45-C310-4E41-ACA1-541A90F9C5C0}" srcOrd="1" destOrd="0" parTransId="{46B173EF-13F7-454A-B5DD-EE4CA6063B85}" sibTransId="{E9CE01E4-0C4A-4330-AD14-B14C546B34B8}"/>
    <dgm:cxn modelId="{50519F1E-B355-2743-8F78-F1E6F961CCEE}" type="presOf" srcId="{07FC97FD-E2F8-3743-89DD-6EDEC5B30E4C}" destId="{96D17567-C554-EB49-8AFA-3572BB60E2A4}" srcOrd="1" destOrd="0" presId="urn:microsoft.com/office/officeart/2005/8/layout/radial5"/>
    <dgm:cxn modelId="{C263153E-FD48-4C6D-9CB3-0C3980D6059A}" srcId="{40C7C2D9-A063-42E0-A2D5-56A9B5C87CBB}" destId="{0365E204-B335-499E-9CE0-5C0748E8C694}" srcOrd="50" destOrd="0" parTransId="{DF0C8E32-80C7-4D60-BFCC-1667BC6A7B1A}" sibTransId="{BD395CF2-C004-49DD-9478-352256487876}"/>
    <dgm:cxn modelId="{F880EE47-A55B-7343-A438-0F0ED43DCE6E}" type="presOf" srcId="{C48A8CD1-DDE1-4DBE-9FCA-278B2EAC0743}" destId="{A1590693-0E8E-4597-9044-10CFB793AE2E}" srcOrd="0" destOrd="0" presId="urn:microsoft.com/office/officeart/2005/8/layout/radial5"/>
    <dgm:cxn modelId="{5AD492B9-652B-4E10-B042-FF92F9F06F8A}" srcId="{40C7C2D9-A063-42E0-A2D5-56A9B5C87CBB}" destId="{496CF358-AD75-4DC9-9AFF-6D2933B270CA}" srcOrd="53" destOrd="0" parTransId="{C9675E49-7C48-4CFC-A509-6D547C8E7B8D}" sibTransId="{04B0FB25-4ACC-47FD-9C12-42DB750C32D2}"/>
    <dgm:cxn modelId="{42AB96FA-A7B1-4761-8F8B-1C00B02E87E1}" srcId="{40C7C2D9-A063-42E0-A2D5-56A9B5C87CBB}" destId="{B93310C4-3D44-44F2-844E-53885BCE7583}" srcOrd="34" destOrd="0" parTransId="{7E33F4E6-E920-4E86-8840-90F76B00CB4F}" sibTransId="{FDA450D7-BA49-4CB7-B247-727E0C8E46E5}"/>
    <dgm:cxn modelId="{95FD8F11-A87C-4929-AACE-5153BD4B5D8A}" srcId="{40C7C2D9-A063-42E0-A2D5-56A9B5C87CBB}" destId="{12B9185C-DC7D-43EB-8ED7-DA261374AEC4}" srcOrd="1" destOrd="0" parTransId="{7EC2E46E-1E1B-4CB5-973B-30C8D1F7E769}" sibTransId="{51C2A61B-0074-4CDD-A94C-7918ADA88D3B}"/>
    <dgm:cxn modelId="{5E39B5E2-1317-413D-BCE1-03A820C06F12}" srcId="{2F999AA4-023C-4DB3-82E1-F16254EE339B}" destId="{7ACA50ED-5E2E-409A-8911-870C979FC109}" srcOrd="0" destOrd="0" parTransId="{D7F1B054-7446-45DE-B4BE-86B2D098CA80}" sibTransId="{84A6A768-1698-4550-A0EC-381404AA41C2}"/>
    <dgm:cxn modelId="{EC095181-A708-41C7-BBCD-7247985ACCEE}" srcId="{40C7C2D9-A063-42E0-A2D5-56A9B5C87CBB}" destId="{0D56AA39-2965-4ECC-A622-E2193258BAA2}" srcOrd="14" destOrd="0" parTransId="{9477C2F7-AC25-425C-B773-990929194B48}" sibTransId="{F4DA6021-0ABA-4AF7-9FCF-91DA9E8E580E}"/>
    <dgm:cxn modelId="{2DCFEB00-9BB7-4F44-A7FD-3DC4A4408F0E}" srcId="{40C7C2D9-A063-42E0-A2D5-56A9B5C87CBB}" destId="{9437686E-6EE4-47A9-A19C-84238D6E44B0}" srcOrd="85" destOrd="0" parTransId="{1A7BB492-80B8-4CBC-B93B-61E2C3D76D8B}" sibTransId="{12437FD8-C032-4FBE-B30B-7BB4C2A52B99}"/>
    <dgm:cxn modelId="{73640867-702E-4D53-8C13-BEEB753A289D}" srcId="{40C7C2D9-A063-42E0-A2D5-56A9B5C87CBB}" destId="{0BE6DD4D-A637-4801-B6F0-0DD4640CD1C5}" srcOrd="41" destOrd="0" parTransId="{27BFB116-6EB4-45FD-910F-45A6E8801B8E}" sibTransId="{E24F2CF6-084D-4390-8CCF-899833DACA45}"/>
    <dgm:cxn modelId="{C793937E-C8C0-4AF3-8BFB-CB180920E218}" srcId="{40C7C2D9-A063-42E0-A2D5-56A9B5C87CBB}" destId="{538DEBDB-9EA8-44D8-B75E-A0C208C9C2B7}" srcOrd="82" destOrd="0" parTransId="{23F9411F-5879-4FD5-AC1B-7D20A5C42B69}" sibTransId="{0C58C71E-5503-478E-AF4B-D9BF81686CDE}"/>
    <dgm:cxn modelId="{30A5F609-6AE3-45F9-B868-52C697CDD213}" srcId="{BC3CD5F6-C675-4F6E-A122-B22D131DC589}" destId="{156C304C-9ABC-4653-855B-BCDD94D5EC79}" srcOrd="0" destOrd="0" parTransId="{7D8FF5A6-F13A-4888-9CF6-1EC8747B8B12}" sibTransId="{68516882-C57A-4A99-83CC-F4E3DDBE3787}"/>
    <dgm:cxn modelId="{CFB9EC88-EC5C-4293-A52D-0A4F01B8BE1E}" srcId="{40C7C2D9-A063-42E0-A2D5-56A9B5C87CBB}" destId="{0BB1ADD2-1818-4D31-9078-7A0808705392}" srcOrd="7" destOrd="0" parTransId="{D650FBBB-DEC8-47B6-AB5E-28E77617AD06}" sibTransId="{4D227493-E8E6-4F2D-BD87-A4560E668576}"/>
    <dgm:cxn modelId="{4DC51215-26CF-426A-821C-184C95737107}" srcId="{40C7C2D9-A063-42E0-A2D5-56A9B5C87CBB}" destId="{14C0FE0C-0844-4CCA-9146-51236B4E3C17}" srcOrd="90" destOrd="0" parTransId="{7845C23E-0F95-421A-87DB-039CF7A82C39}" sibTransId="{D7964B16-C1CA-4925-8566-044E6580B781}"/>
    <dgm:cxn modelId="{C6EB48F3-8414-2A44-9988-ED7161B01EC5}" srcId="{FE6A94E0-F6A8-4D19-B51F-10AD0D1A0B34}" destId="{5C2E70E8-CF8E-7E43-97D7-1B34AC874DDE}" srcOrd="1" destOrd="0" parTransId="{07FC97FD-E2F8-3743-89DD-6EDEC5B30E4C}" sibTransId="{35D6A8AD-8F77-D843-A2FA-B3129AE5E9F7}"/>
    <dgm:cxn modelId="{CC46C9BF-0B91-49FE-8554-3EEE69508133}" srcId="{858F99CA-CAD0-490F-9714-F3B2525A1329}" destId="{0E35E5B2-07A6-4E4D-81DC-657FD0D1CE1E}" srcOrd="0" destOrd="0" parTransId="{B6921054-A37B-425A-8F35-2C526D601C0E}" sibTransId="{48A3D525-5BDB-4051-98CB-78E2E2140952}"/>
    <dgm:cxn modelId="{89D0B977-32A9-164E-8CF6-1C8F31E1472C}" type="presOf" srcId="{0730BDAB-35A0-4687-B4B8-213896BF5324}" destId="{CE995909-8F89-446E-BFEF-4AAABC7CE609}" srcOrd="1" destOrd="0" presId="urn:microsoft.com/office/officeart/2005/8/layout/radial5"/>
    <dgm:cxn modelId="{9999722B-7E08-2641-ADC6-F2B448FE8266}" type="presOf" srcId="{FE6A94E0-F6A8-4D19-B51F-10AD0D1A0B34}" destId="{15C9A8EC-307E-415E-88FA-DEFBCD79B838}" srcOrd="0" destOrd="0" presId="urn:microsoft.com/office/officeart/2005/8/layout/radial5"/>
    <dgm:cxn modelId="{9144074B-0484-4D67-B50B-6206BC74AD33}" srcId="{12B9185C-DC7D-43EB-8ED7-DA261374AEC4}" destId="{7A72911B-EB8B-479F-9E71-A6087F1DDA02}" srcOrd="0" destOrd="0" parTransId="{B2B0B3F3-8EAA-4F49-AC3D-E02367E339F4}" sibTransId="{F71CB521-93EA-45DE-855A-152C8A6B45B1}"/>
    <dgm:cxn modelId="{B0C7CA06-2FE0-415C-930A-6BEE78C8E8E1}" srcId="{40C7C2D9-A063-42E0-A2D5-56A9B5C87CBB}" destId="{858F99CA-CAD0-490F-9714-F3B2525A1329}" srcOrd="29" destOrd="0" parTransId="{0B829A6E-2D01-462C-B3E4-9BBD2FB9815C}" sibTransId="{508976D1-D790-4F09-AE8B-087E712190EC}"/>
    <dgm:cxn modelId="{2A88484E-EC0F-4CA9-AD12-29C33B5E6F23}" srcId="{7196C1E9-88B0-49BA-8493-5761AC08045B}" destId="{F47E0E16-D166-4889-872B-786FEE7C9233}" srcOrd="0" destOrd="0" parTransId="{DC9E99AB-BE52-4D40-8405-79127C518BC7}" sibTransId="{19A17A48-3AB7-413C-AC9E-D113640D1ED3}"/>
    <dgm:cxn modelId="{F60D9E28-8508-45D3-BA58-0D607E792F3A}" srcId="{40C7C2D9-A063-42E0-A2D5-56A9B5C87CBB}" destId="{9DEDE65D-1F24-4654-98C3-D1D0150181E7}" srcOrd="9" destOrd="0" parTransId="{AF96F275-FF74-4BF1-A82A-221D4C48D1A4}" sibTransId="{EB78C810-CAEE-4D93-B7DF-1FDEBC7EB252}"/>
    <dgm:cxn modelId="{A46E8220-7FD3-44D3-87F1-C930D6649835}" srcId="{40C7C2D9-A063-42E0-A2D5-56A9B5C87CBB}" destId="{0E97CABC-B2FF-49D8-9FE5-0785DD96A707}" srcOrd="6" destOrd="0" parTransId="{679C04F3-3234-4C43-B000-F88EA134FB4E}" sibTransId="{D9C5FAF1-CCAA-45E4-B0F5-A285E9D3DCF0}"/>
    <dgm:cxn modelId="{CD2EDB3C-65AE-4BAF-9F22-DA8633F46887}" srcId="{40C7C2D9-A063-42E0-A2D5-56A9B5C87CBB}" destId="{FE6A94E0-F6A8-4D19-B51F-10AD0D1A0B34}" srcOrd="0" destOrd="0" parTransId="{9DC14555-074C-404F-A203-76ED9230E6C4}" sibTransId="{200002AC-F86D-4035-90F4-A432CB9CDC87}"/>
    <dgm:cxn modelId="{E0881447-411C-4B3A-8E5D-89B18B22B99D}" srcId="{1123FD4D-C6B1-4E06-AFA4-A203935E7784}" destId="{1BBAA478-C18C-4452-AB3E-240309EC2494}" srcOrd="0" destOrd="0" parTransId="{24FF5BC5-DEE2-40C5-AB70-E3F2453A7E4F}" sibTransId="{85CEDEB3-16F1-4A26-A2AD-027E67103EA1}"/>
    <dgm:cxn modelId="{36C8149D-92EE-425A-8D5E-C564D4B8E2D9}" srcId="{4977614C-A075-4F84-866D-EE3EFD41ABB1}" destId="{CEFE03B8-7085-48E4-AA87-840DB01FC9F9}" srcOrd="0" destOrd="0" parTransId="{F1FC7D45-24BD-4DEE-9408-221CB4E32394}" sibTransId="{F1A73529-DF20-4820-8AF5-CFAC898AADE7}"/>
    <dgm:cxn modelId="{7855A3EF-9A0B-4276-ABC2-7B4D94F6199D}" srcId="{40C7C2D9-A063-42E0-A2D5-56A9B5C87CBB}" destId="{0ACAED21-10BA-48E4-A971-023ECF59846B}" srcOrd="43" destOrd="0" parTransId="{86A83472-C317-4740-8BCE-E143A4A85C9F}" sibTransId="{AD0BDD07-5658-4916-8753-0F5C51EF768B}"/>
    <dgm:cxn modelId="{419970D1-BED6-4D57-8D49-1FCF7FF12241}" srcId="{40C7C2D9-A063-42E0-A2D5-56A9B5C87CBB}" destId="{4384B3FE-6AFC-4C77-A3DB-57BFBE3B36CF}" srcOrd="31" destOrd="0" parTransId="{51757F24-EAA7-4E1B-B149-081304F2212C}" sibTransId="{3C3695CC-111A-44A9-9188-130A2CADF62C}"/>
    <dgm:cxn modelId="{46E52EB9-D603-4EB6-BDE7-9E10514CD1D1}" srcId="{40C7C2D9-A063-42E0-A2D5-56A9B5C87CBB}" destId="{7A3AEB26-ECE1-4E19-8519-3F1FB953A5C7}" srcOrd="26" destOrd="0" parTransId="{7D196B3D-8AE0-43C8-88F1-B95D625B5E9B}" sibTransId="{4D2BEB92-199E-42E0-88CC-1EB9F7E866A7}"/>
    <dgm:cxn modelId="{49DE074C-FBC7-4293-99B3-DC8B9DC022BF}" srcId="{40C7C2D9-A063-42E0-A2D5-56A9B5C87CBB}" destId="{29146875-06CD-4127-9094-8A4C32917226}" srcOrd="80" destOrd="0" parTransId="{AA85CF21-AE37-4DED-9636-5671386DAC95}" sibTransId="{895C45A5-8414-49B4-87E3-D6A0799EFCEE}"/>
    <dgm:cxn modelId="{A2565EEB-A590-444F-A341-D5ACFFA11A3D}" srcId="{40C7C2D9-A063-42E0-A2D5-56A9B5C87CBB}" destId="{8F477426-C0EF-4AFA-A0B8-B3D730A46E1B}" srcOrd="52" destOrd="0" parTransId="{BC9AA187-AF82-4046-93CD-591BF745C0BF}" sibTransId="{F0615F26-4738-4646-913D-6FF4C56E988C}"/>
    <dgm:cxn modelId="{A04DCB29-2C38-4378-844B-3F4F08B8E6A4}" srcId="{FE6A94E0-F6A8-4D19-B51F-10AD0D1A0B34}" destId="{E4AFB512-BB3D-456D-8BC8-06036A5B34AA}" srcOrd="0" destOrd="0" parTransId="{6BF69EFD-9A02-4BC7-8AB6-2FCD04FC56AC}" sibTransId="{F8E16249-D72D-46C1-8E53-0044AF09F822}"/>
    <dgm:cxn modelId="{52290EBE-5FF6-4618-BC51-2B2576730C28}" srcId="{40C7C2D9-A063-42E0-A2D5-56A9B5C87CBB}" destId="{37D692B0-325C-42B0-A8DB-3F638D467B46}" srcOrd="15" destOrd="0" parTransId="{302330FF-FEED-455D-8DF0-B0CB5F2AFED2}" sibTransId="{2824DB1A-FADA-4F6D-A32B-609441D32239}"/>
    <dgm:cxn modelId="{D4B04C87-59EF-4128-BB09-AB37FDDB8351}" srcId="{40C7C2D9-A063-42E0-A2D5-56A9B5C87CBB}" destId="{5E77F5BC-92E4-49D6-9AB0-C5AB3AA07BD0}" srcOrd="54" destOrd="0" parTransId="{FAFCA314-FF59-4792-AE42-2D274DC8A4FA}" sibTransId="{C37BAED1-47A9-4FFF-9583-5DDDB5C7D9CB}"/>
    <dgm:cxn modelId="{2764C532-44F6-DC47-A053-782141CA1178}" type="presOf" srcId="{6FDEC32E-EFC1-430A-9011-B890FFC60DEA}" destId="{5EA75F0C-05A8-412A-9A1F-292AD8C61A00}" srcOrd="0" destOrd="0" presId="urn:microsoft.com/office/officeart/2005/8/layout/radial5"/>
    <dgm:cxn modelId="{2FA1EA91-2BAE-4C35-9BBF-3E6C177BB516}" srcId="{40C7C2D9-A063-42E0-A2D5-56A9B5C87CBB}" destId="{FC7D431D-0E13-4B82-A169-86E2CB8DD395}" srcOrd="23" destOrd="0" parTransId="{D54FB3D2-7DB0-4719-A0C5-FC5B5778015F}" sibTransId="{53EAE40F-C1EC-4F39-9A23-71CDA4A1DAB2}"/>
    <dgm:cxn modelId="{5FBC511E-D67D-A048-823A-CC59277A1D86}" srcId="{40C7C2D9-A063-42E0-A2D5-56A9B5C87CBB}" destId="{D1EAA566-BB53-BC4F-8667-C020FD379983}" srcOrd="93" destOrd="0" parTransId="{0BEE0572-3490-2149-B57A-D10650F89F1E}" sibTransId="{A2BC9BA2-E2E4-7448-A373-8C0723989E56}"/>
    <dgm:cxn modelId="{6B151E56-1298-4C47-A959-D3D48496840B}" srcId="{5E77F5BC-92E4-49D6-9AB0-C5AB3AA07BD0}" destId="{6B43086C-85AE-43D4-B4B2-51E5FE10D4B6}" srcOrd="0" destOrd="0" parTransId="{D17278C8-8222-4518-A413-C98BE2A34911}" sibTransId="{7F40B267-24DB-46F4-A22C-F5C190A20F9B}"/>
    <dgm:cxn modelId="{C0D09AC6-DF11-E145-A411-C6F649056868}" type="presOf" srcId="{551B9606-AB2B-42F7-8E88-D97C237747C6}" destId="{D8F93EF4-2315-476B-A385-DA7979CE05F3}" srcOrd="0" destOrd="0" presId="urn:microsoft.com/office/officeart/2005/8/layout/radial5"/>
    <dgm:cxn modelId="{1E75975E-EAA6-436D-A173-E5EB874F6962}" srcId="{40C7C2D9-A063-42E0-A2D5-56A9B5C87CBB}" destId="{A795C7C7-474D-4D02-ADE6-BCAA8E2AAD8A}" srcOrd="4" destOrd="0" parTransId="{58537FE8-12E8-4DCB-9F7B-F02AE9FB9AA1}" sibTransId="{04A2F068-6F7B-4BD1-B577-4F4FD36B5ECA}"/>
    <dgm:cxn modelId="{E20FB8AA-3E30-4773-A36E-92846368654F}" srcId="{40C7C2D9-A063-42E0-A2D5-56A9B5C87CBB}" destId="{1123FD4D-C6B1-4E06-AFA4-A203935E7784}" srcOrd="59" destOrd="0" parTransId="{BF9C61E5-968F-44E7-A0B5-791F9956A41B}" sibTransId="{09AC932E-985E-408B-A11E-42E045869ABA}"/>
    <dgm:cxn modelId="{90FDDADD-5514-4D1E-B9B7-48A278EB3980}" srcId="{40C7C2D9-A063-42E0-A2D5-56A9B5C87CBB}" destId="{D514E458-56EC-434B-A701-626BBA312811}" srcOrd="86" destOrd="0" parTransId="{82792061-90F1-4C61-A494-C53AEA65AF9B}" sibTransId="{18CDA666-1BCC-49F3-B88C-CF554A6A49AA}"/>
    <dgm:cxn modelId="{6458A388-3B7C-49EB-AA82-83DD3A02CB87}" srcId="{40C7C2D9-A063-42E0-A2D5-56A9B5C87CBB}" destId="{BC3CD5F6-C675-4F6E-A122-B22D131DC589}" srcOrd="27" destOrd="0" parTransId="{066DA816-A105-4BA5-A88C-88BBEC9D5960}" sibTransId="{D7EB0C1C-FF39-498A-B948-6B5A4D2F8C0F}"/>
    <dgm:cxn modelId="{C76BD7EA-1742-4B1C-A696-3BE6A23A0541}" srcId="{538DEBDB-9EA8-44D8-B75E-A0C208C9C2B7}" destId="{0096DFBA-27E6-45F5-845E-B1DF48E35A57}" srcOrd="0" destOrd="0" parTransId="{BEC6C829-BFD0-460D-A8E0-3D9E6B2B425A}" sibTransId="{A9C3E35E-CB54-4950-8B46-64CDB6087956}"/>
    <dgm:cxn modelId="{17D26072-0829-483C-B754-8D8965C67C5F}" srcId="{40C7C2D9-A063-42E0-A2D5-56A9B5C87CBB}" destId="{C8221C9A-8718-430B-AC40-B71A39619794}" srcOrd="30" destOrd="0" parTransId="{1411FB88-3E23-45A0-BACE-95BEBDA1E374}" sibTransId="{E36ED71A-4711-4790-9A09-76FBBA263552}"/>
    <dgm:cxn modelId="{D69FB089-DA47-4748-8C9D-8304C5A1B982}" srcId="{40C7C2D9-A063-42E0-A2D5-56A9B5C87CBB}" destId="{AE6C1C7C-DFED-4B08-84BA-1779F8083794}" srcOrd="48" destOrd="0" parTransId="{F678E467-A4CC-4FF9-8A7A-9B5DC6595211}" sibTransId="{A0FA2E52-D7EE-4F36-B245-4256B5C9CC3C}"/>
    <dgm:cxn modelId="{778B0A4A-1354-4620-982E-0D5EC9E2A674}" srcId="{40C7C2D9-A063-42E0-A2D5-56A9B5C87CBB}" destId="{50C1E2E4-DF0A-4571-909B-ED2AC3500872}" srcOrd="63" destOrd="0" parTransId="{BB455FD0-D992-4BC5-B15C-1E4C9D926DB6}" sibTransId="{875E6181-69C5-497A-AF09-99548DF312CD}"/>
    <dgm:cxn modelId="{1DF36066-853A-4C1F-BBF9-7574906B0607}" srcId="{6F2F0C72-9C7F-48D3-A0F4-619A5E4BAF9F}" destId="{10AF31B2-1F8D-4004-8C40-B65C645EC734}" srcOrd="0" destOrd="0" parTransId="{5DA8B7FF-06A1-426F-AD9F-8192EA920F41}" sibTransId="{0CE70FBB-4756-4308-BF98-4287E52074B3}"/>
    <dgm:cxn modelId="{E67C7AF4-137E-4836-9A36-E6624ECC3ECF}" srcId="{39A39DBA-02D8-4696-B48D-5958EACCA23E}" destId="{2536CF6E-CE4F-443F-9021-6E2244D067A5}" srcOrd="0" destOrd="0" parTransId="{BE5BFF8C-678C-4264-8126-18FF614EBBA9}" sibTransId="{D6F555FB-02F8-47C9-AAE6-B47000094103}"/>
    <dgm:cxn modelId="{738B5165-5EE6-4331-AF04-A2FE8BC6BD7A}" srcId="{40C7C2D9-A063-42E0-A2D5-56A9B5C87CBB}" destId="{88231551-B96E-4F61-BDB5-47C42B023630}" srcOrd="60" destOrd="0" parTransId="{EE3E05D5-27E8-4E53-8FAA-04ABDB46FC95}" sibTransId="{2518F04E-60EA-46E2-8B4D-46DC5480B39A}"/>
    <dgm:cxn modelId="{BBF46D81-5D62-48BE-A7CA-6288A32BE9F5}" srcId="{40C7C2D9-A063-42E0-A2D5-56A9B5C87CBB}" destId="{F08F375B-DCA6-4BE7-AB7D-BC77B63C5594}" srcOrd="75" destOrd="0" parTransId="{B3E965AE-C48D-48B9-8003-30E232116BF0}" sibTransId="{7E26EEAC-B8EC-4611-83DC-B204478D2088}"/>
    <dgm:cxn modelId="{FEB51DC3-F0AA-43A6-9458-8A5141705775}" srcId="{40C7C2D9-A063-42E0-A2D5-56A9B5C87CBB}" destId="{4C6FC275-8416-452C-9350-10D89B213217}" srcOrd="79" destOrd="0" parTransId="{33D81B3F-80B9-488E-A0FA-BCA075C06FB0}" sibTransId="{5B991AC2-714A-4A68-9C9F-CB3734F706B1}"/>
    <dgm:cxn modelId="{A0B40057-08D0-B44C-ABA8-D43F1B0ADEF4}" type="presOf" srcId="{E4AFB512-BB3D-456D-8BC8-06036A5B34AA}" destId="{23AC659E-35BA-4845-A4E6-79922393D683}" srcOrd="0" destOrd="0" presId="urn:microsoft.com/office/officeart/2005/8/layout/radial5"/>
    <dgm:cxn modelId="{F5DF26B8-263E-4E86-820A-2FF92916107C}" srcId="{40C7C2D9-A063-42E0-A2D5-56A9B5C87CBB}" destId="{2EA05F18-6C17-48CC-A78F-43ACEBA0E425}" srcOrd="62" destOrd="0" parTransId="{B9262D59-8FAF-4D47-8937-5C526D3B1DA4}" sibTransId="{23E6FE69-7AA6-4AAB-9E72-17D5AC0883B0}"/>
    <dgm:cxn modelId="{D706842B-4C92-4845-9B21-9218779023E2}" srcId="{40C7C2D9-A063-42E0-A2D5-56A9B5C87CBB}" destId="{43C3094A-614A-43B0-B954-EBFEDAEF0AD4}" srcOrd="51" destOrd="0" parTransId="{D503C0F8-04BF-48AD-BD15-21EFF42F22E0}" sibTransId="{B50A9DEC-C92B-4DF3-B9F1-E3A62E9C5AC3}"/>
    <dgm:cxn modelId="{573A08FB-8DC2-4754-947A-5691B3A92C24}" srcId="{40C7C2D9-A063-42E0-A2D5-56A9B5C87CBB}" destId="{5DAD3762-8523-4F9F-BC47-16A7A37E475E}" srcOrd="28" destOrd="0" parTransId="{21CF7E59-A72B-4F4F-B440-879E0854C47C}" sibTransId="{73CE8E3C-893F-481B-BA6E-3342357C67B5}"/>
    <dgm:cxn modelId="{ECDF4213-49B4-46A1-B3A4-A566FF6EFD8C}" srcId="{40C7C2D9-A063-42E0-A2D5-56A9B5C87CBB}" destId="{C7CF5EC3-D357-400F-B05E-EBD54BFC5752}" srcOrd="83" destOrd="0" parTransId="{B950C6CD-ABCE-4A9D-9F0A-DC2BEF0E8A86}" sibTransId="{C5AE28A3-B551-40C6-AD91-E34940DFC508}"/>
    <dgm:cxn modelId="{808CFD2E-71C5-4B67-BF5C-65B048CD6528}" srcId="{40C7C2D9-A063-42E0-A2D5-56A9B5C87CBB}" destId="{5BAF5CF4-9358-4637-A08C-074DAA4281C3}" srcOrd="66" destOrd="0" parTransId="{E12D6F34-5487-4E46-930C-037FAAF4E8A1}" sibTransId="{A0E4C9B9-E563-4B22-8D37-0364CC884F32}"/>
    <dgm:cxn modelId="{B4161CB8-1EB6-40E8-A011-77FC1AC986C1}" srcId="{40C7C2D9-A063-42E0-A2D5-56A9B5C87CBB}" destId="{2063FB55-9E78-4CC8-8352-B2680FF64A58}" srcOrd="71" destOrd="0" parTransId="{7E4A0976-7695-4426-9E44-D4EB892DC2C6}" sibTransId="{425C6786-6DCA-405D-9D52-553DD95399A5}"/>
    <dgm:cxn modelId="{A665E483-33A4-4752-BB9B-D6336CF182A1}" srcId="{40C7C2D9-A063-42E0-A2D5-56A9B5C87CBB}" destId="{FCA0DC94-EADB-4FEB-A1D5-E48E058D3769}" srcOrd="68" destOrd="0" parTransId="{5CEEFC77-C13C-4BAC-B19D-7F2CC95EA122}" sibTransId="{2D3B5CD1-381F-46E6-9695-B743E5E2E726}"/>
    <dgm:cxn modelId="{63AE6DCF-8C35-4883-A83C-52AB8C415138}" srcId="{40C7C2D9-A063-42E0-A2D5-56A9B5C87CBB}" destId="{2A6DFCCB-B916-41F9-BE1E-C95F9E7F8699}" srcOrd="42" destOrd="0" parTransId="{693CE26A-1911-44BB-ADFF-FF8157E9CDB9}" sibTransId="{47E13C55-DB8C-47B0-877F-9E2E28399410}"/>
    <dgm:cxn modelId="{7E3D4F13-CBB3-4BB9-A6D8-37ACF4A2A33F}" srcId="{40C7C2D9-A063-42E0-A2D5-56A9B5C87CBB}" destId="{319CB7FF-9B79-4CD9-BFF3-6936A6B8686D}" srcOrd="18" destOrd="0" parTransId="{8D3C6D0A-0257-4D7F-8B50-764962036D71}" sibTransId="{549C205E-792C-4961-9EEE-D4C9E9B0AAE7}"/>
    <dgm:cxn modelId="{816271CB-078A-4D8A-8C00-DAA3DE9D5D01}" srcId="{40C7C2D9-A063-42E0-A2D5-56A9B5C87CBB}" destId="{6F2F0C72-9C7F-48D3-A0F4-619A5E4BAF9F}" srcOrd="89" destOrd="0" parTransId="{CBC9C5DF-7152-4689-A7B3-F84C61401504}" sibTransId="{9C71795B-7E96-4574-857F-09E59DB9D6A0}"/>
    <dgm:cxn modelId="{1350DD87-A164-4FAC-AF7C-DF12C27DAEC5}" srcId="{40C7C2D9-A063-42E0-A2D5-56A9B5C87CBB}" destId="{B861DA34-7FF7-44BB-ABF1-35C555A5289D}" srcOrd="76" destOrd="0" parTransId="{8CB9288C-FE43-4135-996E-89042092726B}" sibTransId="{0A090C72-754C-41B6-8C79-7547A7F5CCFF}"/>
    <dgm:cxn modelId="{4F754ED3-A554-48FE-B750-45692E0D65F7}" srcId="{40C7C2D9-A063-42E0-A2D5-56A9B5C87CBB}" destId="{4EB87F94-2D4F-4F17-AB69-FE938EAF2E79}" srcOrd="25" destOrd="0" parTransId="{229BE672-6944-4B95-9FF4-8142FA7AFF51}" sibTransId="{85C9C685-1A38-4563-8C78-046556AF43E3}"/>
    <dgm:cxn modelId="{A54F861B-E4CC-40EC-94B5-76838B4B2AAA}" srcId="{BDC170B1-11D3-4BAE-8057-C311036678B8}" destId="{1F1C63A6-D578-4DD1-B9BC-BDAB2568D0B1}" srcOrd="0" destOrd="0" parTransId="{89898DE0-B9CE-4F89-8060-69902F11897D}" sibTransId="{0E681241-F904-4855-886B-D67931C3018B}"/>
    <dgm:cxn modelId="{735F6114-12ED-CC4A-BCA6-26B3B2B13970}" type="presOf" srcId="{ACA62743-FDD0-466D-8BB8-AF653D54A615}" destId="{0F6689EC-8B4C-490C-BB56-2B2CA39F670A}" srcOrd="0" destOrd="0" presId="urn:microsoft.com/office/officeart/2005/8/layout/radial5"/>
    <dgm:cxn modelId="{D13343EF-6E43-4B08-8816-0667771BD467}" srcId="{40C7C2D9-A063-42E0-A2D5-56A9B5C87CBB}" destId="{76F35F79-E2B8-45C3-B5FC-C5674590864A}" srcOrd="36" destOrd="0" parTransId="{BBE4FE1B-9DE3-4BB1-A6A9-6E1479F5A58D}" sibTransId="{92DD278B-0CF8-42C1-AFDE-82C0CBBD3A79}"/>
    <dgm:cxn modelId="{4DF7C07B-2B0D-41D4-9463-60DE7BABC52F}" srcId="{F9086532-996F-4F0F-99BE-BA2BE537AAAB}" destId="{409EA487-04A3-4506-A790-699D1C08D6BF}" srcOrd="0" destOrd="0" parTransId="{78F829FE-BB4D-47B8-B3B0-0CD32636F6D1}" sibTransId="{B944E1F5-281A-402B-AA13-F57D64498DCD}"/>
    <dgm:cxn modelId="{5CDED6F5-C673-47E5-AE34-B8B7F6381E91}" srcId="{40C7C2D9-A063-42E0-A2D5-56A9B5C87CBB}" destId="{BDC170B1-11D3-4BAE-8057-C311036678B8}" srcOrd="87" destOrd="0" parTransId="{DB5D5F59-6578-4AC3-9203-FA1D0CA94691}" sibTransId="{DA601106-7CC9-42A8-8364-444347F07219}"/>
    <dgm:cxn modelId="{60CE2E6C-9AA6-7149-A7C3-3F5C6146939B}" type="presOf" srcId="{A5578E7A-0502-471B-AA6F-A5A1D5742570}" destId="{E8556A57-B28B-41F1-96D2-E80E8BD2AC65}" srcOrd="0" destOrd="0" presId="urn:microsoft.com/office/officeart/2005/8/layout/radial5"/>
    <dgm:cxn modelId="{74AFAD07-D09C-41D2-9225-C0F1403A226E}" srcId="{40C7C2D9-A063-42E0-A2D5-56A9B5C87CBB}" destId="{BE0167A4-9833-4DDD-BB59-E45467841259}" srcOrd="88" destOrd="0" parTransId="{3BC5471F-94FD-4B18-A73C-CD4812F41048}" sibTransId="{729AB01C-574B-4672-8C02-62E87986B43A}"/>
    <dgm:cxn modelId="{EB6CC8F2-692B-4671-9E9D-52A77E4C2B7B}" srcId="{40C7C2D9-A063-42E0-A2D5-56A9B5C87CBB}" destId="{673013FF-07E1-46D3-98AC-848EA285680B}" srcOrd="32" destOrd="0" parTransId="{4EEF5F30-BD10-4807-8301-C92C893DA646}" sibTransId="{BD14D0DA-13A3-49CA-B49B-A07369F748B6}"/>
    <dgm:cxn modelId="{D73741D3-1B0B-4357-A17B-F81F4E9C0719}" srcId="{FE6A94E0-F6A8-4D19-B51F-10AD0D1A0B34}" destId="{09169244-DAD1-4017-B548-71EB75252C3C}" srcOrd="2" destOrd="0" parTransId="{21CC5F08-B816-4253-AA77-9340066BFDEE}" sibTransId="{A5AB0BE9-611F-4BC8-B13E-931D86F1CE30}"/>
    <dgm:cxn modelId="{35605568-4379-4568-9F60-609F9E43574F}" srcId="{12B9185C-DC7D-43EB-8ED7-DA261374AEC4}" destId="{CD9B13D5-77A1-4B96-AB10-5E5504A5CCA1}" srcOrd="1" destOrd="0" parTransId="{6418C226-1E4E-4056-A67C-8A93EE8C4F64}" sibTransId="{8D7F3D1E-FAC7-45AD-B28B-FA3BAD9F0862}"/>
    <dgm:cxn modelId="{BED55376-F615-464F-8F28-987DED1BE210}" srcId="{40C7C2D9-A063-42E0-A2D5-56A9B5C87CBB}" destId="{2326AC49-5568-4F65-AE72-F8386CAA593B}" srcOrd="55" destOrd="0" parTransId="{8451D486-C5FF-48DA-BADF-14EEA127DC36}" sibTransId="{27384B3E-4B2B-4366-B98F-6A6747C3C176}"/>
    <dgm:cxn modelId="{3E1D0CF7-90B7-ED45-A9E5-939D0773B56A}" type="presOf" srcId="{6BF69EFD-9A02-4BC7-8AB6-2FCD04FC56AC}" destId="{F31A4965-F598-4CE2-8B3B-D05D9A862E8D}" srcOrd="0" destOrd="0" presId="urn:microsoft.com/office/officeart/2005/8/layout/radial5"/>
    <dgm:cxn modelId="{6ABFBDF6-C8FA-40C2-BBB9-BE5530F0A106}" srcId="{FE6A94E0-F6A8-4D19-B51F-10AD0D1A0B34}" destId="{6FDEC32E-EFC1-430A-9011-B890FFC60DEA}" srcOrd="4" destOrd="0" parTransId="{551B9606-AB2B-42F7-8E88-D97C237747C6}" sibTransId="{5CD0E297-9D5E-427E-AE7C-8A7A66BCA04A}"/>
    <dgm:cxn modelId="{F32803FF-1A3B-4EF3-92A9-27B23AB08532}" srcId="{FE6A94E0-F6A8-4D19-B51F-10AD0D1A0B34}" destId="{A5578E7A-0502-471B-AA6F-A5A1D5742570}" srcOrd="5" destOrd="0" parTransId="{ACA62743-FDD0-466D-8BB8-AF653D54A615}" sibTransId="{2768B152-B087-4939-8088-FD42D4B1BE2C}"/>
    <dgm:cxn modelId="{1B34F911-1685-4D8D-8D24-F10509D5826B}" srcId="{40C7C2D9-A063-42E0-A2D5-56A9B5C87CBB}" destId="{81F07A4C-9054-47A8-97CC-F7136E1AFE67}" srcOrd="3" destOrd="0" parTransId="{026CB158-3E5A-44EC-864A-7C5309B822A7}" sibTransId="{100CE329-C6F2-4261-BE06-BF2F898518A3}"/>
    <dgm:cxn modelId="{8F197AE7-9286-4D52-976E-FBADBF02C120}" srcId="{FE6A94E0-F6A8-4D19-B51F-10AD0D1A0B34}" destId="{C48A8CD1-DDE1-4DBE-9FCA-278B2EAC0743}" srcOrd="3" destOrd="0" parTransId="{0730BDAB-35A0-4687-B4B8-213896BF5324}" sibTransId="{73E788EB-F9C6-47A2-8861-E9A00517328C}"/>
    <dgm:cxn modelId="{9658303C-3645-4D28-B174-2CA18E09243F}" srcId="{40C7C2D9-A063-42E0-A2D5-56A9B5C87CBB}" destId="{9BA3F2C1-BD9B-4C05-801A-9475CDCE882A}" srcOrd="11" destOrd="0" parTransId="{28676CF9-C9C9-446F-AFC2-61CC90C41AEB}" sibTransId="{A152101F-BA25-4569-BD22-00B8F16EFAC9}"/>
    <dgm:cxn modelId="{4B0691B2-82EA-AE41-8B96-59C440D5B784}" type="presOf" srcId="{6BF69EFD-9A02-4BC7-8AB6-2FCD04FC56AC}" destId="{111A8F24-60C8-4783-893C-B4334878F097}" srcOrd="1" destOrd="0" presId="urn:microsoft.com/office/officeart/2005/8/layout/radial5"/>
    <dgm:cxn modelId="{49CB1953-C158-2F42-A82E-A7CF7493BF9B}" type="presParOf" srcId="{EEE868E8-21AB-47BD-9AC4-24A5A43D9248}" destId="{15C9A8EC-307E-415E-88FA-DEFBCD79B838}" srcOrd="0" destOrd="0" presId="urn:microsoft.com/office/officeart/2005/8/layout/radial5"/>
    <dgm:cxn modelId="{12A2D6CF-EE81-2F49-BE6F-E30A523C930D}" type="presParOf" srcId="{EEE868E8-21AB-47BD-9AC4-24A5A43D9248}" destId="{F31A4965-F598-4CE2-8B3B-D05D9A862E8D}" srcOrd="1" destOrd="0" presId="urn:microsoft.com/office/officeart/2005/8/layout/radial5"/>
    <dgm:cxn modelId="{4DE7CD57-A28E-184E-8FA3-3FD0A287336B}" type="presParOf" srcId="{F31A4965-F598-4CE2-8B3B-D05D9A862E8D}" destId="{111A8F24-60C8-4783-893C-B4334878F097}" srcOrd="0" destOrd="0" presId="urn:microsoft.com/office/officeart/2005/8/layout/radial5"/>
    <dgm:cxn modelId="{1E87E5FA-4016-FF4C-802E-E83E0E6B4BED}" type="presParOf" srcId="{EEE868E8-21AB-47BD-9AC4-24A5A43D9248}" destId="{23AC659E-35BA-4845-A4E6-79922393D683}" srcOrd="2" destOrd="0" presId="urn:microsoft.com/office/officeart/2005/8/layout/radial5"/>
    <dgm:cxn modelId="{A615AD30-7FA9-4547-AAB1-FEBBF0615336}" type="presParOf" srcId="{EEE868E8-21AB-47BD-9AC4-24A5A43D9248}" destId="{C034A8BD-F9A3-C64A-954E-C48C4E35A808}" srcOrd="3" destOrd="0" presId="urn:microsoft.com/office/officeart/2005/8/layout/radial5"/>
    <dgm:cxn modelId="{B41F6DAD-0C63-9243-883C-59F3FCA082FE}" type="presParOf" srcId="{C034A8BD-F9A3-C64A-954E-C48C4E35A808}" destId="{96D17567-C554-EB49-8AFA-3572BB60E2A4}" srcOrd="0" destOrd="0" presId="urn:microsoft.com/office/officeart/2005/8/layout/radial5"/>
    <dgm:cxn modelId="{10550D4A-6F7A-454E-B24C-8C4DFA76A318}" type="presParOf" srcId="{EEE868E8-21AB-47BD-9AC4-24A5A43D9248}" destId="{86CA7A0E-CF26-9543-8C3E-004059C26378}" srcOrd="4" destOrd="0" presId="urn:microsoft.com/office/officeart/2005/8/layout/radial5"/>
    <dgm:cxn modelId="{CB78D07E-1965-DD40-A608-A358AE4E9E63}" type="presParOf" srcId="{EEE868E8-21AB-47BD-9AC4-24A5A43D9248}" destId="{5984F5A4-3600-49FC-BA4E-705F9506A4F2}" srcOrd="5" destOrd="0" presId="urn:microsoft.com/office/officeart/2005/8/layout/radial5"/>
    <dgm:cxn modelId="{358F3678-BE1B-384C-9000-0E7E6A14CADF}" type="presParOf" srcId="{5984F5A4-3600-49FC-BA4E-705F9506A4F2}" destId="{11B6FEA2-C1B8-41A8-B8FF-85354C0F8494}" srcOrd="0" destOrd="0" presId="urn:microsoft.com/office/officeart/2005/8/layout/radial5"/>
    <dgm:cxn modelId="{5A2507A9-AA5C-DF43-87F0-AB55EC3F8206}" type="presParOf" srcId="{EEE868E8-21AB-47BD-9AC4-24A5A43D9248}" destId="{45221CE7-4328-426B-A6CD-2236112F9F7D}" srcOrd="6" destOrd="0" presId="urn:microsoft.com/office/officeart/2005/8/layout/radial5"/>
    <dgm:cxn modelId="{E1663CCE-BBF0-B94C-977C-20465D81BD13}" type="presParOf" srcId="{EEE868E8-21AB-47BD-9AC4-24A5A43D9248}" destId="{3B2667F7-6235-4C02-8922-1C5A25339279}" srcOrd="7" destOrd="0" presId="urn:microsoft.com/office/officeart/2005/8/layout/radial5"/>
    <dgm:cxn modelId="{95A571F0-6143-C748-A102-F3D7AA6AFF64}" type="presParOf" srcId="{3B2667F7-6235-4C02-8922-1C5A25339279}" destId="{CE995909-8F89-446E-BFEF-4AAABC7CE609}" srcOrd="0" destOrd="0" presId="urn:microsoft.com/office/officeart/2005/8/layout/radial5"/>
    <dgm:cxn modelId="{7E89FAAB-D862-4842-A491-9B46FAB4E3A5}" type="presParOf" srcId="{EEE868E8-21AB-47BD-9AC4-24A5A43D9248}" destId="{A1590693-0E8E-4597-9044-10CFB793AE2E}" srcOrd="8" destOrd="0" presId="urn:microsoft.com/office/officeart/2005/8/layout/radial5"/>
    <dgm:cxn modelId="{B44D1EEB-187C-6C47-A431-A0634945C208}" type="presParOf" srcId="{EEE868E8-21AB-47BD-9AC4-24A5A43D9248}" destId="{D8F93EF4-2315-476B-A385-DA7979CE05F3}" srcOrd="9" destOrd="0" presId="urn:microsoft.com/office/officeart/2005/8/layout/radial5"/>
    <dgm:cxn modelId="{3AD17E3C-DC88-C64F-86BF-AE3225D92A6E}" type="presParOf" srcId="{D8F93EF4-2315-476B-A385-DA7979CE05F3}" destId="{A16939B5-0F46-452F-BE49-1A9D952F68C9}" srcOrd="0" destOrd="0" presId="urn:microsoft.com/office/officeart/2005/8/layout/radial5"/>
    <dgm:cxn modelId="{DA8AA671-CBDF-5146-8310-4FFDC5CC957C}" type="presParOf" srcId="{EEE868E8-21AB-47BD-9AC4-24A5A43D9248}" destId="{5EA75F0C-05A8-412A-9A1F-292AD8C61A00}" srcOrd="10" destOrd="0" presId="urn:microsoft.com/office/officeart/2005/8/layout/radial5"/>
    <dgm:cxn modelId="{4E11101F-F1A4-A04A-B7F8-6F58341E1366}" type="presParOf" srcId="{EEE868E8-21AB-47BD-9AC4-24A5A43D9248}" destId="{0F6689EC-8B4C-490C-BB56-2B2CA39F670A}" srcOrd="11" destOrd="0" presId="urn:microsoft.com/office/officeart/2005/8/layout/radial5"/>
    <dgm:cxn modelId="{9EB41692-5B99-3349-90F8-034CDFF4373C}" type="presParOf" srcId="{0F6689EC-8B4C-490C-BB56-2B2CA39F670A}" destId="{0E634E34-8D09-4804-AEA3-7569F6513CE2}" srcOrd="0" destOrd="0" presId="urn:microsoft.com/office/officeart/2005/8/layout/radial5"/>
    <dgm:cxn modelId="{F1E55881-AB40-544E-A698-F5BCCD2AE336}" type="presParOf" srcId="{EEE868E8-21AB-47BD-9AC4-24A5A43D9248}" destId="{E8556A57-B28B-41F1-96D2-E80E8BD2AC65}" srcOrd="12"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C9A8EC-307E-415E-88FA-DEFBCD79B838}">
      <dsp:nvSpPr>
        <dsp:cNvPr id="0" name=""/>
        <dsp:cNvSpPr/>
      </dsp:nvSpPr>
      <dsp:spPr>
        <a:xfrm>
          <a:off x="3719848" y="2016993"/>
          <a:ext cx="1650532" cy="1580420"/>
        </a:xfrm>
        <a:prstGeom prst="ellipse">
          <a:avLst/>
        </a:prstGeom>
        <a:solidFill>
          <a:srgbClr val="FF0000"/>
        </a:solidFill>
        <a:ln w="15875" cap="flat" cmpd="sng" algn="ctr">
          <a:solidFill>
            <a:schemeClr val="accent2">
              <a:shade val="50000"/>
              <a:shade val="75000"/>
              <a:lumMod val="8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GB" sz="2200" kern="1200" dirty="0">
              <a:latin typeface="Arial"/>
              <a:cs typeface="Arial"/>
            </a:rPr>
            <a:t>Learning</a:t>
          </a:r>
        </a:p>
      </dsp:txBody>
      <dsp:txXfrm>
        <a:off x="3961563" y="2248440"/>
        <a:ext cx="1167102" cy="1117526"/>
      </dsp:txXfrm>
    </dsp:sp>
    <dsp:sp modelId="{F31A4965-F598-4CE2-8B3B-D05D9A862E8D}">
      <dsp:nvSpPr>
        <dsp:cNvPr id="0" name=""/>
        <dsp:cNvSpPr/>
      </dsp:nvSpPr>
      <dsp:spPr>
        <a:xfrm rot="5510628">
          <a:off x="4422450" y="1579594"/>
          <a:ext cx="308093"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dirty="0">
            <a:latin typeface="Arial"/>
            <a:cs typeface="Arial"/>
          </a:endParaRPr>
        </a:p>
      </dsp:txBody>
      <dsp:txXfrm>
        <a:off x="4470151" y="1634506"/>
        <a:ext cx="215665" cy="303305"/>
      </dsp:txXfrm>
    </dsp:sp>
    <dsp:sp modelId="{23AC659E-35BA-4845-A4E6-79922393D683}">
      <dsp:nvSpPr>
        <dsp:cNvPr id="0" name=""/>
        <dsp:cNvSpPr/>
      </dsp:nvSpPr>
      <dsp:spPr>
        <a:xfrm>
          <a:off x="3650325" y="-96339"/>
          <a:ext cx="1920743" cy="1732589"/>
        </a:xfrm>
        <a:prstGeom prst="ellipse">
          <a:avLst/>
        </a:prstGeom>
        <a:solidFill>
          <a:schemeClr val="bg2">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latin typeface="Arial"/>
              <a:cs typeface="Arial"/>
            </a:rPr>
            <a:t>Predictability</a:t>
          </a:r>
          <a:endParaRPr lang="en-GB" sz="1600" kern="1200" dirty="0">
            <a:latin typeface="Arial"/>
            <a:cs typeface="Arial"/>
          </a:endParaRPr>
        </a:p>
      </dsp:txBody>
      <dsp:txXfrm>
        <a:off x="3931611" y="157393"/>
        <a:ext cx="1358171" cy="1225125"/>
      </dsp:txXfrm>
    </dsp:sp>
    <dsp:sp modelId="{C034A8BD-F9A3-C64A-954E-C48C4E35A808}">
      <dsp:nvSpPr>
        <dsp:cNvPr id="0" name=""/>
        <dsp:cNvSpPr/>
      </dsp:nvSpPr>
      <dsp:spPr>
        <a:xfrm rot="20053746" flipH="1" flipV="1">
          <a:off x="5403995" y="2103117"/>
          <a:ext cx="339923" cy="48871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5500901" y="2178692"/>
        <a:ext cx="237946" cy="293230"/>
      </dsp:txXfrm>
    </dsp:sp>
    <dsp:sp modelId="{86CA7A0E-CF26-9543-8C3E-004059C26378}">
      <dsp:nvSpPr>
        <dsp:cNvPr id="0" name=""/>
        <dsp:cNvSpPr/>
      </dsp:nvSpPr>
      <dsp:spPr>
        <a:xfrm>
          <a:off x="5712403" y="747369"/>
          <a:ext cx="2118516" cy="1969747"/>
        </a:xfrm>
        <a:prstGeom prst="ellipse">
          <a:avLst/>
        </a:prstGeom>
        <a:solidFill>
          <a:srgbClr val="0B87D6"/>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latin typeface="Arial"/>
              <a:cs typeface="Arial"/>
            </a:rPr>
            <a:t>Student- Focused</a:t>
          </a:r>
        </a:p>
      </dsp:txBody>
      <dsp:txXfrm>
        <a:off x="6022652" y="1035832"/>
        <a:ext cx="1498018" cy="1392821"/>
      </dsp:txXfrm>
    </dsp:sp>
    <dsp:sp modelId="{5984F5A4-3600-49FC-BA4E-705F9506A4F2}">
      <dsp:nvSpPr>
        <dsp:cNvPr id="0" name=""/>
        <dsp:cNvSpPr/>
      </dsp:nvSpPr>
      <dsp:spPr>
        <a:xfrm rot="12723855">
          <a:off x="5388701" y="2957073"/>
          <a:ext cx="430182"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dirty="0">
            <a:latin typeface="Arial"/>
            <a:cs typeface="Arial"/>
          </a:endParaRPr>
        </a:p>
      </dsp:txBody>
      <dsp:txXfrm>
        <a:off x="5507913" y="3092431"/>
        <a:ext cx="301127" cy="303305"/>
      </dsp:txXfrm>
    </dsp:sp>
    <dsp:sp modelId="{45221CE7-4328-426B-A6CD-2236112F9F7D}">
      <dsp:nvSpPr>
        <dsp:cNvPr id="0" name=""/>
        <dsp:cNvSpPr/>
      </dsp:nvSpPr>
      <dsp:spPr>
        <a:xfrm>
          <a:off x="5869757" y="3067106"/>
          <a:ext cx="2033813" cy="1859160"/>
        </a:xfrm>
        <a:prstGeom prst="ellipse">
          <a:avLst/>
        </a:prstGeom>
        <a:solidFill>
          <a:schemeClr val="accent3"/>
        </a:solidFill>
        <a:ln w="15875" cap="flat" cmpd="sng" algn="ctr">
          <a:solidFill>
            <a:schemeClr val="accent3">
              <a:shade val="50000"/>
              <a:shade val="75000"/>
              <a:lumMod val="8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latin typeface="Arial"/>
              <a:cs typeface="Arial"/>
            </a:rPr>
            <a:t>Academic Maturity </a:t>
          </a:r>
          <a:endParaRPr lang="en-US" sz="1600" kern="1200" dirty="0">
            <a:latin typeface="Arial"/>
            <a:cs typeface="Arial"/>
          </a:endParaRPr>
        </a:p>
      </dsp:txBody>
      <dsp:txXfrm>
        <a:off x="6167602" y="3339374"/>
        <a:ext cx="1438123" cy="1314624"/>
      </dsp:txXfrm>
    </dsp:sp>
    <dsp:sp modelId="{3B2667F7-6235-4C02-8922-1C5A25339279}">
      <dsp:nvSpPr>
        <dsp:cNvPr id="0" name=""/>
        <dsp:cNvSpPr/>
      </dsp:nvSpPr>
      <dsp:spPr>
        <a:xfrm rot="15872495">
          <a:off x="4377650" y="3531063"/>
          <a:ext cx="288952"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dirty="0">
            <a:latin typeface="Arial"/>
            <a:cs typeface="Arial"/>
          </a:endParaRPr>
        </a:p>
      </dsp:txBody>
      <dsp:txXfrm rot="10800000">
        <a:off x="4425116" y="3675311"/>
        <a:ext cx="202266" cy="303305"/>
      </dsp:txXfrm>
    </dsp:sp>
    <dsp:sp modelId="{A1590693-0E8E-4597-9044-10CFB793AE2E}">
      <dsp:nvSpPr>
        <dsp:cNvPr id="0" name=""/>
        <dsp:cNvSpPr/>
      </dsp:nvSpPr>
      <dsp:spPr>
        <a:xfrm>
          <a:off x="3493336" y="3981758"/>
          <a:ext cx="2005535" cy="1815240"/>
        </a:xfrm>
        <a:prstGeom prst="ellipse">
          <a:avLst/>
        </a:prstGeom>
        <a:solidFill>
          <a:schemeClr val="accent3"/>
        </a:solidFill>
        <a:ln w="15875" cap="flat" cmpd="sng" algn="ctr">
          <a:solidFill>
            <a:schemeClr val="accent3">
              <a:shade val="50000"/>
              <a:shade val="75000"/>
              <a:lumMod val="8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smtClean="0">
              <a:latin typeface="Arial"/>
              <a:cs typeface="Arial"/>
            </a:rPr>
            <a:t>Emotion</a:t>
          </a:r>
          <a:endParaRPr lang="en-US" sz="1600" kern="1200" dirty="0" smtClean="0">
            <a:latin typeface="Arial"/>
            <a:cs typeface="Arial"/>
          </a:endParaRPr>
        </a:p>
      </dsp:txBody>
      <dsp:txXfrm>
        <a:off x="3787040" y="4247594"/>
        <a:ext cx="1418127" cy="1283568"/>
      </dsp:txXfrm>
    </dsp:sp>
    <dsp:sp modelId="{D8F93EF4-2315-476B-A385-DA7979CE05F3}">
      <dsp:nvSpPr>
        <dsp:cNvPr id="0" name=""/>
        <dsp:cNvSpPr/>
      </dsp:nvSpPr>
      <dsp:spPr>
        <a:xfrm rot="20473278">
          <a:off x="3322237" y="2975014"/>
          <a:ext cx="341796"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dirty="0">
            <a:latin typeface="Arial"/>
            <a:cs typeface="Arial"/>
          </a:endParaRPr>
        </a:p>
      </dsp:txBody>
      <dsp:txXfrm rot="10800000">
        <a:off x="3324966" y="3092620"/>
        <a:ext cx="239257" cy="303305"/>
      </dsp:txXfrm>
    </dsp:sp>
    <dsp:sp modelId="{5EA75F0C-05A8-412A-9A1F-292AD8C61A00}">
      <dsp:nvSpPr>
        <dsp:cNvPr id="0" name=""/>
        <dsp:cNvSpPr/>
      </dsp:nvSpPr>
      <dsp:spPr>
        <a:xfrm>
          <a:off x="1344090" y="2733450"/>
          <a:ext cx="1906365" cy="1944814"/>
        </a:xfrm>
        <a:prstGeom prst="ellipse">
          <a:avLst/>
        </a:prstGeom>
        <a:solidFill>
          <a:srgbClr val="0B87D6"/>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latin typeface="Arial"/>
              <a:cs typeface="Arial"/>
            </a:rPr>
            <a:t>Timing</a:t>
          </a:r>
          <a:endParaRPr lang="en-US" sz="1600" kern="1200" dirty="0">
            <a:latin typeface="Arial"/>
            <a:cs typeface="Arial"/>
          </a:endParaRPr>
        </a:p>
      </dsp:txBody>
      <dsp:txXfrm>
        <a:off x="1623271" y="3018261"/>
        <a:ext cx="1348003" cy="1375192"/>
      </dsp:txXfrm>
    </dsp:sp>
    <dsp:sp modelId="{0F6689EC-8B4C-490C-BB56-2B2CA39F670A}">
      <dsp:nvSpPr>
        <dsp:cNvPr id="0" name=""/>
        <dsp:cNvSpPr/>
      </dsp:nvSpPr>
      <dsp:spPr>
        <a:xfrm rot="2455249">
          <a:off x="3356800" y="1966857"/>
          <a:ext cx="376164"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dirty="0">
            <a:latin typeface="Arial"/>
            <a:cs typeface="Arial"/>
          </a:endParaRPr>
        </a:p>
      </dsp:txBody>
      <dsp:txXfrm rot="10800000">
        <a:off x="3370589" y="2031000"/>
        <a:ext cx="263315" cy="303305"/>
      </dsp:txXfrm>
    </dsp:sp>
    <dsp:sp modelId="{E8556A57-B28B-41F1-96D2-E80E8BD2AC65}">
      <dsp:nvSpPr>
        <dsp:cNvPr id="0" name=""/>
        <dsp:cNvSpPr/>
      </dsp:nvSpPr>
      <dsp:spPr>
        <a:xfrm>
          <a:off x="1363889" y="552524"/>
          <a:ext cx="2010976" cy="1953066"/>
        </a:xfrm>
        <a:prstGeom prst="ellipse">
          <a:avLst/>
        </a:prstGeom>
        <a:solidFill>
          <a:srgbClr val="0B87D6"/>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latin typeface="Arial"/>
              <a:cs typeface="Arial"/>
            </a:rPr>
            <a:t>Support</a:t>
          </a:r>
          <a:endParaRPr lang="en-US" sz="1600" kern="1200" dirty="0">
            <a:latin typeface="Arial"/>
            <a:cs typeface="Arial"/>
          </a:endParaRPr>
        </a:p>
      </dsp:txBody>
      <dsp:txXfrm>
        <a:off x="1658390" y="838544"/>
        <a:ext cx="1421974" cy="1381026"/>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F42DD75D-0722-4DD3-AF81-BB0509C9FA5C}" type="datetimeFigureOut">
              <a:rPr lang="en-GB" smtClean="0"/>
              <a:t>12/01/2016</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2FF1C4CB-D6A9-4BE3-A529-4509456D4C31}" type="slidenum">
              <a:rPr lang="en-GB" smtClean="0"/>
              <a:t>‹#›</a:t>
            </a:fld>
            <a:endParaRPr lang="en-GB"/>
          </a:p>
        </p:txBody>
      </p:sp>
    </p:spTree>
    <p:extLst>
      <p:ext uri="{BB962C8B-B14F-4D97-AF65-F5344CB8AC3E}">
        <p14:creationId xmlns:p14="http://schemas.microsoft.com/office/powerpoint/2010/main" val="3759856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CE35A054-AAEF-4E8B-B835-EB761FC435BB}" type="datetimeFigureOut">
              <a:rPr lang="en-GB" smtClean="0"/>
              <a:t>12/01/2016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CF6DF2E3-2CF6-4F00-A9C4-B836B1713DCB}" type="slidenum">
              <a:rPr lang="en-GB" smtClean="0"/>
              <a:t>‹#›</a:t>
            </a:fld>
            <a:endParaRPr lang="en-GB"/>
          </a:p>
        </p:txBody>
      </p:sp>
    </p:spTree>
    <p:extLst>
      <p:ext uri="{BB962C8B-B14F-4D97-AF65-F5344CB8AC3E}">
        <p14:creationId xmlns:p14="http://schemas.microsoft.com/office/powerpoint/2010/main" val="2542246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20000"/>
              </a:lnSpc>
              <a:spcBef>
                <a:spcPct val="10000"/>
              </a:spcBef>
              <a:spcAft>
                <a:spcPts val="300"/>
              </a:spcAft>
              <a:defRPr/>
            </a:pPr>
            <a:r>
              <a:rPr lang="en-US" dirty="0" smtClean="0">
                <a:latin typeface="Arial"/>
                <a:cs typeface="Arial"/>
              </a:rPr>
              <a:t>23 psychology undergraduates level 5 and 6.  19 female, mean age: 24.3 years, 4 male, mean age: 21.5 years, 3 grade average 1st, 12 grade average 2:1, 8 grade average 2:2. 18 home students, 2 EU, 3 International students. 15 English as a first language</a:t>
            </a:r>
          </a:p>
          <a:p>
            <a:pPr algn="just">
              <a:lnSpc>
                <a:spcPct val="120000"/>
              </a:lnSpc>
              <a:spcBef>
                <a:spcPct val="10000"/>
              </a:spcBef>
              <a:spcAft>
                <a:spcPts val="300"/>
              </a:spcAft>
              <a:defRPr/>
            </a:pPr>
            <a:r>
              <a:rPr lang="en-US" dirty="0" smtClean="0">
                <a:latin typeface="Arial"/>
                <a:cs typeface="Arial"/>
              </a:rPr>
              <a:t>Recruited via advertisement on Blackboard and via Psychology notice board, SONA- research participation scheme</a:t>
            </a:r>
          </a:p>
          <a:p>
            <a:pPr algn="just">
              <a:lnSpc>
                <a:spcPct val="120000"/>
              </a:lnSpc>
              <a:spcBef>
                <a:spcPct val="10000"/>
              </a:spcBef>
              <a:spcAft>
                <a:spcPts val="300"/>
              </a:spcAft>
              <a:defRPr/>
            </a:pPr>
            <a:r>
              <a:rPr lang="en-US" dirty="0" smtClean="0">
                <a:latin typeface="Arial"/>
                <a:cs typeface="Arial"/>
              </a:rPr>
              <a:t>Inclusion criteria - Full time year 2 or 3 psychology students, proficient in spoken English</a:t>
            </a:r>
          </a:p>
          <a:p>
            <a:pPr marL="0" indent="0">
              <a:lnSpc>
                <a:spcPct val="120000"/>
              </a:lnSpc>
              <a:spcBef>
                <a:spcPct val="10000"/>
              </a:spcBef>
              <a:spcAft>
                <a:spcPts val="300"/>
              </a:spcAft>
              <a:buNone/>
              <a:defRPr/>
            </a:pPr>
            <a:endParaRPr lang="en-US" sz="1400" b="1" dirty="0" smtClean="0">
              <a:latin typeface="Arial"/>
              <a:cs typeface="Arial"/>
            </a:endParaRPr>
          </a:p>
          <a:p>
            <a:endParaRPr lang="en-GB" dirty="0"/>
          </a:p>
        </p:txBody>
      </p:sp>
      <p:sp>
        <p:nvSpPr>
          <p:cNvPr id="4" name="Slide Number Placeholder 3"/>
          <p:cNvSpPr>
            <a:spLocks noGrp="1"/>
          </p:cNvSpPr>
          <p:nvPr>
            <p:ph type="sldNum" sz="quarter" idx="10"/>
          </p:nvPr>
        </p:nvSpPr>
        <p:spPr/>
        <p:txBody>
          <a:bodyPr/>
          <a:lstStyle/>
          <a:p>
            <a:fld id="{CF6DF2E3-2CF6-4F00-A9C4-B836B1713DCB}" type="slidenum">
              <a:rPr lang="en-GB" smtClean="0"/>
              <a:t>4</a:t>
            </a:fld>
            <a:endParaRPr lang="en-GB"/>
          </a:p>
        </p:txBody>
      </p:sp>
    </p:spTree>
    <p:extLst>
      <p:ext uri="{BB962C8B-B14F-4D97-AF65-F5344CB8AC3E}">
        <p14:creationId xmlns:p14="http://schemas.microsoft.com/office/powerpoint/2010/main" val="2588674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6DF2E3-2CF6-4F00-A9C4-B836B1713DCB}" type="slidenum">
              <a:rPr lang="en-GB" smtClean="0"/>
              <a:t>5</a:t>
            </a:fld>
            <a:endParaRPr lang="en-GB"/>
          </a:p>
        </p:txBody>
      </p:sp>
    </p:spTree>
    <p:extLst>
      <p:ext uri="{BB962C8B-B14F-4D97-AF65-F5344CB8AC3E}">
        <p14:creationId xmlns:p14="http://schemas.microsoft.com/office/powerpoint/2010/main" val="2336095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300"/>
              </a:spcAft>
            </a:pPr>
            <a:r>
              <a:rPr lang="en-US" b="1" dirty="0" smtClean="0">
                <a:latin typeface="Arial" pitchFamily="34" charset="0"/>
                <a:cs typeface="Arial" pitchFamily="34" charset="0"/>
              </a:rPr>
              <a:t>Teaching factors</a:t>
            </a:r>
            <a:r>
              <a:rPr lang="en-US" dirty="0" smtClean="0">
                <a:latin typeface="Arial" pitchFamily="34" charset="0"/>
                <a:cs typeface="Arial" pitchFamily="34" charset="0"/>
              </a:rPr>
              <a:t>:</a:t>
            </a:r>
          </a:p>
          <a:p>
            <a:pPr lvl="1">
              <a:spcAft>
                <a:spcPts val="300"/>
              </a:spcAft>
              <a:buFont typeface="Arial" pitchFamily="34" charset="0"/>
              <a:buChar char="•"/>
            </a:pPr>
            <a:r>
              <a:rPr lang="en-US" sz="2000" dirty="0" smtClean="0">
                <a:latin typeface="Arial" pitchFamily="34" charset="0"/>
                <a:cs typeface="Arial" pitchFamily="34" charset="0"/>
              </a:rPr>
              <a:t>Timing of assessments effects student preparation. There is also a knock-on learning effect with one assignment advancing the next</a:t>
            </a:r>
          </a:p>
          <a:p>
            <a:pPr lvl="1">
              <a:spcAft>
                <a:spcPts val="300"/>
              </a:spcAft>
              <a:buFont typeface="Arial" pitchFamily="34" charset="0"/>
              <a:buChar char="•"/>
            </a:pPr>
            <a:r>
              <a:rPr lang="en-US" sz="2000" dirty="0" smtClean="0">
                <a:latin typeface="Arial" pitchFamily="34" charset="0"/>
                <a:cs typeface="Arial" pitchFamily="34" charset="0"/>
              </a:rPr>
              <a:t>Support for assignments needs to be balanced: too little causes feelings of abandonment; excess reduces academic independence and learning</a:t>
            </a:r>
          </a:p>
          <a:p>
            <a:pPr lvl="1">
              <a:spcAft>
                <a:spcPts val="300"/>
              </a:spcAft>
              <a:buFont typeface="Arial" pitchFamily="34" charset="0"/>
              <a:buChar char="•"/>
            </a:pPr>
            <a:r>
              <a:rPr lang="en-US" sz="2000" dirty="0" smtClean="0">
                <a:latin typeface="Arial" pitchFamily="34" charset="0"/>
                <a:cs typeface="Arial" pitchFamily="34" charset="0"/>
              </a:rPr>
              <a:t>Predictability of assignments effects preparation: too much can adversely affects learning; too little causes student stress; cue-seeking reduces workload but increases grade success</a:t>
            </a:r>
          </a:p>
          <a:p>
            <a:endParaRPr lang="en-GB" dirty="0"/>
          </a:p>
        </p:txBody>
      </p:sp>
      <p:sp>
        <p:nvSpPr>
          <p:cNvPr id="4" name="Slide Number Placeholder 3"/>
          <p:cNvSpPr>
            <a:spLocks noGrp="1"/>
          </p:cNvSpPr>
          <p:nvPr>
            <p:ph type="sldNum" sz="quarter" idx="10"/>
          </p:nvPr>
        </p:nvSpPr>
        <p:spPr/>
        <p:txBody>
          <a:bodyPr/>
          <a:lstStyle/>
          <a:p>
            <a:fld id="{CF6DF2E3-2CF6-4F00-A9C4-B836B1713DCB}" type="slidenum">
              <a:rPr lang="en-GB" smtClean="0"/>
              <a:t>6</a:t>
            </a:fld>
            <a:endParaRPr lang="en-GB"/>
          </a:p>
        </p:txBody>
      </p:sp>
    </p:spTree>
    <p:extLst>
      <p:ext uri="{BB962C8B-B14F-4D97-AF65-F5344CB8AC3E}">
        <p14:creationId xmlns:p14="http://schemas.microsoft.com/office/powerpoint/2010/main" val="3542327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300"/>
              </a:spcAft>
            </a:pPr>
            <a:r>
              <a:rPr lang="en-US" b="1" dirty="0" smtClean="0">
                <a:latin typeface="Arial" pitchFamily="34" charset="0"/>
                <a:cs typeface="Arial" pitchFamily="34" charset="0"/>
              </a:rPr>
              <a:t>Student factors: </a:t>
            </a:r>
          </a:p>
          <a:p>
            <a:pPr lvl="1">
              <a:spcAft>
                <a:spcPts val="300"/>
              </a:spcAft>
              <a:buFont typeface="Arial" pitchFamily="34" charset="0"/>
              <a:buChar char="•"/>
            </a:pPr>
            <a:r>
              <a:rPr lang="en-US" sz="2000" dirty="0" smtClean="0">
                <a:latin typeface="Arial" pitchFamily="34" charset="0"/>
                <a:cs typeface="Arial" pitchFamily="34" charset="0"/>
              </a:rPr>
              <a:t>Include emotional responses to assessments. Negative emotions can hamper learning and are related to low predictability of assessments such as unseen exams and perception of inadequate academic support</a:t>
            </a:r>
          </a:p>
          <a:p>
            <a:pPr lvl="1">
              <a:spcAft>
                <a:spcPts val="300"/>
              </a:spcAft>
              <a:buFont typeface="Arial" pitchFamily="34" charset="0"/>
              <a:buChar char="•"/>
            </a:pPr>
            <a:r>
              <a:rPr lang="en-US" sz="2000" dirty="0" smtClean="0">
                <a:latin typeface="Arial" pitchFamily="34" charset="0"/>
                <a:cs typeface="Arial" pitchFamily="34" charset="0"/>
              </a:rPr>
              <a:t>Academic maturity is linked with an understanding of the difference between deep and superficial learning, insight into the importance of balanced tutor support and an awareness of their own weaknesses</a:t>
            </a:r>
          </a:p>
          <a:p>
            <a:endParaRPr lang="en-GB" dirty="0"/>
          </a:p>
        </p:txBody>
      </p:sp>
      <p:sp>
        <p:nvSpPr>
          <p:cNvPr id="4" name="Slide Number Placeholder 3"/>
          <p:cNvSpPr>
            <a:spLocks noGrp="1"/>
          </p:cNvSpPr>
          <p:nvPr>
            <p:ph type="sldNum" sz="quarter" idx="10"/>
          </p:nvPr>
        </p:nvSpPr>
        <p:spPr/>
        <p:txBody>
          <a:bodyPr/>
          <a:lstStyle/>
          <a:p>
            <a:fld id="{CF6DF2E3-2CF6-4F00-A9C4-B836B1713DCB}" type="slidenum">
              <a:rPr lang="en-GB" smtClean="0"/>
              <a:t>8</a:t>
            </a:fld>
            <a:endParaRPr lang="en-GB"/>
          </a:p>
        </p:txBody>
      </p:sp>
    </p:spTree>
    <p:extLst>
      <p:ext uri="{BB962C8B-B14F-4D97-AF65-F5344CB8AC3E}">
        <p14:creationId xmlns:p14="http://schemas.microsoft.com/office/powerpoint/2010/main" val="904985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ACBFF111-C711-164E-892C-1C9A34D251B9}"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CD46E-8C25-CD4A-AA81-E5133EA85AE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CBFF111-C711-164E-892C-1C9A34D251B9}"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CD46E-8C25-CD4A-AA81-E5133EA85AE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CBFF111-C711-164E-892C-1C9A34D251B9}"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CD46E-8C25-CD4A-AA81-E5133EA85AE1}"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CBFF111-C711-164E-892C-1C9A34D251B9}"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CD46E-8C25-CD4A-AA81-E5133EA85AE1}" type="slidenum">
              <a:rPr lang="en-US" smtClean="0"/>
              <a:t>‹#›</a:t>
            </a:fld>
            <a:endParaRPr lang="en-US"/>
          </a:p>
        </p:txBody>
      </p:sp>
      <p:sp>
        <p:nvSpPr>
          <p:cNvPr id="7" name="Title 6"/>
          <p:cNvSpPr>
            <a:spLocks noGrp="1"/>
          </p:cNvSpPr>
          <p:nvPr>
            <p:ph type="title"/>
          </p:nvPr>
        </p:nvSpPr>
        <p:spPr/>
        <p:txBody>
          <a:bodyPr/>
          <a:lstStyle/>
          <a:p>
            <a:r>
              <a:rPr lang="en-GB"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GB"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ACBFF111-C711-164E-892C-1C9A34D251B9}"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CD46E-8C25-CD4A-AA81-E5133EA85AE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5" name="Date Placeholder 4"/>
          <p:cNvSpPr>
            <a:spLocks noGrp="1"/>
          </p:cNvSpPr>
          <p:nvPr>
            <p:ph type="dt" sz="half" idx="10"/>
          </p:nvPr>
        </p:nvSpPr>
        <p:spPr/>
        <p:txBody>
          <a:bodyPr/>
          <a:lstStyle/>
          <a:p>
            <a:fld id="{ACBFF111-C711-164E-892C-1C9A34D251B9}"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CD46E-8C25-CD4A-AA81-E5133EA85AE1}"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ACBFF111-C711-164E-892C-1C9A34D251B9}"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3CD46E-8C25-CD4A-AA81-E5133EA85AE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ACBFF111-C711-164E-892C-1C9A34D251B9}"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3CD46E-8C25-CD4A-AA81-E5133EA85AE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CBFF111-C711-164E-892C-1C9A34D251B9}"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3CD46E-8C25-CD4A-AA81-E5133EA85AE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CBFF111-C711-164E-892C-1C9A34D251B9}"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CD46E-8C25-CD4A-AA81-E5133EA85AE1}"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GB"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GB"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CBFF111-C711-164E-892C-1C9A34D251B9}"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CD46E-8C25-CD4A-AA81-E5133EA85AE1}"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CBFF111-C711-164E-892C-1C9A34D251B9}" type="datetimeFigureOut">
              <a:rPr lang="en-US" smtClean="0"/>
              <a:t>1/12/2016</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A3CD46E-8C25-CD4A-AA81-E5133EA85AE1}"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1758"/>
            <a:ext cx="7772400" cy="2739525"/>
          </a:xfrm>
        </p:spPr>
        <p:txBody>
          <a:bodyPr>
            <a:normAutofit fontScale="90000"/>
          </a:bodyPr>
          <a:lstStyle/>
          <a:p>
            <a:r>
              <a:rPr lang="en-GB" b="1" dirty="0"/>
              <a:t>A qualitative study </a:t>
            </a:r>
            <a:r>
              <a:rPr lang="en-GB" b="1" dirty="0" smtClean="0"/>
              <a:t>of</a:t>
            </a:r>
            <a:br>
              <a:rPr lang="en-GB" b="1" dirty="0" smtClean="0"/>
            </a:br>
            <a:r>
              <a:rPr lang="en-GB" b="1" dirty="0" smtClean="0"/>
              <a:t> </a:t>
            </a:r>
            <a:r>
              <a:rPr lang="en-GB" b="1" dirty="0"/>
              <a:t>Students’ Experience of Assessments in Higher Education</a:t>
            </a:r>
            <a:endParaRPr lang="en-GB" dirty="0"/>
          </a:p>
        </p:txBody>
      </p:sp>
      <p:sp>
        <p:nvSpPr>
          <p:cNvPr id="3" name="Subtitle 2"/>
          <p:cNvSpPr>
            <a:spLocks noGrp="1"/>
          </p:cNvSpPr>
          <p:nvPr>
            <p:ph type="subTitle" idx="1"/>
          </p:nvPr>
        </p:nvSpPr>
        <p:spPr>
          <a:xfrm>
            <a:off x="1371600" y="3891183"/>
            <a:ext cx="6400800" cy="1473200"/>
          </a:xfrm>
        </p:spPr>
        <p:txBody>
          <a:bodyPr>
            <a:normAutofit lnSpcReduction="10000"/>
          </a:bodyPr>
          <a:lstStyle/>
          <a:p>
            <a:r>
              <a:rPr lang="en-US" dirty="0" smtClean="0"/>
              <a:t>Dr Siobhan Lynam </a:t>
            </a:r>
          </a:p>
          <a:p>
            <a:r>
              <a:rPr lang="en-US" dirty="0" smtClean="0"/>
              <a:t>&amp;</a:t>
            </a:r>
            <a:endParaRPr lang="en-US" dirty="0"/>
          </a:p>
          <a:p>
            <a:r>
              <a:rPr lang="en-US" dirty="0"/>
              <a:t>Dr Moira  </a:t>
            </a:r>
            <a:r>
              <a:rPr lang="en-US" dirty="0" smtClean="0"/>
              <a:t>Cachia</a:t>
            </a:r>
          </a:p>
          <a:p>
            <a:r>
              <a:rPr lang="en-US" dirty="0" smtClean="0"/>
              <a:t>Student perspective by Hannah Curtis</a:t>
            </a:r>
            <a:endParaRPr lang="en-US" dirty="0"/>
          </a:p>
          <a:p>
            <a:endParaRPr lang="en-US" dirty="0"/>
          </a:p>
        </p:txBody>
      </p:sp>
      <p:pic>
        <p:nvPicPr>
          <p:cNvPr id="4" name="Picture 30"/>
          <p:cNvPicPr>
            <a:picLocks noChangeAspect="1"/>
          </p:cNvPicPr>
          <p:nvPr/>
        </p:nvPicPr>
        <p:blipFill>
          <a:blip r:embed="rId2">
            <a:extLst>
              <a:ext uri="{28A0092B-C50C-407E-A947-70E740481C1C}">
                <a14:useLocalDpi xmlns:a14="http://schemas.microsoft.com/office/drawing/2010/main" val="0"/>
              </a:ext>
            </a:extLst>
          </a:blip>
          <a:srcRect t="24043" b="22919"/>
          <a:stretch>
            <a:fillRect/>
          </a:stretch>
        </p:blipFill>
        <p:spPr bwMode="auto">
          <a:xfrm>
            <a:off x="141781" y="5308056"/>
            <a:ext cx="3121571" cy="1549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477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spcAft>
                <a:spcPts val="300"/>
              </a:spcAft>
              <a:buFont typeface="Arial" charset="0"/>
              <a:buChar char="•"/>
            </a:pPr>
            <a:r>
              <a:rPr lang="en-GB" sz="2000" dirty="0" smtClean="0">
                <a:latin typeface="Arial" charset="0"/>
                <a:cs typeface="Arial" charset="0"/>
              </a:rPr>
              <a:t>Assessments </a:t>
            </a:r>
            <a:r>
              <a:rPr lang="en-GB" sz="2000" dirty="0">
                <a:latin typeface="Arial" charset="0"/>
                <a:cs typeface="Arial" charset="0"/>
              </a:rPr>
              <a:t>affect the quality and quantity of student learning (Carless et al</a:t>
            </a:r>
            <a:r>
              <a:rPr lang="en-GB" sz="2000" dirty="0" smtClean="0">
                <a:latin typeface="Arial" charset="0"/>
                <a:cs typeface="Arial" charset="0"/>
              </a:rPr>
              <a:t>., </a:t>
            </a:r>
            <a:r>
              <a:rPr lang="en-GB" sz="2000" dirty="0">
                <a:latin typeface="Arial" charset="0"/>
                <a:cs typeface="Arial" charset="0"/>
              </a:rPr>
              <a:t>2006</a:t>
            </a:r>
            <a:r>
              <a:rPr lang="en-GB" sz="2000" dirty="0" smtClean="0">
                <a:latin typeface="Arial" charset="0"/>
                <a:cs typeface="Arial" charset="0"/>
              </a:rPr>
              <a:t>)</a:t>
            </a:r>
            <a:endParaRPr lang="en-GB" sz="2000" dirty="0">
              <a:latin typeface="Arial" charset="0"/>
              <a:cs typeface="Arial" charset="0"/>
            </a:endParaRPr>
          </a:p>
          <a:p>
            <a:pPr>
              <a:spcAft>
                <a:spcPts val="300"/>
              </a:spcAft>
              <a:buFont typeface="Arial" charset="0"/>
              <a:buChar char="•"/>
            </a:pPr>
            <a:r>
              <a:rPr lang="en-GB" sz="2000" dirty="0" smtClean="0">
                <a:latin typeface="Arial" charset="0"/>
                <a:cs typeface="Arial" charset="0"/>
              </a:rPr>
              <a:t>The type </a:t>
            </a:r>
            <a:r>
              <a:rPr lang="en-GB" sz="2000" dirty="0">
                <a:latin typeface="Arial" charset="0"/>
                <a:cs typeface="Arial" charset="0"/>
              </a:rPr>
              <a:t>and timing of assessments affect student learning </a:t>
            </a:r>
            <a:r>
              <a:rPr lang="en-GB" sz="2000" dirty="0" smtClean="0">
                <a:latin typeface="Arial" charset="0"/>
                <a:cs typeface="Arial" charset="0"/>
              </a:rPr>
              <a:t>(Gibbs, 2010</a:t>
            </a:r>
            <a:r>
              <a:rPr lang="en-GB" sz="2000" dirty="0">
                <a:latin typeface="Arial" charset="0"/>
                <a:cs typeface="Arial" charset="0"/>
              </a:rPr>
              <a:t>) </a:t>
            </a:r>
          </a:p>
          <a:p>
            <a:pPr>
              <a:spcAft>
                <a:spcPts val="300"/>
              </a:spcAft>
              <a:buFont typeface="Arial" charset="0"/>
              <a:buChar char="•"/>
            </a:pPr>
            <a:r>
              <a:rPr lang="en-GB" sz="2000" dirty="0">
                <a:latin typeface="Arial" charset="0"/>
                <a:cs typeface="Arial" charset="0"/>
              </a:rPr>
              <a:t>An understanding of students’ perceptions and experience of assessments allows for better design of assessments by teaching staff (Fletcher et </a:t>
            </a:r>
            <a:r>
              <a:rPr lang="en-GB" sz="2000" dirty="0" smtClean="0">
                <a:latin typeface="Arial" charset="0"/>
                <a:cs typeface="Arial" charset="0"/>
              </a:rPr>
              <a:t>al., </a:t>
            </a:r>
            <a:r>
              <a:rPr lang="en-GB" sz="2000" dirty="0">
                <a:latin typeface="Arial" charset="0"/>
                <a:cs typeface="Arial" charset="0"/>
              </a:rPr>
              <a:t>2012) </a:t>
            </a:r>
          </a:p>
          <a:p>
            <a:pPr>
              <a:spcAft>
                <a:spcPts val="300"/>
              </a:spcAft>
              <a:buFont typeface="Arial" charset="0"/>
              <a:buChar char="•"/>
            </a:pPr>
            <a:r>
              <a:rPr lang="en-GB" sz="2000" dirty="0">
                <a:latin typeface="Arial" charset="0"/>
                <a:cs typeface="Arial" charset="0"/>
              </a:rPr>
              <a:t>Findings about students’ perceptions of assessments are contradictory: Fletcher et </a:t>
            </a:r>
            <a:r>
              <a:rPr lang="en-GB" sz="2000" dirty="0" smtClean="0">
                <a:latin typeface="Arial" charset="0"/>
                <a:cs typeface="Arial" charset="0"/>
              </a:rPr>
              <a:t>al. </a:t>
            </a:r>
            <a:r>
              <a:rPr lang="en-GB" sz="2000" dirty="0">
                <a:latin typeface="Arial" charset="0"/>
                <a:cs typeface="Arial" charset="0"/>
              </a:rPr>
              <a:t>(2012) found students perceive assessments as irrelevant to learning; Carless et </a:t>
            </a:r>
            <a:r>
              <a:rPr lang="en-GB" sz="2000" dirty="0" smtClean="0">
                <a:latin typeface="Arial" charset="0"/>
                <a:cs typeface="Arial" charset="0"/>
              </a:rPr>
              <a:t>al. </a:t>
            </a:r>
            <a:r>
              <a:rPr lang="en-GB" sz="2000" dirty="0">
                <a:latin typeface="Arial" charset="0"/>
                <a:cs typeface="Arial" charset="0"/>
              </a:rPr>
              <a:t>(2006) found that students valued the learning experience of assessments</a:t>
            </a:r>
          </a:p>
          <a:p>
            <a:pPr>
              <a:spcAft>
                <a:spcPts val="300"/>
              </a:spcAft>
              <a:buFont typeface="Arial" charset="0"/>
              <a:buChar char="•"/>
            </a:pPr>
            <a:endParaRPr lang="en-GB" b="1" dirty="0">
              <a:latin typeface="Arial" charset="0"/>
              <a:cs typeface="Arial" charset="0"/>
            </a:endParaRPr>
          </a:p>
        </p:txBody>
      </p:sp>
      <p:sp>
        <p:nvSpPr>
          <p:cNvPr id="3" name="Title 2"/>
          <p:cNvSpPr>
            <a:spLocks noGrp="1"/>
          </p:cNvSpPr>
          <p:nvPr>
            <p:ph type="title"/>
          </p:nvPr>
        </p:nvSpPr>
        <p:spPr>
          <a:xfrm>
            <a:off x="457200" y="541528"/>
            <a:ext cx="8229600" cy="1252728"/>
          </a:xfrm>
        </p:spPr>
        <p:txBody>
          <a:bodyPr>
            <a:normAutofit fontScale="90000"/>
          </a:bodyPr>
          <a:lstStyle/>
          <a:p>
            <a:r>
              <a:rPr lang="en-GB" b="1" dirty="0">
                <a:latin typeface="Arial" charset="0"/>
                <a:cs typeface="Arial" charset="0"/>
              </a:rPr>
              <a:t>Background</a:t>
            </a:r>
            <a:br>
              <a:rPr lang="en-GB" b="1" dirty="0">
                <a:latin typeface="Arial" charset="0"/>
                <a:cs typeface="Arial" charset="0"/>
              </a:rPr>
            </a:br>
            <a:endParaRPr lang="en-US" dirty="0"/>
          </a:p>
        </p:txBody>
      </p:sp>
    </p:spTree>
    <p:extLst>
      <p:ext uri="{BB962C8B-B14F-4D97-AF65-F5344CB8AC3E}">
        <p14:creationId xmlns:p14="http://schemas.microsoft.com/office/powerpoint/2010/main" val="56456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16815"/>
            <a:ext cx="7408333" cy="4419452"/>
          </a:xfrm>
        </p:spPr>
        <p:txBody>
          <a:bodyPr>
            <a:normAutofit fontScale="92500" lnSpcReduction="20000"/>
          </a:bodyPr>
          <a:lstStyle/>
          <a:p>
            <a:pPr algn="just">
              <a:lnSpc>
                <a:spcPct val="120000"/>
              </a:lnSpc>
              <a:spcBef>
                <a:spcPts val="0"/>
              </a:spcBef>
              <a:buFont typeface="Symbol" charset="2"/>
              <a:buChar char=""/>
            </a:pPr>
            <a:r>
              <a:rPr lang="en-GB" sz="2000" b="1" dirty="0" smtClean="0">
                <a:latin typeface="Arial" charset="0"/>
                <a:cs typeface="Arial" charset="0"/>
              </a:rPr>
              <a:t>Rationale: </a:t>
            </a:r>
          </a:p>
          <a:p>
            <a:pPr algn="just">
              <a:lnSpc>
                <a:spcPct val="120000"/>
              </a:lnSpc>
              <a:spcBef>
                <a:spcPts val="0"/>
              </a:spcBef>
              <a:buFont typeface="Arial" charset="0"/>
              <a:buChar char="•"/>
            </a:pPr>
            <a:r>
              <a:rPr lang="en-GB" sz="2000" dirty="0" smtClean="0">
                <a:latin typeface="Arial" charset="0"/>
                <a:cs typeface="Arial" charset="0"/>
              </a:rPr>
              <a:t>Limited </a:t>
            </a:r>
            <a:r>
              <a:rPr lang="en-GB" sz="2000" dirty="0">
                <a:latin typeface="Arial" charset="0"/>
                <a:cs typeface="Arial" charset="0"/>
              </a:rPr>
              <a:t>research has been carried out to assess the students’ experience of assessments (Fletcher et al</a:t>
            </a:r>
            <a:r>
              <a:rPr lang="en-GB" sz="2000" dirty="0" smtClean="0">
                <a:latin typeface="Arial" charset="0"/>
                <a:cs typeface="Arial" charset="0"/>
              </a:rPr>
              <a:t>., </a:t>
            </a:r>
            <a:r>
              <a:rPr lang="en-GB" sz="2000" dirty="0">
                <a:latin typeface="Arial" charset="0"/>
                <a:cs typeface="Arial" charset="0"/>
              </a:rPr>
              <a:t>2012; Hernandez 2012)  </a:t>
            </a:r>
          </a:p>
          <a:p>
            <a:pPr algn="just">
              <a:lnSpc>
                <a:spcPct val="120000"/>
              </a:lnSpc>
              <a:spcBef>
                <a:spcPts val="0"/>
              </a:spcBef>
              <a:buFont typeface="Arial" charset="0"/>
              <a:buChar char="•"/>
            </a:pPr>
            <a:r>
              <a:rPr lang="en-GB" sz="2000" dirty="0">
                <a:latin typeface="Arial" charset="0"/>
                <a:cs typeface="Arial" charset="0"/>
              </a:rPr>
              <a:t>Researchers have called for the exploration of student understanding </a:t>
            </a:r>
            <a:r>
              <a:rPr lang="en-GB" sz="2000" dirty="0" smtClean="0">
                <a:latin typeface="Arial" charset="0"/>
                <a:cs typeface="Arial" charset="0"/>
              </a:rPr>
              <a:t>of the </a:t>
            </a:r>
            <a:r>
              <a:rPr lang="en-GB" sz="2000" dirty="0">
                <a:latin typeface="Arial" charset="0"/>
                <a:cs typeface="Arial" charset="0"/>
              </a:rPr>
              <a:t>assessment process (</a:t>
            </a:r>
            <a:r>
              <a:rPr lang="en-GB" sz="2000" dirty="0" smtClean="0">
                <a:latin typeface="Arial" charset="0"/>
                <a:cs typeface="Arial" charset="0"/>
              </a:rPr>
              <a:t>Carless, </a:t>
            </a:r>
            <a:r>
              <a:rPr lang="en-GB" sz="2000" dirty="0">
                <a:latin typeface="Arial" charset="0"/>
                <a:cs typeface="Arial" charset="0"/>
              </a:rPr>
              <a:t>2009)</a:t>
            </a:r>
          </a:p>
          <a:p>
            <a:pPr algn="just">
              <a:lnSpc>
                <a:spcPct val="120000"/>
              </a:lnSpc>
              <a:spcBef>
                <a:spcPts val="0"/>
              </a:spcBef>
              <a:buFont typeface="Arial" charset="0"/>
              <a:buChar char="•"/>
            </a:pPr>
            <a:endParaRPr lang="en-GB" sz="2000" dirty="0">
              <a:latin typeface="Arial" charset="0"/>
              <a:cs typeface="Arial" charset="0"/>
            </a:endParaRPr>
          </a:p>
          <a:p>
            <a:pPr algn="just">
              <a:lnSpc>
                <a:spcPct val="120000"/>
              </a:lnSpc>
              <a:spcBef>
                <a:spcPts val="0"/>
              </a:spcBef>
            </a:pPr>
            <a:r>
              <a:rPr lang="en-GB" sz="2000" dirty="0">
                <a:latin typeface="Arial" charset="0"/>
                <a:cs typeface="Arial" charset="0"/>
              </a:rPr>
              <a:t> </a:t>
            </a:r>
            <a:r>
              <a:rPr lang="en-US" sz="2000" b="1" dirty="0" smtClean="0">
                <a:latin typeface="Arial" charset="0"/>
                <a:cs typeface="Arial" charset="0"/>
              </a:rPr>
              <a:t>Aims: </a:t>
            </a:r>
          </a:p>
          <a:p>
            <a:pPr algn="just">
              <a:lnSpc>
                <a:spcPct val="120000"/>
              </a:lnSpc>
              <a:spcBef>
                <a:spcPts val="0"/>
              </a:spcBef>
              <a:buFont typeface="Arial"/>
              <a:buChar char="•"/>
            </a:pPr>
            <a:r>
              <a:rPr lang="en-GB" sz="2000" dirty="0" smtClean="0">
                <a:latin typeface="Arial" charset="0"/>
                <a:cs typeface="Arial" charset="0"/>
              </a:rPr>
              <a:t>The </a:t>
            </a:r>
            <a:r>
              <a:rPr lang="en-GB" sz="2000" dirty="0">
                <a:latin typeface="Arial" charset="0"/>
                <a:cs typeface="Arial" charset="0"/>
              </a:rPr>
              <a:t>aim of this study is to gain an understanding of </a:t>
            </a:r>
            <a:r>
              <a:rPr lang="en-GB" sz="2000" dirty="0" smtClean="0">
                <a:latin typeface="Arial" charset="0"/>
                <a:cs typeface="Arial" charset="0"/>
              </a:rPr>
              <a:t>students’ perspective </a:t>
            </a:r>
            <a:r>
              <a:rPr lang="en-GB" sz="2000" dirty="0">
                <a:latin typeface="Arial" charset="0"/>
                <a:cs typeface="Arial" charset="0"/>
              </a:rPr>
              <a:t>on assessments in HE</a:t>
            </a:r>
          </a:p>
          <a:p>
            <a:pPr algn="just">
              <a:lnSpc>
                <a:spcPct val="120000"/>
              </a:lnSpc>
              <a:spcBef>
                <a:spcPts val="0"/>
              </a:spcBef>
              <a:buFont typeface="Arial" charset="0"/>
              <a:buChar char="•"/>
            </a:pPr>
            <a:r>
              <a:rPr lang="en-GB" sz="2000" dirty="0">
                <a:latin typeface="Arial" charset="0"/>
                <a:cs typeface="Arial" charset="0"/>
              </a:rPr>
              <a:t>The research questions are:</a:t>
            </a:r>
          </a:p>
          <a:p>
            <a:pPr marL="1085850" lvl="1" indent="-342900" algn="just">
              <a:lnSpc>
                <a:spcPct val="120000"/>
              </a:lnSpc>
              <a:spcBef>
                <a:spcPts val="0"/>
              </a:spcBef>
              <a:buFont typeface="Arial" charset="0"/>
              <a:buChar char="•"/>
            </a:pPr>
            <a:r>
              <a:rPr lang="en-GB" sz="2000" dirty="0">
                <a:latin typeface="Arial" charset="0"/>
                <a:cs typeface="Arial" charset="0"/>
              </a:rPr>
              <a:t>What are UWL psychology students’ experience of assessments in higher education?</a:t>
            </a:r>
          </a:p>
          <a:p>
            <a:pPr marL="1085850" lvl="1" indent="-342900" algn="just">
              <a:lnSpc>
                <a:spcPct val="120000"/>
              </a:lnSpc>
              <a:spcBef>
                <a:spcPts val="0"/>
              </a:spcBef>
              <a:buFont typeface="Arial" charset="0"/>
              <a:buChar char="•"/>
            </a:pPr>
            <a:r>
              <a:rPr lang="en-GB" sz="2000" dirty="0">
                <a:latin typeface="Arial" charset="0"/>
                <a:cs typeface="Arial" charset="0"/>
              </a:rPr>
              <a:t>How do assessments affect their learning?</a:t>
            </a:r>
          </a:p>
          <a:p>
            <a:endParaRPr lang="en-US" dirty="0"/>
          </a:p>
          <a:p>
            <a:endParaRPr lang="en-US" dirty="0"/>
          </a:p>
        </p:txBody>
      </p:sp>
      <p:sp>
        <p:nvSpPr>
          <p:cNvPr id="3" name="Title 2"/>
          <p:cNvSpPr>
            <a:spLocks noGrp="1"/>
          </p:cNvSpPr>
          <p:nvPr>
            <p:ph type="title"/>
          </p:nvPr>
        </p:nvSpPr>
        <p:spPr/>
        <p:txBody>
          <a:bodyPr>
            <a:normAutofit/>
          </a:bodyPr>
          <a:lstStyle/>
          <a:p>
            <a:pPr>
              <a:spcAft>
                <a:spcPts val="300"/>
              </a:spcAft>
            </a:pPr>
            <a:r>
              <a:rPr lang="en-GB" sz="4000" b="1" dirty="0" smtClean="0">
                <a:latin typeface="Arial" charset="0"/>
                <a:cs typeface="Arial" charset="0"/>
              </a:rPr>
              <a:t>Rationale &amp; Aim</a:t>
            </a:r>
            <a:endParaRPr lang="en-GB" sz="4000" dirty="0">
              <a:latin typeface="Arial" charset="0"/>
              <a:cs typeface="Arial" charset="0"/>
            </a:endParaRPr>
          </a:p>
        </p:txBody>
      </p:sp>
    </p:spTree>
    <p:extLst>
      <p:ext uri="{BB962C8B-B14F-4D97-AF65-F5344CB8AC3E}">
        <p14:creationId xmlns:p14="http://schemas.microsoft.com/office/powerpoint/2010/main" val="3019301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4000" y="1422400"/>
            <a:ext cx="8343900" cy="5803900"/>
          </a:xfrm>
        </p:spPr>
        <p:txBody>
          <a:bodyPr>
            <a:normAutofit fontScale="77500" lnSpcReduction="20000"/>
          </a:bodyPr>
          <a:lstStyle/>
          <a:p>
            <a:pPr algn="just">
              <a:lnSpc>
                <a:spcPct val="120000"/>
              </a:lnSpc>
              <a:spcBef>
                <a:spcPct val="50000"/>
              </a:spcBef>
              <a:defRPr/>
            </a:pPr>
            <a:r>
              <a:rPr lang="en-US" sz="2500" b="1" dirty="0">
                <a:latin typeface="Arial"/>
                <a:cs typeface="Arial"/>
              </a:rPr>
              <a:t>Design </a:t>
            </a:r>
          </a:p>
          <a:p>
            <a:pPr lvl="1" algn="just">
              <a:lnSpc>
                <a:spcPct val="120000"/>
              </a:lnSpc>
              <a:spcBef>
                <a:spcPts val="0"/>
              </a:spcBef>
              <a:buFont typeface="Arial" pitchFamily="34" charset="0"/>
              <a:buChar char="•"/>
              <a:defRPr/>
            </a:pPr>
            <a:r>
              <a:rPr lang="en-US" sz="2500" dirty="0" smtClean="0">
                <a:latin typeface="Arial"/>
                <a:cs typeface="Arial"/>
              </a:rPr>
              <a:t>Focus </a:t>
            </a:r>
            <a:r>
              <a:rPr lang="en-US" sz="2500" dirty="0">
                <a:latin typeface="Arial"/>
                <a:cs typeface="Arial"/>
              </a:rPr>
              <a:t>group </a:t>
            </a:r>
            <a:r>
              <a:rPr lang="en-US" sz="2500" dirty="0" smtClean="0">
                <a:latin typeface="Arial"/>
                <a:cs typeface="Arial"/>
              </a:rPr>
              <a:t>study</a:t>
            </a:r>
          </a:p>
          <a:p>
            <a:pPr lvl="1" algn="just">
              <a:lnSpc>
                <a:spcPct val="120000"/>
              </a:lnSpc>
              <a:spcBef>
                <a:spcPts val="0"/>
              </a:spcBef>
              <a:buFont typeface="Arial" pitchFamily="34" charset="0"/>
              <a:buChar char="•"/>
              <a:defRPr/>
            </a:pPr>
            <a:r>
              <a:rPr lang="en-US" sz="2500" dirty="0">
                <a:latin typeface="Arial"/>
                <a:cs typeface="Arial"/>
              </a:rPr>
              <a:t>3</a:t>
            </a:r>
            <a:r>
              <a:rPr lang="en-US" sz="2500" dirty="0" smtClean="0">
                <a:latin typeface="Arial"/>
                <a:cs typeface="Arial"/>
              </a:rPr>
              <a:t> focus groups, total n= 23</a:t>
            </a:r>
            <a:endParaRPr lang="en-US" sz="2500" dirty="0">
              <a:latin typeface="Arial"/>
              <a:cs typeface="Arial"/>
            </a:endParaRPr>
          </a:p>
          <a:p>
            <a:pPr lvl="1" algn="just">
              <a:lnSpc>
                <a:spcPct val="120000"/>
              </a:lnSpc>
              <a:spcBef>
                <a:spcPts val="0"/>
              </a:spcBef>
              <a:buFont typeface="Arial" pitchFamily="34" charset="0"/>
              <a:buChar char="•"/>
              <a:defRPr/>
            </a:pPr>
            <a:r>
              <a:rPr lang="en-US" sz="2500" dirty="0" err="1" smtClean="0">
                <a:latin typeface="Arial"/>
                <a:cs typeface="Arial"/>
              </a:rPr>
              <a:t>Analysed</a:t>
            </a:r>
            <a:r>
              <a:rPr lang="en-US" sz="2500" dirty="0" smtClean="0">
                <a:latin typeface="Arial"/>
                <a:cs typeface="Arial"/>
              </a:rPr>
              <a:t> </a:t>
            </a:r>
            <a:r>
              <a:rPr lang="en-US" sz="2500" dirty="0">
                <a:latin typeface="Arial"/>
                <a:cs typeface="Arial"/>
              </a:rPr>
              <a:t>using </a:t>
            </a:r>
            <a:r>
              <a:rPr lang="en-US" sz="2500" dirty="0" smtClean="0">
                <a:latin typeface="Arial"/>
                <a:cs typeface="Arial"/>
              </a:rPr>
              <a:t>experiential Thematic </a:t>
            </a:r>
            <a:r>
              <a:rPr lang="en-US" sz="2500" dirty="0">
                <a:latin typeface="Arial"/>
                <a:cs typeface="Arial"/>
              </a:rPr>
              <a:t>Analysis as outlined by Braun and Clarke (2013</a:t>
            </a:r>
            <a:r>
              <a:rPr lang="en-US" sz="2500" dirty="0" smtClean="0">
                <a:latin typeface="Arial"/>
                <a:cs typeface="Arial"/>
              </a:rPr>
              <a:t>)</a:t>
            </a:r>
          </a:p>
          <a:p>
            <a:pPr lvl="1" algn="just">
              <a:lnSpc>
                <a:spcPct val="120000"/>
              </a:lnSpc>
              <a:spcBef>
                <a:spcPts val="0"/>
              </a:spcBef>
              <a:buFont typeface="Arial" pitchFamily="34" charset="0"/>
              <a:buChar char="•"/>
              <a:defRPr/>
            </a:pPr>
            <a:endParaRPr lang="en-US" sz="2500" dirty="0">
              <a:latin typeface="Arial"/>
              <a:cs typeface="Arial"/>
            </a:endParaRPr>
          </a:p>
          <a:p>
            <a:pPr>
              <a:lnSpc>
                <a:spcPct val="120000"/>
              </a:lnSpc>
              <a:spcBef>
                <a:spcPct val="10000"/>
              </a:spcBef>
              <a:defRPr/>
            </a:pPr>
            <a:r>
              <a:rPr lang="en-US" sz="2500" b="1" dirty="0" smtClean="0">
                <a:latin typeface="Arial"/>
                <a:cs typeface="Arial"/>
              </a:rPr>
              <a:t>Participants</a:t>
            </a:r>
            <a:endParaRPr lang="en-US" sz="2500" b="1" dirty="0">
              <a:latin typeface="Arial"/>
              <a:cs typeface="Arial"/>
            </a:endParaRPr>
          </a:p>
          <a:p>
            <a:pPr lvl="1" algn="just">
              <a:lnSpc>
                <a:spcPct val="120000"/>
              </a:lnSpc>
              <a:spcBef>
                <a:spcPct val="10000"/>
              </a:spcBef>
              <a:buFont typeface="Arial" pitchFamily="34" charset="0"/>
              <a:buChar char="•"/>
              <a:defRPr/>
            </a:pPr>
            <a:r>
              <a:rPr lang="en-US" sz="2500" dirty="0" smtClean="0">
                <a:latin typeface="Arial"/>
                <a:cs typeface="Arial"/>
              </a:rPr>
              <a:t>23 psychology undergraduates </a:t>
            </a:r>
          </a:p>
          <a:p>
            <a:pPr lvl="1" algn="just">
              <a:lnSpc>
                <a:spcPct val="120000"/>
              </a:lnSpc>
              <a:spcBef>
                <a:spcPct val="10000"/>
              </a:spcBef>
              <a:buFont typeface="Arial" pitchFamily="34" charset="0"/>
              <a:buChar char="•"/>
              <a:defRPr/>
            </a:pPr>
            <a:r>
              <a:rPr lang="en-US" sz="2500" dirty="0" smtClean="0">
                <a:latin typeface="Arial"/>
                <a:cs typeface="Arial"/>
              </a:rPr>
              <a:t>19 female, mean age: 24.3 years, 4 </a:t>
            </a:r>
            <a:r>
              <a:rPr lang="en-US" sz="2500" dirty="0">
                <a:latin typeface="Arial"/>
                <a:cs typeface="Arial"/>
              </a:rPr>
              <a:t>male, mean age</a:t>
            </a:r>
            <a:r>
              <a:rPr lang="en-US" sz="2500" dirty="0" smtClean="0">
                <a:latin typeface="Arial"/>
                <a:cs typeface="Arial"/>
              </a:rPr>
              <a:t>: 21.5 years</a:t>
            </a:r>
            <a:endParaRPr lang="en-US" sz="2500" dirty="0">
              <a:latin typeface="Arial"/>
              <a:cs typeface="Arial"/>
            </a:endParaRPr>
          </a:p>
          <a:p>
            <a:pPr lvl="1" algn="just">
              <a:lnSpc>
                <a:spcPct val="120000"/>
              </a:lnSpc>
              <a:spcBef>
                <a:spcPct val="10000"/>
              </a:spcBef>
              <a:buFont typeface="Arial" pitchFamily="34" charset="0"/>
              <a:buChar char="•"/>
              <a:defRPr/>
            </a:pPr>
            <a:endParaRPr lang="en-US" sz="2500" dirty="0" smtClean="0">
              <a:latin typeface="Arial"/>
              <a:cs typeface="Arial"/>
            </a:endParaRPr>
          </a:p>
          <a:p>
            <a:pPr>
              <a:lnSpc>
                <a:spcPct val="120000"/>
              </a:lnSpc>
              <a:spcBef>
                <a:spcPct val="10000"/>
              </a:spcBef>
              <a:defRPr/>
            </a:pPr>
            <a:r>
              <a:rPr lang="en-US" sz="2500" b="1" dirty="0" smtClean="0">
                <a:latin typeface="Arial"/>
                <a:cs typeface="Arial"/>
              </a:rPr>
              <a:t>Procedure </a:t>
            </a:r>
            <a:endParaRPr lang="en-US" sz="2500" b="1" dirty="0">
              <a:latin typeface="Arial"/>
              <a:cs typeface="Arial"/>
            </a:endParaRPr>
          </a:p>
          <a:p>
            <a:pPr lvl="1" algn="just">
              <a:lnSpc>
                <a:spcPct val="120000"/>
              </a:lnSpc>
              <a:spcBef>
                <a:spcPct val="10000"/>
              </a:spcBef>
              <a:buFont typeface="Arial" pitchFamily="34" charset="0"/>
              <a:buChar char="•"/>
              <a:defRPr/>
            </a:pPr>
            <a:r>
              <a:rPr lang="en-US" sz="2500" dirty="0">
                <a:latin typeface="Arial"/>
                <a:cs typeface="Arial"/>
              </a:rPr>
              <a:t>Questions used were semi-structured questions as devised by </a:t>
            </a:r>
            <a:r>
              <a:rPr lang="en-US" sz="2500" dirty="0" smtClean="0">
                <a:latin typeface="Arial"/>
                <a:cs typeface="Arial"/>
              </a:rPr>
              <a:t>researchers</a:t>
            </a:r>
          </a:p>
          <a:p>
            <a:pPr lvl="1" algn="just">
              <a:lnSpc>
                <a:spcPct val="120000"/>
              </a:lnSpc>
              <a:spcBef>
                <a:spcPct val="10000"/>
              </a:spcBef>
              <a:buFont typeface="Arial" pitchFamily="34" charset="0"/>
              <a:buChar char="•"/>
              <a:defRPr/>
            </a:pPr>
            <a:r>
              <a:rPr lang="en-US" sz="2500" dirty="0" smtClean="0">
                <a:latin typeface="Arial"/>
                <a:cs typeface="Arial"/>
              </a:rPr>
              <a:t>A card sort procedure was used for discussion of assessment methods</a:t>
            </a:r>
            <a:endParaRPr lang="en-US" sz="2500" dirty="0">
              <a:latin typeface="Arial"/>
              <a:cs typeface="Arial"/>
            </a:endParaRPr>
          </a:p>
          <a:p>
            <a:pPr lvl="1" algn="just">
              <a:lnSpc>
                <a:spcPct val="120000"/>
              </a:lnSpc>
              <a:spcBef>
                <a:spcPct val="10000"/>
              </a:spcBef>
              <a:buFont typeface="Arial" pitchFamily="34" charset="0"/>
              <a:buChar char="•"/>
              <a:defRPr/>
            </a:pPr>
            <a:r>
              <a:rPr lang="en-US" sz="2500" dirty="0">
                <a:latin typeface="Arial"/>
                <a:cs typeface="Arial"/>
              </a:rPr>
              <a:t>F</a:t>
            </a:r>
            <a:r>
              <a:rPr lang="en-US" sz="2500" dirty="0" smtClean="0">
                <a:latin typeface="Arial"/>
                <a:cs typeface="Arial"/>
              </a:rPr>
              <a:t>ocus groups lasted on average 1 hour 5 minutes</a:t>
            </a:r>
          </a:p>
          <a:p>
            <a:pPr lvl="1" algn="just">
              <a:lnSpc>
                <a:spcPct val="120000"/>
              </a:lnSpc>
              <a:spcBef>
                <a:spcPct val="10000"/>
              </a:spcBef>
              <a:buFont typeface="Arial" pitchFamily="34" charset="0"/>
              <a:buChar char="•"/>
              <a:defRPr/>
            </a:pPr>
            <a:r>
              <a:rPr lang="en-US" sz="2500" dirty="0" smtClean="0">
                <a:latin typeface="Arial"/>
                <a:cs typeface="Arial"/>
              </a:rPr>
              <a:t>The </a:t>
            </a:r>
            <a:r>
              <a:rPr lang="en-US" sz="2500" dirty="0">
                <a:latin typeface="Arial"/>
                <a:cs typeface="Arial"/>
              </a:rPr>
              <a:t>2 focus group facilitators were psychology lecturers at UWL</a:t>
            </a:r>
          </a:p>
          <a:p>
            <a:pPr marL="0" indent="0">
              <a:buNone/>
            </a:pPr>
            <a:endParaRPr lang="en-US" dirty="0"/>
          </a:p>
        </p:txBody>
      </p:sp>
      <p:sp>
        <p:nvSpPr>
          <p:cNvPr id="3" name="Title 2"/>
          <p:cNvSpPr>
            <a:spLocks noGrp="1"/>
          </p:cNvSpPr>
          <p:nvPr>
            <p:ph type="title"/>
          </p:nvPr>
        </p:nvSpPr>
        <p:spPr/>
        <p:txBody>
          <a:bodyPr/>
          <a:lstStyle/>
          <a:p>
            <a:r>
              <a:rPr lang="en-US" b="1" dirty="0" smtClean="0"/>
              <a:t>Method</a:t>
            </a:r>
            <a:endParaRPr lang="en-US" b="1" dirty="0"/>
          </a:p>
        </p:txBody>
      </p:sp>
    </p:spTree>
    <p:extLst>
      <p:ext uri="{BB962C8B-B14F-4D97-AF65-F5344CB8AC3E}">
        <p14:creationId xmlns:p14="http://schemas.microsoft.com/office/powerpoint/2010/main" val="3961056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1732" y="-109897"/>
            <a:ext cx="8229600" cy="1252728"/>
          </a:xfrm>
        </p:spPr>
        <p:txBody>
          <a:bodyPr/>
          <a:lstStyle/>
          <a:p>
            <a:r>
              <a:rPr lang="en-US" b="1" dirty="0" smtClean="0"/>
              <a:t>Results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38443507"/>
              </p:ext>
            </p:extLst>
          </p:nvPr>
        </p:nvGraphicFramePr>
        <p:xfrm>
          <a:off x="8995" y="935140"/>
          <a:ext cx="9144000" cy="56557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Oval 6"/>
          <p:cNvSpPr/>
          <p:nvPr/>
        </p:nvSpPr>
        <p:spPr>
          <a:xfrm>
            <a:off x="8360" y="6296025"/>
            <a:ext cx="626745" cy="561975"/>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endParaRPr lang="en-US"/>
          </a:p>
        </p:txBody>
      </p:sp>
      <p:sp>
        <p:nvSpPr>
          <p:cNvPr id="8" name="Oval 7"/>
          <p:cNvSpPr/>
          <p:nvPr/>
        </p:nvSpPr>
        <p:spPr>
          <a:xfrm>
            <a:off x="8995" y="5613400"/>
            <a:ext cx="625475" cy="561975"/>
          </a:xfrm>
          <a:prstGeom prst="ellipse">
            <a:avLst/>
          </a:prstGeom>
          <a:solidFill>
            <a:srgbClr val="0B87D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solidFill>
                <a:schemeClr val="bg2">
                  <a:lumMod val="50000"/>
                </a:schemeClr>
              </a:solidFill>
            </a:endParaRPr>
          </a:p>
        </p:txBody>
      </p:sp>
      <p:sp>
        <p:nvSpPr>
          <p:cNvPr id="9" name="TextBox 8"/>
          <p:cNvSpPr txBox="1"/>
          <p:nvPr/>
        </p:nvSpPr>
        <p:spPr>
          <a:xfrm>
            <a:off x="635105" y="5759876"/>
            <a:ext cx="1794934" cy="830997"/>
          </a:xfrm>
          <a:prstGeom prst="rect">
            <a:avLst/>
          </a:prstGeom>
          <a:noFill/>
        </p:spPr>
        <p:txBody>
          <a:bodyPr wrap="square" rtlCol="0">
            <a:spAutoFit/>
          </a:bodyPr>
          <a:lstStyle/>
          <a:p>
            <a:r>
              <a:rPr lang="en-US" sz="1600" dirty="0" smtClean="0"/>
              <a:t>Teaching factors</a:t>
            </a:r>
          </a:p>
          <a:p>
            <a:endParaRPr lang="en-US" sz="1600" dirty="0" smtClean="0"/>
          </a:p>
          <a:p>
            <a:r>
              <a:rPr lang="en-US" sz="1600" dirty="0" smtClean="0"/>
              <a:t>Student factors</a:t>
            </a:r>
            <a:endParaRPr lang="en-US" sz="1600" dirty="0"/>
          </a:p>
        </p:txBody>
      </p:sp>
    </p:spTree>
    <p:extLst>
      <p:ext uri="{BB962C8B-B14F-4D97-AF65-F5344CB8AC3E}">
        <p14:creationId xmlns:p14="http://schemas.microsoft.com/office/powerpoint/2010/main" val="2390244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7100" y="321056"/>
            <a:ext cx="8229600" cy="1252728"/>
          </a:xfrm>
        </p:spPr>
        <p:txBody>
          <a:bodyPr/>
          <a:lstStyle/>
          <a:p>
            <a:r>
              <a:rPr lang="en-GB" b="1" dirty="0" smtClean="0"/>
              <a:t>Results</a:t>
            </a:r>
            <a:endParaRPr lang="en-GB" b="1" dirty="0"/>
          </a:p>
        </p:txBody>
      </p:sp>
      <p:sp>
        <p:nvSpPr>
          <p:cNvPr id="8" name="Text Placeholder 7"/>
          <p:cNvSpPr>
            <a:spLocks noGrp="1"/>
          </p:cNvSpPr>
          <p:nvPr>
            <p:ph type="body" idx="1"/>
          </p:nvPr>
        </p:nvSpPr>
        <p:spPr>
          <a:xfrm>
            <a:off x="219456" y="2678114"/>
            <a:ext cx="3822192" cy="639762"/>
          </a:xfrm>
        </p:spPr>
        <p:txBody>
          <a:bodyPr/>
          <a:lstStyle/>
          <a:p>
            <a:r>
              <a:rPr lang="en-GB" dirty="0">
                <a:latin typeface="Arial" pitchFamily="34" charset="0"/>
                <a:cs typeface="Arial" pitchFamily="34" charset="0"/>
              </a:rPr>
              <a:t>Teaching factors</a:t>
            </a:r>
          </a:p>
          <a:p>
            <a:endParaRPr lang="en-GB" dirty="0"/>
          </a:p>
        </p:txBody>
      </p:sp>
      <p:sp>
        <p:nvSpPr>
          <p:cNvPr id="5" name="Content Placeholder 4"/>
          <p:cNvSpPr>
            <a:spLocks noGrp="1"/>
          </p:cNvSpPr>
          <p:nvPr>
            <p:ph sz="half" idx="2"/>
          </p:nvPr>
        </p:nvSpPr>
        <p:spPr/>
        <p:txBody>
          <a:bodyPr>
            <a:normAutofit lnSpcReduction="10000"/>
          </a:bodyPr>
          <a:lstStyle/>
          <a:p>
            <a:r>
              <a:rPr lang="en-GB" sz="1900" dirty="0" smtClean="0">
                <a:latin typeface="Arial" pitchFamily="34" charset="0"/>
                <a:cs typeface="Arial" pitchFamily="34" charset="0"/>
              </a:rPr>
              <a:t>Timing of…</a:t>
            </a:r>
          </a:p>
          <a:p>
            <a:pPr lvl="1">
              <a:buFont typeface="Arial" pitchFamily="34" charset="0"/>
              <a:buChar char="•"/>
            </a:pPr>
            <a:r>
              <a:rPr lang="en-GB" sz="1900" dirty="0" smtClean="0">
                <a:latin typeface="Arial" pitchFamily="34" charset="0"/>
                <a:cs typeface="Arial" pitchFamily="34" charset="0"/>
              </a:rPr>
              <a:t>Assessments</a:t>
            </a:r>
          </a:p>
          <a:p>
            <a:pPr lvl="1">
              <a:buFont typeface="Arial" pitchFamily="34" charset="0"/>
              <a:buChar char="•"/>
            </a:pPr>
            <a:r>
              <a:rPr lang="en-GB" sz="1900" dirty="0" smtClean="0">
                <a:latin typeface="Arial" pitchFamily="34" charset="0"/>
                <a:cs typeface="Arial" pitchFamily="34" charset="0"/>
              </a:rPr>
              <a:t>Guidance</a:t>
            </a:r>
          </a:p>
          <a:p>
            <a:pPr lvl="1"/>
            <a:endParaRPr lang="en-GB" sz="1900" dirty="0">
              <a:latin typeface="Arial" pitchFamily="34" charset="0"/>
              <a:cs typeface="Arial" pitchFamily="34" charset="0"/>
            </a:endParaRPr>
          </a:p>
          <a:p>
            <a:r>
              <a:rPr lang="en-GB" sz="1900" dirty="0" smtClean="0">
                <a:latin typeface="Arial" pitchFamily="34" charset="0"/>
                <a:cs typeface="Arial" pitchFamily="34" charset="0"/>
              </a:rPr>
              <a:t>Support</a:t>
            </a:r>
          </a:p>
          <a:p>
            <a:pPr lvl="1">
              <a:buFont typeface="Arial" pitchFamily="34" charset="0"/>
              <a:buChar char="•"/>
            </a:pPr>
            <a:r>
              <a:rPr lang="en-GB" sz="1900" dirty="0" smtClean="0">
                <a:latin typeface="Arial" pitchFamily="34" charset="0"/>
                <a:cs typeface="Arial" pitchFamily="34" charset="0"/>
              </a:rPr>
              <a:t>Feedback</a:t>
            </a:r>
          </a:p>
          <a:p>
            <a:pPr lvl="1">
              <a:buFont typeface="Arial" pitchFamily="34" charset="0"/>
              <a:buChar char="•"/>
            </a:pPr>
            <a:r>
              <a:rPr lang="en-GB" sz="1900" dirty="0" smtClean="0">
                <a:latin typeface="Arial" pitchFamily="34" charset="0"/>
                <a:cs typeface="Arial" pitchFamily="34" charset="0"/>
              </a:rPr>
              <a:t>Balanced</a:t>
            </a:r>
          </a:p>
          <a:p>
            <a:pPr lvl="1">
              <a:buFont typeface="Arial" pitchFamily="34" charset="0"/>
              <a:buChar char="•"/>
            </a:pPr>
            <a:r>
              <a:rPr lang="en-GB" sz="1900" dirty="0" smtClean="0">
                <a:latin typeface="Arial" pitchFamily="34" charset="0"/>
                <a:cs typeface="Arial" pitchFamily="34" charset="0"/>
              </a:rPr>
              <a:t>Relationship with tutor</a:t>
            </a:r>
          </a:p>
          <a:p>
            <a:pPr lvl="1"/>
            <a:endParaRPr lang="en-GB" dirty="0"/>
          </a:p>
        </p:txBody>
      </p:sp>
      <p:sp>
        <p:nvSpPr>
          <p:cNvPr id="4" name="Oval Callout 3"/>
          <p:cNvSpPr/>
          <p:nvPr/>
        </p:nvSpPr>
        <p:spPr>
          <a:xfrm>
            <a:off x="5067300" y="0"/>
            <a:ext cx="4076700" cy="3149600"/>
          </a:xfrm>
          <a:prstGeom prst="wedgeEllipseCallout">
            <a:avLst>
              <a:gd name="adj1" fmla="val -47936"/>
              <a:gd name="adj2" fmla="val 415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t>‘</a:t>
            </a:r>
            <a:r>
              <a:rPr lang="en-US" i="1" dirty="0"/>
              <a:t>I found that the </a:t>
            </a:r>
            <a:r>
              <a:rPr lang="en-US" i="1" dirty="0" smtClean="0"/>
              <a:t>Snow White </a:t>
            </a:r>
            <a:r>
              <a:rPr lang="en-US" i="1" dirty="0"/>
              <a:t>essay helped me to write the </a:t>
            </a:r>
            <a:r>
              <a:rPr lang="en-US" i="1" dirty="0" smtClean="0"/>
              <a:t>Peter Pan </a:t>
            </a:r>
            <a:r>
              <a:rPr lang="en-US" i="1" dirty="0"/>
              <a:t>essay and because of that it helped me a lot on the exam because it was a similar method we had to use</a:t>
            </a:r>
            <a:r>
              <a:rPr lang="en-US" i="1" dirty="0" smtClean="0"/>
              <a:t>.</a:t>
            </a:r>
            <a:r>
              <a:rPr lang="en-GB" i="1" dirty="0" smtClean="0"/>
              <a:t>.’  </a:t>
            </a:r>
            <a:r>
              <a:rPr lang="en-GB" dirty="0" smtClean="0"/>
              <a:t>(Alex)</a:t>
            </a:r>
            <a:endParaRPr lang="en-GB" dirty="0"/>
          </a:p>
        </p:txBody>
      </p:sp>
      <p:sp>
        <p:nvSpPr>
          <p:cNvPr id="11" name="Oval Callout 10"/>
          <p:cNvSpPr/>
          <p:nvPr/>
        </p:nvSpPr>
        <p:spPr>
          <a:xfrm>
            <a:off x="4806951" y="3292476"/>
            <a:ext cx="4076700" cy="3517900"/>
          </a:xfrm>
          <a:prstGeom prst="wedgeEllipseCallout">
            <a:avLst>
              <a:gd name="adj1" fmla="val -58216"/>
              <a:gd name="adj2" fmla="val 46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t>‘I know a couple of people who have one seminar tutor and they are not too fond of them so they were not really learning much so they just moved group. I can’t work in that class you have to move to a tutor where you understand them better.’ </a:t>
            </a:r>
            <a:r>
              <a:rPr lang="en-GB" i="1" dirty="0" smtClean="0"/>
              <a:t> </a:t>
            </a:r>
            <a:r>
              <a:rPr lang="en-GB" dirty="0" smtClean="0"/>
              <a:t>(Sam)</a:t>
            </a:r>
            <a:endParaRPr lang="en-GB" dirty="0"/>
          </a:p>
        </p:txBody>
      </p:sp>
    </p:spTree>
    <p:extLst>
      <p:ext uri="{BB962C8B-B14F-4D97-AF65-F5344CB8AC3E}">
        <p14:creationId xmlns:p14="http://schemas.microsoft.com/office/powerpoint/2010/main" val="609341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3667" y="352568"/>
            <a:ext cx="8229600" cy="1252728"/>
          </a:xfrm>
        </p:spPr>
        <p:txBody>
          <a:bodyPr/>
          <a:lstStyle/>
          <a:p>
            <a:r>
              <a:rPr lang="en-GB" b="1" dirty="0" smtClean="0"/>
              <a:t>Results</a:t>
            </a:r>
            <a:endParaRPr lang="en-GB" b="1" dirty="0"/>
          </a:p>
        </p:txBody>
      </p:sp>
      <p:sp>
        <p:nvSpPr>
          <p:cNvPr id="3" name="Text Placeholder 2"/>
          <p:cNvSpPr>
            <a:spLocks noGrp="1"/>
          </p:cNvSpPr>
          <p:nvPr>
            <p:ph type="body" idx="1"/>
          </p:nvPr>
        </p:nvSpPr>
        <p:spPr>
          <a:xfrm>
            <a:off x="304800" y="2426875"/>
            <a:ext cx="3822192" cy="639762"/>
          </a:xfrm>
        </p:spPr>
        <p:txBody>
          <a:bodyPr/>
          <a:lstStyle/>
          <a:p>
            <a:r>
              <a:rPr lang="en-GB" dirty="0" smtClean="0">
                <a:latin typeface="Arial" pitchFamily="34" charset="0"/>
                <a:cs typeface="Arial" pitchFamily="34" charset="0"/>
              </a:rPr>
              <a:t>Teaching factors</a:t>
            </a:r>
            <a:endParaRPr lang="en-GB" dirty="0">
              <a:latin typeface="Arial" pitchFamily="34" charset="0"/>
              <a:cs typeface="Arial" pitchFamily="34" charset="0"/>
            </a:endParaRPr>
          </a:p>
        </p:txBody>
      </p:sp>
      <p:sp>
        <p:nvSpPr>
          <p:cNvPr id="4" name="Content Placeholder 3"/>
          <p:cNvSpPr>
            <a:spLocks noGrp="1"/>
          </p:cNvSpPr>
          <p:nvPr>
            <p:ph sz="half" idx="2"/>
          </p:nvPr>
        </p:nvSpPr>
        <p:spPr>
          <a:xfrm>
            <a:off x="677332" y="3429000"/>
            <a:ext cx="3820055" cy="2921000"/>
          </a:xfrm>
        </p:spPr>
        <p:txBody>
          <a:bodyPr>
            <a:normAutofit lnSpcReduction="10000"/>
          </a:bodyPr>
          <a:lstStyle/>
          <a:p>
            <a:r>
              <a:rPr lang="en-GB" sz="1900" dirty="0" smtClean="0">
                <a:latin typeface="Arial" pitchFamily="34" charset="0"/>
                <a:cs typeface="Arial" pitchFamily="34" charset="0"/>
              </a:rPr>
              <a:t>Predictability</a:t>
            </a:r>
          </a:p>
          <a:p>
            <a:pPr lvl="1">
              <a:buFont typeface="Arial" pitchFamily="34" charset="0"/>
              <a:buChar char="•"/>
            </a:pPr>
            <a:r>
              <a:rPr lang="en-GB" sz="1900" dirty="0" smtClean="0">
                <a:latin typeface="Arial" pitchFamily="34" charset="0"/>
                <a:cs typeface="Arial" pitchFamily="34" charset="0"/>
              </a:rPr>
              <a:t>Affects preparation</a:t>
            </a:r>
          </a:p>
          <a:p>
            <a:pPr lvl="1">
              <a:buFont typeface="Arial" pitchFamily="34" charset="0"/>
              <a:buChar char="•"/>
            </a:pPr>
            <a:r>
              <a:rPr lang="en-GB" sz="1900" dirty="0" smtClean="0">
                <a:latin typeface="Arial" pitchFamily="34" charset="0"/>
                <a:cs typeface="Arial" pitchFamily="34" charset="0"/>
              </a:rPr>
              <a:t>Cue seeking</a:t>
            </a:r>
          </a:p>
          <a:p>
            <a:pPr lvl="1">
              <a:buFont typeface="Arial" pitchFamily="34" charset="0"/>
              <a:buChar char="•"/>
            </a:pPr>
            <a:r>
              <a:rPr lang="en-GB" sz="1900" dirty="0" smtClean="0">
                <a:latin typeface="Arial" pitchFamily="34" charset="0"/>
                <a:cs typeface="Arial" pitchFamily="34" charset="0"/>
              </a:rPr>
              <a:t>Stress</a:t>
            </a:r>
          </a:p>
          <a:p>
            <a:pPr marL="301943" lvl="1" indent="0">
              <a:buNone/>
            </a:pPr>
            <a:endParaRPr lang="en-GB" sz="1900" dirty="0" smtClean="0">
              <a:latin typeface="Arial" pitchFamily="34" charset="0"/>
              <a:cs typeface="Arial" pitchFamily="34" charset="0"/>
            </a:endParaRPr>
          </a:p>
          <a:p>
            <a:r>
              <a:rPr lang="en-GB" sz="1900" dirty="0" smtClean="0">
                <a:latin typeface="Arial" pitchFamily="34" charset="0"/>
                <a:cs typeface="Arial" pitchFamily="34" charset="0"/>
              </a:rPr>
              <a:t>Student focused</a:t>
            </a:r>
          </a:p>
          <a:p>
            <a:pPr lvl="1">
              <a:buFont typeface="Arial" pitchFamily="34" charset="0"/>
              <a:buChar char="•"/>
            </a:pPr>
            <a:r>
              <a:rPr lang="en-GB" sz="1900" dirty="0" smtClean="0">
                <a:latin typeface="Arial" pitchFamily="34" charset="0"/>
                <a:cs typeface="Arial" pitchFamily="34" charset="0"/>
              </a:rPr>
              <a:t>Choice</a:t>
            </a:r>
          </a:p>
          <a:p>
            <a:pPr lvl="1">
              <a:buFont typeface="Arial" pitchFamily="34" charset="0"/>
              <a:buChar char="•"/>
            </a:pPr>
            <a:r>
              <a:rPr lang="en-GB" sz="1900" dirty="0" smtClean="0">
                <a:latin typeface="Arial" pitchFamily="34" charset="0"/>
                <a:cs typeface="Arial" pitchFamily="34" charset="0"/>
              </a:rPr>
              <a:t>Creativity</a:t>
            </a:r>
          </a:p>
          <a:p>
            <a:pPr lvl="1">
              <a:buFont typeface="Arial" pitchFamily="34" charset="0"/>
              <a:buChar char="•"/>
            </a:pPr>
            <a:r>
              <a:rPr lang="en-GB" sz="1900" dirty="0" smtClean="0">
                <a:latin typeface="Arial" pitchFamily="34" charset="0"/>
                <a:cs typeface="Arial" pitchFamily="34" charset="0"/>
              </a:rPr>
              <a:t>Relevance</a:t>
            </a:r>
            <a:endParaRPr lang="en-GB" sz="1900" dirty="0">
              <a:latin typeface="Arial" pitchFamily="34" charset="0"/>
              <a:cs typeface="Arial" pitchFamily="34" charset="0"/>
            </a:endParaRPr>
          </a:p>
        </p:txBody>
      </p:sp>
      <p:sp>
        <p:nvSpPr>
          <p:cNvPr id="7" name="Content Placeholder 6"/>
          <p:cNvSpPr>
            <a:spLocks noGrp="1"/>
          </p:cNvSpPr>
          <p:nvPr>
            <p:ph sz="quarter" idx="4"/>
          </p:nvPr>
        </p:nvSpPr>
        <p:spPr>
          <a:xfrm>
            <a:off x="4497387" y="3066637"/>
            <a:ext cx="4388930" cy="3785807"/>
          </a:xfrm>
          <a:prstGeom prst="wedgeEllipseCallout">
            <a:avLst>
              <a:gd name="adj1" fmla="val -48665"/>
              <a:gd name="adj2" fmla="val 433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lnSpcReduction="10000"/>
          </a:bodyPr>
          <a:lstStyle/>
          <a:p>
            <a:pPr marL="0" indent="0" algn="ctr">
              <a:buNone/>
            </a:pPr>
            <a:r>
              <a:rPr lang="en-GB" i="1" dirty="0"/>
              <a:t>‘I’m reminded why … this is like </a:t>
            </a:r>
            <a:r>
              <a:rPr lang="en-GB" i="1" dirty="0" err="1"/>
              <a:t>gonna</a:t>
            </a:r>
            <a:r>
              <a:rPr lang="en-GB" i="1" dirty="0"/>
              <a:t> be the real world one day for us </a:t>
            </a:r>
            <a:r>
              <a:rPr lang="en-GB" i="1" dirty="0" smtClean="0"/>
              <a:t>..and </a:t>
            </a:r>
            <a:r>
              <a:rPr lang="en-GB" i="1" dirty="0"/>
              <a:t>that’s what I enjoyed the most out of the Poster, that it was just … it felt real, somehow and actually seeing how that skill was </a:t>
            </a:r>
            <a:r>
              <a:rPr lang="en-GB" i="1" dirty="0" err="1"/>
              <a:t>gonna</a:t>
            </a:r>
            <a:r>
              <a:rPr lang="en-GB" i="1" dirty="0"/>
              <a:t> be advantageous </a:t>
            </a:r>
            <a:r>
              <a:rPr lang="en-GB" i="1" dirty="0" smtClean="0"/>
              <a:t>later</a:t>
            </a:r>
            <a:r>
              <a:rPr lang="en-GB" dirty="0" smtClean="0"/>
              <a:t>’  (Sally)</a:t>
            </a:r>
            <a:endParaRPr lang="en-GB" dirty="0"/>
          </a:p>
        </p:txBody>
      </p:sp>
      <p:sp>
        <p:nvSpPr>
          <p:cNvPr id="9" name="Content Placeholder 6"/>
          <p:cNvSpPr txBox="1">
            <a:spLocks/>
          </p:cNvSpPr>
          <p:nvPr/>
        </p:nvSpPr>
        <p:spPr>
          <a:xfrm>
            <a:off x="4626483" y="0"/>
            <a:ext cx="4517517" cy="2930144"/>
          </a:xfrm>
          <a:prstGeom prst="wedgeEllipseCallout">
            <a:avLst>
              <a:gd name="adj1" fmla="val -39387"/>
              <a:gd name="adj2" fmla="val 54698"/>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000" kern="1200">
                <a:solidFill>
                  <a:schemeClr val="lt1"/>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1800" kern="1200">
                <a:solidFill>
                  <a:schemeClr val="lt1"/>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1600" kern="1200">
                <a:solidFill>
                  <a:schemeClr val="lt1"/>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400" kern="1200">
                <a:solidFill>
                  <a:schemeClr val="lt1"/>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400" kern="1200">
                <a:solidFill>
                  <a:schemeClr val="lt1"/>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600" kern="1200">
                <a:solidFill>
                  <a:schemeClr val="lt1"/>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600" kern="1200">
                <a:solidFill>
                  <a:schemeClr val="lt1"/>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600" kern="1200">
                <a:solidFill>
                  <a:schemeClr val="lt1"/>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600" kern="1200">
                <a:solidFill>
                  <a:schemeClr val="lt1"/>
                </a:solidFill>
                <a:latin typeface="+mn-lt"/>
                <a:ea typeface="+mn-ea"/>
                <a:cs typeface="+mn-cs"/>
              </a:defRPr>
            </a:lvl9pPr>
          </a:lstStyle>
          <a:p>
            <a:pPr marL="0" indent="0" algn="ctr">
              <a:buNone/>
            </a:pPr>
            <a:r>
              <a:rPr lang="en-GB" i="1" dirty="0"/>
              <a:t>‘… you have to learn every single lecture slide, because it all comes up.  Whereas with the other ones they tell you, oh yeah, there’s only two questions but if you learn 3 lectures to be on the safe </a:t>
            </a:r>
            <a:r>
              <a:rPr lang="en-GB" i="1" dirty="0" smtClean="0"/>
              <a:t>side’ </a:t>
            </a:r>
            <a:r>
              <a:rPr lang="en-GB" dirty="0" smtClean="0"/>
              <a:t>( Marie)</a:t>
            </a:r>
            <a:endParaRPr lang="en-GB" dirty="0"/>
          </a:p>
        </p:txBody>
      </p:sp>
    </p:spTree>
    <p:extLst>
      <p:ext uri="{BB962C8B-B14F-4D97-AF65-F5344CB8AC3E}">
        <p14:creationId xmlns:p14="http://schemas.microsoft.com/office/powerpoint/2010/main" val="2844168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733" y="447379"/>
            <a:ext cx="8229600" cy="1252728"/>
          </a:xfrm>
        </p:spPr>
        <p:txBody>
          <a:bodyPr/>
          <a:lstStyle/>
          <a:p>
            <a:r>
              <a:rPr lang="en-GB" b="1" dirty="0" smtClean="0"/>
              <a:t>Results</a:t>
            </a:r>
            <a:endParaRPr lang="en-GB" b="1" dirty="0"/>
          </a:p>
        </p:txBody>
      </p:sp>
      <p:sp>
        <p:nvSpPr>
          <p:cNvPr id="3" name="Text Placeholder 2"/>
          <p:cNvSpPr>
            <a:spLocks noGrp="1"/>
          </p:cNvSpPr>
          <p:nvPr>
            <p:ph type="body" idx="1"/>
          </p:nvPr>
        </p:nvSpPr>
        <p:spPr>
          <a:xfrm>
            <a:off x="342900" y="2552700"/>
            <a:ext cx="3822192" cy="639762"/>
          </a:xfrm>
        </p:spPr>
        <p:txBody>
          <a:bodyPr/>
          <a:lstStyle/>
          <a:p>
            <a:r>
              <a:rPr lang="en-GB" dirty="0" smtClean="0">
                <a:latin typeface="Arial" pitchFamily="34" charset="0"/>
                <a:cs typeface="Arial" pitchFamily="34" charset="0"/>
              </a:rPr>
              <a:t>Student factors</a:t>
            </a:r>
            <a:endParaRPr lang="en-GB" dirty="0">
              <a:latin typeface="Arial" pitchFamily="34" charset="0"/>
              <a:cs typeface="Arial" pitchFamily="34" charset="0"/>
            </a:endParaRPr>
          </a:p>
        </p:txBody>
      </p:sp>
      <p:sp>
        <p:nvSpPr>
          <p:cNvPr id="4" name="Content Placeholder 3"/>
          <p:cNvSpPr>
            <a:spLocks noGrp="1"/>
          </p:cNvSpPr>
          <p:nvPr>
            <p:ph sz="half" idx="2"/>
          </p:nvPr>
        </p:nvSpPr>
        <p:spPr/>
        <p:txBody>
          <a:bodyPr>
            <a:normAutofit lnSpcReduction="10000"/>
          </a:bodyPr>
          <a:lstStyle/>
          <a:p>
            <a:r>
              <a:rPr lang="en-US" sz="1900" dirty="0">
                <a:latin typeface="Arial" pitchFamily="34" charset="0"/>
                <a:cs typeface="Arial" pitchFamily="34" charset="0"/>
              </a:rPr>
              <a:t>Academic </a:t>
            </a:r>
            <a:r>
              <a:rPr lang="en-US" sz="1900" dirty="0" smtClean="0">
                <a:latin typeface="Arial" pitchFamily="34" charset="0"/>
                <a:cs typeface="Arial" pitchFamily="34" charset="0"/>
              </a:rPr>
              <a:t>Maturity</a:t>
            </a:r>
          </a:p>
          <a:p>
            <a:pPr lvl="1">
              <a:buFont typeface="Arial" pitchFamily="34" charset="0"/>
              <a:buChar char="•"/>
            </a:pPr>
            <a:r>
              <a:rPr lang="en-US" sz="1900" dirty="0" smtClean="0">
                <a:latin typeface="Arial" pitchFamily="34" charset="0"/>
                <a:cs typeface="Arial" pitchFamily="34" charset="0"/>
              </a:rPr>
              <a:t>Self-evaluation</a:t>
            </a:r>
            <a:endParaRPr lang="en-GB" sz="1900" dirty="0">
              <a:latin typeface="Arial" pitchFamily="34" charset="0"/>
              <a:cs typeface="Arial" pitchFamily="34" charset="0"/>
            </a:endParaRPr>
          </a:p>
          <a:p>
            <a:pPr lvl="1">
              <a:buFont typeface="Arial" pitchFamily="34" charset="0"/>
              <a:buChar char="•"/>
            </a:pPr>
            <a:r>
              <a:rPr lang="en-US" sz="1900" dirty="0">
                <a:latin typeface="Arial" pitchFamily="34" charset="0"/>
                <a:cs typeface="Arial" pitchFamily="34" charset="0"/>
              </a:rPr>
              <a:t>Academic </a:t>
            </a:r>
            <a:r>
              <a:rPr lang="en-US" sz="1900" dirty="0" smtClean="0">
                <a:latin typeface="Arial" pitchFamily="34" charset="0"/>
                <a:cs typeface="Arial" pitchFamily="34" charset="0"/>
              </a:rPr>
              <a:t>perceptiveness</a:t>
            </a:r>
            <a:endParaRPr lang="en-GB" sz="1900" dirty="0">
              <a:latin typeface="Arial" pitchFamily="34" charset="0"/>
              <a:cs typeface="Arial" pitchFamily="34" charset="0"/>
            </a:endParaRPr>
          </a:p>
          <a:p>
            <a:pPr lvl="1">
              <a:buFont typeface="Arial" pitchFamily="34" charset="0"/>
              <a:buChar char="•"/>
            </a:pPr>
            <a:r>
              <a:rPr lang="en-US" sz="1900" dirty="0">
                <a:latin typeface="Arial" pitchFamily="34" charset="0"/>
                <a:cs typeface="Arial" pitchFamily="34" charset="0"/>
              </a:rPr>
              <a:t>Academic </a:t>
            </a:r>
            <a:r>
              <a:rPr lang="en-US" sz="1900" dirty="0" smtClean="0">
                <a:latin typeface="Arial" pitchFamily="34" charset="0"/>
                <a:cs typeface="Arial" pitchFamily="34" charset="0"/>
              </a:rPr>
              <a:t>motivation</a:t>
            </a:r>
          </a:p>
          <a:p>
            <a:pPr marL="301943" lvl="1" indent="0">
              <a:buNone/>
            </a:pPr>
            <a:endParaRPr lang="en-US" sz="1900" dirty="0" smtClean="0">
              <a:latin typeface="Arial" pitchFamily="34" charset="0"/>
              <a:cs typeface="Arial" pitchFamily="34" charset="0"/>
            </a:endParaRPr>
          </a:p>
          <a:p>
            <a:r>
              <a:rPr lang="en-US" sz="1900" dirty="0" smtClean="0">
                <a:latin typeface="Arial" pitchFamily="34" charset="0"/>
                <a:cs typeface="Arial" pitchFamily="34" charset="0"/>
              </a:rPr>
              <a:t>Emotion</a:t>
            </a:r>
          </a:p>
          <a:p>
            <a:pPr lvl="1" fontAlgn="base">
              <a:buFont typeface="Arial" pitchFamily="34" charset="0"/>
              <a:buChar char="•"/>
            </a:pPr>
            <a:r>
              <a:rPr lang="en-US" sz="1900" dirty="0">
                <a:latin typeface="Arial" pitchFamily="34" charset="0"/>
                <a:cs typeface="Arial" pitchFamily="34" charset="0"/>
              </a:rPr>
              <a:t>Fear, anxiety</a:t>
            </a:r>
            <a:endParaRPr lang="en-GB" sz="1900" dirty="0">
              <a:latin typeface="Arial" pitchFamily="34" charset="0"/>
              <a:cs typeface="Arial" pitchFamily="34" charset="0"/>
            </a:endParaRPr>
          </a:p>
          <a:p>
            <a:pPr lvl="1" fontAlgn="base">
              <a:buFont typeface="Arial" pitchFamily="34" charset="0"/>
              <a:buChar char="•"/>
            </a:pPr>
            <a:r>
              <a:rPr lang="en-US" sz="1900" dirty="0" smtClean="0">
                <a:latin typeface="Arial" pitchFamily="34" charset="0"/>
                <a:cs typeface="Arial" pitchFamily="34" charset="0"/>
              </a:rPr>
              <a:t>Excitement</a:t>
            </a:r>
            <a:r>
              <a:rPr lang="en-US" sz="1900" dirty="0">
                <a:latin typeface="Arial" pitchFamily="34" charset="0"/>
                <a:cs typeface="Arial" pitchFamily="34" charset="0"/>
              </a:rPr>
              <a:t>, pride</a:t>
            </a:r>
            <a:endParaRPr lang="en-GB" sz="1900" dirty="0">
              <a:latin typeface="Arial" pitchFamily="34" charset="0"/>
              <a:cs typeface="Arial" pitchFamily="34" charset="0"/>
            </a:endParaRPr>
          </a:p>
          <a:p>
            <a:pPr lvl="1"/>
            <a:endParaRPr lang="en-GB" dirty="0">
              <a:latin typeface="Arial" pitchFamily="34" charset="0"/>
              <a:cs typeface="Arial" pitchFamily="34" charset="0"/>
            </a:endParaRPr>
          </a:p>
          <a:p>
            <a:pPr marL="301943" lvl="1" indent="0">
              <a:buNone/>
            </a:pPr>
            <a:endParaRPr lang="en-GB" dirty="0" smtClean="0">
              <a:latin typeface="Arial" pitchFamily="34" charset="0"/>
              <a:cs typeface="Arial" pitchFamily="34" charset="0"/>
            </a:endParaRPr>
          </a:p>
        </p:txBody>
      </p:sp>
      <p:sp>
        <p:nvSpPr>
          <p:cNvPr id="7" name="Content Placeholder 6"/>
          <p:cNvSpPr>
            <a:spLocks noGrp="1"/>
          </p:cNvSpPr>
          <p:nvPr>
            <p:ph sz="quarter" idx="4"/>
          </p:nvPr>
        </p:nvSpPr>
        <p:spPr>
          <a:xfrm>
            <a:off x="5315712" y="3670300"/>
            <a:ext cx="3822192" cy="2697163"/>
          </a:xfrm>
          <a:prstGeom prst="wedgeEllipseCallou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GB" i="1" dirty="0"/>
              <a:t>‘I think that’s why you’re so proud though, because it was so hard and we all did so well.’</a:t>
            </a:r>
            <a:r>
              <a:rPr lang="en-GB" dirty="0"/>
              <a:t> </a:t>
            </a:r>
            <a:r>
              <a:rPr lang="en-GB" dirty="0" smtClean="0"/>
              <a:t> (Sarah)</a:t>
            </a:r>
            <a:endParaRPr lang="en-GB" dirty="0"/>
          </a:p>
        </p:txBody>
      </p:sp>
      <p:sp>
        <p:nvSpPr>
          <p:cNvPr id="8" name="Content Placeholder 6"/>
          <p:cNvSpPr txBox="1">
            <a:spLocks/>
          </p:cNvSpPr>
          <p:nvPr/>
        </p:nvSpPr>
        <p:spPr>
          <a:xfrm>
            <a:off x="5321808" y="469899"/>
            <a:ext cx="3822192" cy="2697163"/>
          </a:xfrm>
          <a:prstGeom prst="wedgeEllipseCallou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000" kern="1200">
                <a:solidFill>
                  <a:schemeClr val="lt1"/>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1800" kern="1200">
                <a:solidFill>
                  <a:schemeClr val="lt1"/>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1600" kern="1200">
                <a:solidFill>
                  <a:schemeClr val="lt1"/>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400" kern="1200">
                <a:solidFill>
                  <a:schemeClr val="lt1"/>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400" kern="1200">
                <a:solidFill>
                  <a:schemeClr val="lt1"/>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600" kern="1200">
                <a:solidFill>
                  <a:schemeClr val="lt1"/>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600" kern="1200">
                <a:solidFill>
                  <a:schemeClr val="lt1"/>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600" kern="1200">
                <a:solidFill>
                  <a:schemeClr val="lt1"/>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600" kern="1200">
                <a:solidFill>
                  <a:schemeClr val="lt1"/>
                </a:solidFill>
                <a:latin typeface="+mn-lt"/>
                <a:ea typeface="+mn-ea"/>
                <a:cs typeface="+mn-cs"/>
              </a:defRPr>
            </a:lvl9pPr>
          </a:lstStyle>
          <a:p>
            <a:pPr marL="0" indent="0" algn="ctr">
              <a:buNone/>
            </a:pPr>
            <a:r>
              <a:rPr lang="en-GB" i="1" dirty="0"/>
              <a:t>‘But if you have just memorised it you don’t actually know </a:t>
            </a:r>
            <a:r>
              <a:rPr lang="en-GB" i="1" dirty="0" smtClean="0"/>
              <a:t>it, </a:t>
            </a:r>
            <a:r>
              <a:rPr lang="en-GB" i="1" dirty="0"/>
              <a:t>you have just memorised it.  You just forget it the next day</a:t>
            </a:r>
            <a:r>
              <a:rPr lang="en-GB" i="1" dirty="0" smtClean="0"/>
              <a:t>.’ </a:t>
            </a:r>
            <a:r>
              <a:rPr lang="en-GB" dirty="0" smtClean="0"/>
              <a:t>(Chris)</a:t>
            </a:r>
            <a:endParaRPr lang="en-GB" dirty="0"/>
          </a:p>
        </p:txBody>
      </p:sp>
    </p:spTree>
    <p:extLst>
      <p:ext uri="{BB962C8B-B14F-4D97-AF65-F5344CB8AC3E}">
        <p14:creationId xmlns:p14="http://schemas.microsoft.com/office/powerpoint/2010/main" val="4125964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44737"/>
            <a:ext cx="7408333" cy="4640263"/>
          </a:xfrm>
        </p:spPr>
        <p:txBody>
          <a:bodyPr>
            <a:normAutofit fontScale="92500" lnSpcReduction="20000"/>
          </a:bodyPr>
          <a:lstStyle/>
          <a:p>
            <a:pPr>
              <a:spcAft>
                <a:spcPts val="300"/>
              </a:spcAft>
              <a:defRPr/>
            </a:pPr>
            <a:r>
              <a:rPr lang="en-US" sz="2100" dirty="0" smtClean="0">
                <a:latin typeface="Arial" pitchFamily="34" charset="0"/>
                <a:cs typeface="Arial" pitchFamily="34" charset="0"/>
              </a:rPr>
              <a:t>Development of assessments needs to take into consideration that:</a:t>
            </a:r>
          </a:p>
          <a:p>
            <a:pPr marL="663893" lvl="1" indent="-361950">
              <a:spcAft>
                <a:spcPts val="300"/>
              </a:spcAft>
              <a:buFont typeface="Arial" pitchFamily="34" charset="0"/>
              <a:buChar char="•"/>
              <a:defRPr/>
            </a:pPr>
            <a:r>
              <a:rPr lang="en-US" sz="2100" b="1" dirty="0" smtClean="0">
                <a:latin typeface="Arial" pitchFamily="34" charset="0"/>
                <a:cs typeface="Arial" pitchFamily="34" charset="0"/>
              </a:rPr>
              <a:t>Timing</a:t>
            </a:r>
            <a:r>
              <a:rPr lang="en-US" sz="2100" dirty="0" smtClean="0">
                <a:latin typeface="Arial" pitchFamily="34" charset="0"/>
                <a:cs typeface="Arial" pitchFamily="34" charset="0"/>
              </a:rPr>
              <a:t> </a:t>
            </a:r>
            <a:r>
              <a:rPr lang="en-US" sz="2100" dirty="0">
                <a:latin typeface="Arial" pitchFamily="34" charset="0"/>
                <a:cs typeface="Arial" pitchFamily="34" charset="0"/>
              </a:rPr>
              <a:t>of </a:t>
            </a:r>
            <a:r>
              <a:rPr lang="en-US" sz="2100" dirty="0" smtClean="0">
                <a:latin typeface="Arial" pitchFamily="34" charset="0"/>
                <a:cs typeface="Arial" pitchFamily="34" charset="0"/>
              </a:rPr>
              <a:t>assessments and </a:t>
            </a:r>
            <a:r>
              <a:rPr lang="en-US" sz="2100" dirty="0">
                <a:latin typeface="Arial" pitchFamily="34" charset="0"/>
                <a:cs typeface="Arial" pitchFamily="34" charset="0"/>
              </a:rPr>
              <a:t>level of </a:t>
            </a:r>
            <a:r>
              <a:rPr lang="en-US" sz="2100" b="1" dirty="0" smtClean="0">
                <a:latin typeface="Arial" pitchFamily="34" charset="0"/>
                <a:cs typeface="Arial" pitchFamily="34" charset="0"/>
              </a:rPr>
              <a:t>predictability</a:t>
            </a:r>
            <a:r>
              <a:rPr lang="en-US" sz="2100" dirty="0" smtClean="0">
                <a:latin typeface="Arial" pitchFamily="34" charset="0"/>
                <a:cs typeface="Arial" pitchFamily="34" charset="0"/>
              </a:rPr>
              <a:t> affects student learning.(</a:t>
            </a:r>
            <a:r>
              <a:rPr lang="en-US" sz="2100" dirty="0">
                <a:latin typeface="Arial" pitchFamily="34" charset="0"/>
                <a:cs typeface="Arial" pitchFamily="34" charset="0"/>
              </a:rPr>
              <a:t>There is </a:t>
            </a:r>
            <a:r>
              <a:rPr lang="en-US" sz="2100" dirty="0" smtClean="0">
                <a:latin typeface="Arial" pitchFamily="34" charset="0"/>
                <a:cs typeface="Arial" pitchFamily="34" charset="0"/>
              </a:rPr>
              <a:t>a </a:t>
            </a:r>
            <a:r>
              <a:rPr lang="en-US" sz="2100" dirty="0">
                <a:latin typeface="Arial" pitchFamily="34" charset="0"/>
                <a:cs typeface="Arial" pitchFamily="34" charset="0"/>
              </a:rPr>
              <a:t>knock-on learning effect with one assignment advancing the </a:t>
            </a:r>
            <a:r>
              <a:rPr lang="en-US" sz="2100" dirty="0" smtClean="0">
                <a:latin typeface="Arial" pitchFamily="34" charset="0"/>
                <a:cs typeface="Arial" pitchFamily="34" charset="0"/>
              </a:rPr>
              <a:t>next)</a:t>
            </a:r>
            <a:endParaRPr lang="en-US" sz="2100" dirty="0">
              <a:latin typeface="Arial" pitchFamily="34" charset="0"/>
              <a:cs typeface="Arial" pitchFamily="34" charset="0"/>
            </a:endParaRPr>
          </a:p>
          <a:p>
            <a:pPr marL="663893" lvl="1" indent="-361950">
              <a:spcAft>
                <a:spcPts val="300"/>
              </a:spcAft>
              <a:buFont typeface="Arial" pitchFamily="34" charset="0"/>
              <a:buChar char="•"/>
              <a:defRPr/>
            </a:pPr>
            <a:r>
              <a:rPr lang="en-US" sz="2100" b="1" dirty="0" smtClean="0">
                <a:latin typeface="Arial" pitchFamily="34" charset="0"/>
                <a:cs typeface="Arial" pitchFamily="34" charset="0"/>
              </a:rPr>
              <a:t>Support </a:t>
            </a:r>
            <a:r>
              <a:rPr lang="en-US" sz="2100" dirty="0" smtClean="0">
                <a:latin typeface="Arial" pitchFamily="34" charset="0"/>
                <a:cs typeface="Arial" pitchFamily="34" charset="0"/>
              </a:rPr>
              <a:t>for assessments (Including feedback and feedforward) needs </a:t>
            </a:r>
            <a:r>
              <a:rPr lang="en-US" sz="2100" dirty="0">
                <a:latin typeface="Arial" pitchFamily="34" charset="0"/>
                <a:cs typeface="Arial" pitchFamily="34" charset="0"/>
              </a:rPr>
              <a:t>to be timely and balanced to avoid stress and promote </a:t>
            </a:r>
            <a:r>
              <a:rPr lang="en-US" sz="2100" dirty="0" smtClean="0">
                <a:latin typeface="Arial" pitchFamily="34" charset="0"/>
                <a:cs typeface="Arial" pitchFamily="34" charset="0"/>
              </a:rPr>
              <a:t> </a:t>
            </a:r>
            <a:r>
              <a:rPr lang="en-US" sz="2100" dirty="0">
                <a:latin typeface="Arial" pitchFamily="34" charset="0"/>
                <a:cs typeface="Arial" pitchFamily="34" charset="0"/>
              </a:rPr>
              <a:t>independent </a:t>
            </a:r>
            <a:r>
              <a:rPr lang="en-US" sz="2100" dirty="0" smtClean="0">
                <a:latin typeface="Arial" pitchFamily="34" charset="0"/>
                <a:cs typeface="Arial" pitchFamily="34" charset="0"/>
              </a:rPr>
              <a:t>learning</a:t>
            </a:r>
          </a:p>
          <a:p>
            <a:pPr marL="663893" lvl="1" indent="-361950">
              <a:spcAft>
                <a:spcPts val="300"/>
              </a:spcAft>
              <a:buFont typeface="Arial" pitchFamily="34" charset="0"/>
              <a:buChar char="•"/>
              <a:defRPr/>
            </a:pPr>
            <a:r>
              <a:rPr lang="en-US" sz="2100" dirty="0" smtClean="0">
                <a:latin typeface="Arial" pitchFamily="34" charset="0"/>
                <a:cs typeface="Arial" pitchFamily="34" charset="0"/>
              </a:rPr>
              <a:t>Student’s level of engagement improves if assessments are perceived as </a:t>
            </a:r>
            <a:r>
              <a:rPr lang="en-US" sz="2100" b="1" dirty="0" smtClean="0">
                <a:latin typeface="Arial" pitchFamily="34" charset="0"/>
                <a:cs typeface="Arial" pitchFamily="34" charset="0"/>
              </a:rPr>
              <a:t>relevant and student focused</a:t>
            </a:r>
            <a:endParaRPr lang="en-US" sz="2100" b="1" dirty="0">
              <a:latin typeface="Arial" pitchFamily="34" charset="0"/>
              <a:cs typeface="Arial" pitchFamily="34" charset="0"/>
            </a:endParaRPr>
          </a:p>
          <a:p>
            <a:pPr marL="663893" lvl="1" indent="-361950">
              <a:spcAft>
                <a:spcPts val="300"/>
              </a:spcAft>
              <a:buFont typeface="Arial" pitchFamily="34" charset="0"/>
              <a:buChar char="•"/>
              <a:defRPr/>
            </a:pPr>
            <a:r>
              <a:rPr lang="en-US" sz="2100" dirty="0">
                <a:latin typeface="Arial" pitchFamily="34" charset="0"/>
                <a:cs typeface="Arial" pitchFamily="34" charset="0"/>
              </a:rPr>
              <a:t>Strategies to promote </a:t>
            </a:r>
            <a:r>
              <a:rPr lang="en-US" sz="2100" b="1" dirty="0">
                <a:latin typeface="Arial" pitchFamily="34" charset="0"/>
                <a:cs typeface="Arial" pitchFamily="34" charset="0"/>
              </a:rPr>
              <a:t>academic maturity and reduce stress </a:t>
            </a:r>
            <a:r>
              <a:rPr lang="en-US" sz="2100" dirty="0">
                <a:latin typeface="Arial" pitchFamily="34" charset="0"/>
                <a:cs typeface="Arial" pitchFamily="34" charset="0"/>
              </a:rPr>
              <a:t>and fear in students </a:t>
            </a:r>
            <a:r>
              <a:rPr lang="en-US" sz="2100" dirty="0" smtClean="0">
                <a:latin typeface="Arial" pitchFamily="34" charset="0"/>
                <a:cs typeface="Arial" pitchFamily="34" charset="0"/>
              </a:rPr>
              <a:t>could </a:t>
            </a:r>
            <a:r>
              <a:rPr lang="en-US" sz="2100" dirty="0">
                <a:latin typeface="Arial" pitchFamily="34" charset="0"/>
                <a:cs typeface="Arial" pitchFamily="34" charset="0"/>
              </a:rPr>
              <a:t>foster a more constructive approach to </a:t>
            </a:r>
            <a:r>
              <a:rPr lang="en-US" sz="2100" dirty="0" smtClean="0">
                <a:latin typeface="Arial" pitchFamily="34" charset="0"/>
                <a:cs typeface="Arial" pitchFamily="34" charset="0"/>
              </a:rPr>
              <a:t>learning</a:t>
            </a:r>
          </a:p>
          <a:p>
            <a:pPr marL="301943" lvl="1" indent="0">
              <a:spcAft>
                <a:spcPts val="300"/>
              </a:spcAft>
              <a:buNone/>
              <a:defRPr/>
            </a:pPr>
            <a:endParaRPr lang="en-US" sz="2100" dirty="0" smtClean="0">
              <a:latin typeface="Arial" pitchFamily="34" charset="0"/>
              <a:cs typeface="Arial" pitchFamily="34" charset="0"/>
            </a:endParaRPr>
          </a:p>
          <a:p>
            <a:pPr>
              <a:spcAft>
                <a:spcPts val="300"/>
              </a:spcAft>
              <a:defRPr/>
            </a:pPr>
            <a:r>
              <a:rPr lang="en-US" sz="2100" dirty="0" smtClean="0">
                <a:latin typeface="Arial" pitchFamily="34" charset="0"/>
                <a:cs typeface="Arial" pitchFamily="34" charset="0"/>
              </a:rPr>
              <a:t>Implications for module and course leaders, </a:t>
            </a:r>
            <a:r>
              <a:rPr lang="en-US" sz="2100" dirty="0">
                <a:latin typeface="Arial" pitchFamily="34" charset="0"/>
                <a:cs typeface="Arial" pitchFamily="34" charset="0"/>
              </a:rPr>
              <a:t>e</a:t>
            </a:r>
            <a:r>
              <a:rPr lang="en-US" sz="2100" dirty="0" smtClean="0">
                <a:latin typeface="Arial" pitchFamily="34" charset="0"/>
                <a:cs typeface="Arial" pitchFamily="34" charset="0"/>
              </a:rPr>
              <a:t>xam and timetabling administrators and student support services</a:t>
            </a:r>
          </a:p>
          <a:p>
            <a:pPr marL="361950" indent="-361950">
              <a:spcAft>
                <a:spcPts val="300"/>
              </a:spcAft>
              <a:buFont typeface="Arial" pitchFamily="34" charset="0"/>
              <a:buChar char="•"/>
              <a:defRPr/>
            </a:pPr>
            <a:endParaRPr lang="en-GB" dirty="0">
              <a:latin typeface="Arial" pitchFamily="34" charset="0"/>
              <a:cs typeface="Arial" pitchFamily="34" charset="0"/>
            </a:endParaRPr>
          </a:p>
          <a:p>
            <a:endParaRPr lang="en-GB" dirty="0"/>
          </a:p>
        </p:txBody>
      </p:sp>
      <p:sp>
        <p:nvSpPr>
          <p:cNvPr id="3" name="Title 2"/>
          <p:cNvSpPr>
            <a:spLocks noGrp="1"/>
          </p:cNvSpPr>
          <p:nvPr>
            <p:ph type="title"/>
          </p:nvPr>
        </p:nvSpPr>
        <p:spPr/>
        <p:txBody>
          <a:bodyPr/>
          <a:lstStyle/>
          <a:p>
            <a:r>
              <a:rPr lang="en-GB" b="1" dirty="0" smtClean="0"/>
              <a:t>Implications</a:t>
            </a:r>
            <a:endParaRPr lang="en-GB" b="1" dirty="0"/>
          </a:p>
        </p:txBody>
      </p:sp>
    </p:spTree>
    <p:extLst>
      <p:ext uri="{BB962C8B-B14F-4D97-AF65-F5344CB8AC3E}">
        <p14:creationId xmlns:p14="http://schemas.microsoft.com/office/powerpoint/2010/main" val="37722172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596</TotalTime>
  <Words>898</Words>
  <Application>Microsoft Office PowerPoint</Application>
  <PresentationFormat>On-screen Show (4:3)</PresentationFormat>
  <Paragraphs>105</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Waveform</vt:lpstr>
      <vt:lpstr>A qualitative study of  Students’ Experience of Assessments in Higher Education</vt:lpstr>
      <vt:lpstr>Background </vt:lpstr>
      <vt:lpstr>Rationale &amp; Aim</vt:lpstr>
      <vt:lpstr>Method</vt:lpstr>
      <vt:lpstr>Results</vt:lpstr>
      <vt:lpstr>Results</vt:lpstr>
      <vt:lpstr>Results</vt:lpstr>
      <vt:lpstr>Results</vt:lpstr>
      <vt:lpstr>Implications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Focus Group Study on Psychology Students’  Experience  of Assessments in Higher Education  </dc:title>
  <dc:creator>Siobhan Dupont</dc:creator>
  <cp:lastModifiedBy>University of West London</cp:lastModifiedBy>
  <cp:revision>36</cp:revision>
  <cp:lastPrinted>2015-06-27T13:53:06Z</cp:lastPrinted>
  <dcterms:created xsi:type="dcterms:W3CDTF">2015-06-16T13:50:30Z</dcterms:created>
  <dcterms:modified xsi:type="dcterms:W3CDTF">2016-01-12T14:35:39Z</dcterms:modified>
</cp:coreProperties>
</file>