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handoutMasterIdLst>
    <p:handoutMasterId r:id="rId14"/>
  </p:handoutMasterIdLst>
  <p:sldIdLst>
    <p:sldId id="257" r:id="rId2"/>
    <p:sldId id="266" r:id="rId3"/>
    <p:sldId id="272" r:id="rId4"/>
    <p:sldId id="273" r:id="rId5"/>
    <p:sldId id="282" r:id="rId6"/>
    <p:sldId id="286" r:id="rId7"/>
    <p:sldId id="289" r:id="rId8"/>
    <p:sldId id="293" r:id="rId9"/>
    <p:sldId id="298" r:id="rId10"/>
    <p:sldId id="300" r:id="rId11"/>
    <p:sldId id="301" r:id="rId12"/>
  </p:sldIdLst>
  <p:sldSz cx="12192000" cy="6858000"/>
  <p:notesSz cx="6858000" cy="9144000"/>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85AE"/>
    <a:srgbClr val="5E5CA2"/>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810" autoAdjust="0"/>
  </p:normalViewPr>
  <p:slideViewPr>
    <p:cSldViewPr snapToGrid="0" showGuides="1">
      <p:cViewPr varScale="1">
        <p:scale>
          <a:sx n="67" d="100"/>
          <a:sy n="67" d="100"/>
        </p:scale>
        <p:origin x="644" y="32"/>
      </p:cViewPr>
      <p:guideLst>
        <p:guide orient="horz" pos="2160"/>
        <p:guide pos="3840"/>
      </p:guideLst>
    </p:cSldViewPr>
  </p:slideViewPr>
  <p:outlineViewPr>
    <p:cViewPr>
      <p:scale>
        <a:sx n="33" d="100"/>
        <a:sy n="33" d="100"/>
      </p:scale>
      <p:origin x="0" y="-1249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6" d="100"/>
          <a:sy n="86" d="100"/>
        </p:scale>
        <p:origin x="3876"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AAC74A-664E-43D3-859E-B35855730DB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2710C658-31F9-4A67-8267-E3463B262A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8EB9656B-74C7-455B-B2B8-19A3A45F59A9}" type="datetime1">
              <a:rPr lang="en-GB" smtClean="0"/>
              <a:t>20/08/2024</a:t>
            </a:fld>
            <a:endParaRPr lang="en-GB"/>
          </a:p>
        </p:txBody>
      </p:sp>
      <p:sp>
        <p:nvSpPr>
          <p:cNvPr id="4" name="Footer Placeholder 3">
            <a:extLst>
              <a:ext uri="{FF2B5EF4-FFF2-40B4-BE49-F238E27FC236}">
                <a16:creationId xmlns:a16="http://schemas.microsoft.com/office/drawing/2014/main" id="{CD7BBBF1-3A7A-4F4B-8592-578ABE65B71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CA02F046-B531-4374-9A89-AC21BCA06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D2DFAA7-D3C3-4D01-9299-453E25D16D4E}" type="slidenum">
              <a:rPr lang="en-GB" smtClean="0"/>
              <a:t>‹#›</a:t>
            </a:fld>
            <a:endParaRPr lang="en-GB"/>
          </a:p>
        </p:txBody>
      </p:sp>
    </p:spTree>
    <p:extLst>
      <p:ext uri="{BB962C8B-B14F-4D97-AF65-F5344CB8AC3E}">
        <p14:creationId xmlns:p14="http://schemas.microsoft.com/office/powerpoint/2010/main" val="9005273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977C96CD-B971-4362-943D-DA39C9C7A795}" type="datetime1">
              <a:rPr lang="en-GB" noProof="0" smtClean="0"/>
              <a:t>20/08/2024</a:t>
            </a:fld>
            <a:endParaRPr lang="en-GB"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DC51814-3B91-4036-94D2-3977634EE214}" type="slidenum">
              <a:rPr lang="en-GB" noProof="0" smtClean="0"/>
              <a:t>‹#›</a:t>
            </a:fld>
            <a:endParaRPr lang="en-GB" noProof="0"/>
          </a:p>
        </p:txBody>
      </p:sp>
    </p:spTree>
    <p:extLst>
      <p:ext uri="{BB962C8B-B14F-4D97-AF65-F5344CB8AC3E}">
        <p14:creationId xmlns:p14="http://schemas.microsoft.com/office/powerpoint/2010/main" val="130062578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6DC51814-3B91-4036-94D2-3977634EE214}" type="slidenum">
              <a:rPr lang="en-GB" smtClean="0"/>
              <a:t>1</a:t>
            </a:fld>
            <a:endParaRPr lang="en-GB"/>
          </a:p>
        </p:txBody>
      </p:sp>
    </p:spTree>
    <p:extLst>
      <p:ext uri="{BB962C8B-B14F-4D97-AF65-F5344CB8AC3E}">
        <p14:creationId xmlns:p14="http://schemas.microsoft.com/office/powerpoint/2010/main" val="3519699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6DC51814-3B91-4036-94D2-3977634EE214}" type="slidenum">
              <a:rPr lang="en-GB" smtClean="0"/>
              <a:t>10</a:t>
            </a:fld>
            <a:endParaRPr lang="en-GB"/>
          </a:p>
        </p:txBody>
      </p:sp>
    </p:spTree>
    <p:extLst>
      <p:ext uri="{BB962C8B-B14F-4D97-AF65-F5344CB8AC3E}">
        <p14:creationId xmlns:p14="http://schemas.microsoft.com/office/powerpoint/2010/main" val="1228766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6DC51814-3B91-4036-94D2-3977634EE214}" type="slidenum">
              <a:rPr lang="en-GB" smtClean="0"/>
              <a:t>2</a:t>
            </a:fld>
            <a:endParaRPr lang="en-GB"/>
          </a:p>
        </p:txBody>
      </p:sp>
    </p:spTree>
    <p:extLst>
      <p:ext uri="{BB962C8B-B14F-4D97-AF65-F5344CB8AC3E}">
        <p14:creationId xmlns:p14="http://schemas.microsoft.com/office/powerpoint/2010/main" val="1210379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6DC51814-3B91-4036-94D2-3977634EE214}" type="slidenum">
              <a:rPr lang="en-GB" smtClean="0"/>
              <a:t>3</a:t>
            </a:fld>
            <a:endParaRPr lang="en-GB"/>
          </a:p>
        </p:txBody>
      </p:sp>
    </p:spTree>
    <p:extLst>
      <p:ext uri="{BB962C8B-B14F-4D97-AF65-F5344CB8AC3E}">
        <p14:creationId xmlns:p14="http://schemas.microsoft.com/office/powerpoint/2010/main" val="2649874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6DC51814-3B91-4036-94D2-3977634EE214}" type="slidenum">
              <a:rPr lang="en-GB" smtClean="0"/>
              <a:t>4</a:t>
            </a:fld>
            <a:endParaRPr lang="en-GB"/>
          </a:p>
        </p:txBody>
      </p:sp>
    </p:spTree>
    <p:extLst>
      <p:ext uri="{BB962C8B-B14F-4D97-AF65-F5344CB8AC3E}">
        <p14:creationId xmlns:p14="http://schemas.microsoft.com/office/powerpoint/2010/main" val="730753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6DC51814-3B91-4036-94D2-3977634EE214}" type="slidenum">
              <a:rPr lang="en-GB" smtClean="0"/>
              <a:t>5</a:t>
            </a:fld>
            <a:endParaRPr lang="en-GB"/>
          </a:p>
        </p:txBody>
      </p:sp>
    </p:spTree>
    <p:extLst>
      <p:ext uri="{BB962C8B-B14F-4D97-AF65-F5344CB8AC3E}">
        <p14:creationId xmlns:p14="http://schemas.microsoft.com/office/powerpoint/2010/main" val="1308309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6DC51814-3B91-4036-94D2-3977634EE214}" type="slidenum">
              <a:rPr lang="en-GB" smtClean="0"/>
              <a:t>6</a:t>
            </a:fld>
            <a:endParaRPr lang="en-GB"/>
          </a:p>
        </p:txBody>
      </p:sp>
    </p:spTree>
    <p:extLst>
      <p:ext uri="{BB962C8B-B14F-4D97-AF65-F5344CB8AC3E}">
        <p14:creationId xmlns:p14="http://schemas.microsoft.com/office/powerpoint/2010/main" val="932732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6DC51814-3B91-4036-94D2-3977634EE214}" type="slidenum">
              <a:rPr lang="en-GB" smtClean="0"/>
              <a:t>7</a:t>
            </a:fld>
            <a:endParaRPr lang="en-GB"/>
          </a:p>
        </p:txBody>
      </p:sp>
    </p:spTree>
    <p:extLst>
      <p:ext uri="{BB962C8B-B14F-4D97-AF65-F5344CB8AC3E}">
        <p14:creationId xmlns:p14="http://schemas.microsoft.com/office/powerpoint/2010/main" val="463158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6DC51814-3B91-4036-94D2-3977634EE214}" type="slidenum">
              <a:rPr lang="en-GB" smtClean="0"/>
              <a:t>8</a:t>
            </a:fld>
            <a:endParaRPr lang="en-GB"/>
          </a:p>
        </p:txBody>
      </p:sp>
    </p:spTree>
    <p:extLst>
      <p:ext uri="{BB962C8B-B14F-4D97-AF65-F5344CB8AC3E}">
        <p14:creationId xmlns:p14="http://schemas.microsoft.com/office/powerpoint/2010/main" val="1135118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6DC51814-3B91-4036-94D2-3977634EE214}" type="slidenum">
              <a:rPr lang="en-GB" smtClean="0"/>
              <a:t>9</a:t>
            </a:fld>
            <a:endParaRPr lang="en-GB"/>
          </a:p>
        </p:txBody>
      </p:sp>
    </p:spTree>
    <p:extLst>
      <p:ext uri="{BB962C8B-B14F-4D97-AF65-F5344CB8AC3E}">
        <p14:creationId xmlns:p14="http://schemas.microsoft.com/office/powerpoint/2010/main" val="185557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4448175"/>
          </a:xfrm>
          <a:solidFill>
            <a:schemeClr val="bg1">
              <a:lumMod val="95000"/>
            </a:schemeClr>
          </a:solidFill>
        </p:spPr>
        <p:txBody>
          <a:bodyPr rtlCol="0">
            <a:normAutofit/>
          </a:bodyPr>
          <a:lstStyle>
            <a:lvl1pPr marL="0" indent="0" algn="ctr">
              <a:buNone/>
              <a:defRPr sz="1800"/>
            </a:lvl1pPr>
          </a:lstStyle>
          <a:p>
            <a:pPr rtl="0"/>
            <a:r>
              <a:rPr lang="en-US" noProof="0"/>
              <a:t>Click icon to add picture</a:t>
            </a:r>
            <a:endParaRPr lang="en-GB" noProof="0"/>
          </a:p>
        </p:txBody>
      </p:sp>
      <p:sp>
        <p:nvSpPr>
          <p:cNvPr id="10" name="Rectangle 9">
            <a:extLst>
              <a:ext uri="{FF2B5EF4-FFF2-40B4-BE49-F238E27FC236}">
                <a16:creationId xmlns:a16="http://schemas.microsoft.com/office/drawing/2014/main" id="{F04A5F51-C7E6-44CC-ADF3-1C83AA35D0DC}"/>
              </a:ext>
            </a:extLst>
          </p:cNvPr>
          <p:cNvSpPr/>
          <p:nvPr userDrawn="1"/>
        </p:nvSpPr>
        <p:spPr>
          <a:xfrm>
            <a:off x="0" y="4448175"/>
            <a:ext cx="12192000" cy="240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71475" y="4551363"/>
            <a:ext cx="11520488" cy="1176337"/>
          </a:xfrm>
        </p:spPr>
        <p:txBody>
          <a:bodyPr rtlCol="0" anchor="ctr"/>
          <a:lstStyle>
            <a:lvl1pPr algn="ctr">
              <a:defRPr sz="6000">
                <a:solidFill>
                  <a:schemeClr val="bg1"/>
                </a:solidFill>
              </a:defRPr>
            </a:lvl1pPr>
          </a:lstStyle>
          <a:p>
            <a:pPr rtl="0"/>
            <a:r>
              <a:rPr lang="en-US" noProof="0"/>
              <a:t>Click to edit Master title style</a:t>
            </a:r>
            <a:endParaRPr lang="en-GB" noProof="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71475" y="5830888"/>
            <a:ext cx="11520488" cy="550862"/>
          </a:xfrm>
        </p:spPr>
        <p:txBody>
          <a:bodyPr rtlCol="0"/>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0"/>
              <a:t>Click to edit Master subtitle style</a:t>
            </a:r>
            <a:endParaRPr lang="en-GB" noProof="0"/>
          </a:p>
        </p:txBody>
      </p:sp>
    </p:spTree>
    <p:extLst>
      <p:ext uri="{BB962C8B-B14F-4D97-AF65-F5344CB8AC3E}">
        <p14:creationId xmlns:p14="http://schemas.microsoft.com/office/powerpoint/2010/main" val="2694810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476250"/>
            <a:ext cx="5165724" cy="2557463"/>
          </a:xfrm>
        </p:spPr>
        <p:txBody>
          <a:bodyPr rtlCol="0" anchor="ctr">
            <a:noAutofit/>
          </a:bodyPr>
          <a:lstStyle>
            <a:lvl1pPr>
              <a:defRPr sz="5400"/>
            </a:lvl1pPr>
          </a:lstStyle>
          <a:p>
            <a:pPr rtl="0"/>
            <a:r>
              <a:rPr lang="en-US" noProof="0"/>
              <a:t>Click to edit Master title style</a:t>
            </a:r>
            <a:endParaRPr lang="en-GB" noProof="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6096000" y="476250"/>
            <a:ext cx="5795963" cy="2557463"/>
          </a:xfrm>
        </p:spPr>
        <p:txBody>
          <a:bodyPr rtlCol="0">
            <a:normAutofit/>
          </a:bodyPr>
          <a:lstStyle>
            <a:lvl1pPr>
              <a:defRPr sz="2000"/>
            </a:lvl1pPr>
            <a:lvl2pPr>
              <a:defRPr sz="1800"/>
            </a:lvl2pPr>
            <a:lvl3pPr>
              <a:defRPr sz="1600"/>
            </a:lvl3pPr>
            <a:lvl4pPr>
              <a:defRPr sz="1400"/>
            </a:lvl4pPr>
            <a:lvl5pPr>
              <a:defRPr sz="14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371476" y="3233941"/>
            <a:ext cx="11520486" cy="2966833"/>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US" noProof="0"/>
              <a:t>Click icon to add picture</a:t>
            </a:r>
            <a:endParaRPr lang="en-GB" noProof="0"/>
          </a:p>
        </p:txBody>
      </p:sp>
      <p:sp>
        <p:nvSpPr>
          <p:cNvPr id="11" name="Rectangle 10">
            <a:extLst>
              <a:ext uri="{FF2B5EF4-FFF2-40B4-BE49-F238E27FC236}">
                <a16:creationId xmlns:a16="http://schemas.microsoft.com/office/drawing/2014/main" id="{0E4979D5-6F1E-40A2-9A8E-8C5AE1AA3B62}"/>
              </a:ext>
            </a:extLst>
          </p:cNvPr>
          <p:cNvSpPr/>
          <p:nvPr userDrawn="1"/>
        </p:nvSpPr>
        <p:spPr>
          <a:xfrm>
            <a:off x="0" y="476250"/>
            <a:ext cx="165100" cy="2557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243879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1" name="Rectangle 10">
            <a:extLst>
              <a:ext uri="{FF2B5EF4-FFF2-40B4-BE49-F238E27FC236}">
                <a16:creationId xmlns:a16="http://schemas.microsoft.com/office/drawing/2014/main" id="{0E4979D5-6F1E-40A2-9A8E-8C5AE1AA3B62}"/>
              </a:ext>
            </a:extLst>
          </p:cNvPr>
          <p:cNvSpPr/>
          <p:nvPr userDrawn="1"/>
        </p:nvSpPr>
        <p:spPr>
          <a:xfrm>
            <a:off x="0" y="0"/>
            <a:ext cx="513805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6619197" y="1296176"/>
            <a:ext cx="5272764" cy="1551573"/>
          </a:xfrm>
        </p:spPr>
        <p:txBody>
          <a:bodyPr rtlCol="0" anchor="b">
            <a:noAutofit/>
          </a:bodyPr>
          <a:lstStyle>
            <a:lvl1pPr>
              <a:defRPr sz="4000"/>
            </a:lvl1pPr>
          </a:lstStyle>
          <a:p>
            <a:pPr rtl="0"/>
            <a:r>
              <a:rPr lang="en-US" noProof="0"/>
              <a:t>Click to edit Master title style</a:t>
            </a:r>
            <a:endParaRPr lang="en-GB" noProof="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6619198" y="3073967"/>
            <a:ext cx="5272764" cy="2557463"/>
          </a:xfrm>
        </p:spPr>
        <p:txBody>
          <a:bodyPr rtlCol="0">
            <a:normAutofit/>
          </a:bodyPr>
          <a:lstStyle>
            <a:lvl1pPr>
              <a:defRPr sz="2000"/>
            </a:lvl1pPr>
            <a:lvl2pPr>
              <a:defRPr sz="1800"/>
            </a:lvl2pPr>
            <a:lvl3pPr>
              <a:defRPr sz="1600"/>
            </a:lvl3pPr>
            <a:lvl4pPr>
              <a:defRPr sz="1400"/>
            </a:lvl4pPr>
            <a:lvl5pPr>
              <a:defRPr sz="14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1117601" y="1016000"/>
            <a:ext cx="5138058" cy="4978400"/>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US" noProof="0"/>
              <a:t>Click icon to add picture</a:t>
            </a:r>
            <a:endParaRPr lang="en-GB" noProof="0"/>
          </a:p>
        </p:txBody>
      </p:sp>
      <p:sp>
        <p:nvSpPr>
          <p:cNvPr id="4" name="Rectangle 3">
            <a:extLst>
              <a:ext uri="{FF2B5EF4-FFF2-40B4-BE49-F238E27FC236}">
                <a16:creationId xmlns:a16="http://schemas.microsoft.com/office/drawing/2014/main" id="{7306EB3B-6A54-45E7-B23D-F9515CC15D12}"/>
              </a:ext>
            </a:extLst>
          </p:cNvPr>
          <p:cNvSpPr/>
          <p:nvPr userDrawn="1"/>
        </p:nvSpPr>
        <p:spPr>
          <a:xfrm>
            <a:off x="0" y="5994400"/>
            <a:ext cx="4093029" cy="86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9" name="Rectangle 8">
            <a:extLst>
              <a:ext uri="{FF2B5EF4-FFF2-40B4-BE49-F238E27FC236}">
                <a16:creationId xmlns:a16="http://schemas.microsoft.com/office/drawing/2014/main" id="{7E110354-15BA-4B22-B7CF-3D5BFA5C722D}"/>
              </a:ext>
            </a:extLst>
          </p:cNvPr>
          <p:cNvSpPr/>
          <p:nvPr userDrawn="1"/>
        </p:nvSpPr>
        <p:spPr>
          <a:xfrm>
            <a:off x="2162630" y="873210"/>
            <a:ext cx="4093029" cy="1385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4151357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5" y="1783831"/>
            <a:ext cx="3111954" cy="3290338"/>
          </a:xfrm>
        </p:spPr>
        <p:txBody>
          <a:bodyPr rtlCol="0" anchor="ctr">
            <a:noAutofit/>
          </a:bodyPr>
          <a:lstStyle>
            <a:lvl1pPr>
              <a:defRPr sz="4000"/>
            </a:lvl1pPr>
          </a:lstStyle>
          <a:p>
            <a:pPr rtl="0"/>
            <a:r>
              <a:rPr lang="en-US" noProof="0"/>
              <a:t>Click to edit Master title style</a:t>
            </a:r>
            <a:endParaRPr lang="en-GB" noProof="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7489370" y="1783832"/>
            <a:ext cx="4402592" cy="3290338"/>
          </a:xfrm>
        </p:spPr>
        <p:txBody>
          <a:bodyPr rtlCol="0" anchor="ctr">
            <a:normAutofit/>
          </a:bodyPr>
          <a:lstStyle>
            <a:lvl1pPr>
              <a:defRPr sz="2000"/>
            </a:lvl1pPr>
            <a:lvl2pPr>
              <a:defRPr sz="1800"/>
            </a:lvl2pPr>
            <a:lvl3pPr>
              <a:defRPr sz="1600"/>
            </a:lvl3pPr>
            <a:lvl4pPr>
              <a:defRPr sz="1400"/>
            </a:lvl4pPr>
            <a:lvl5pPr>
              <a:defRPr sz="14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3672114" y="0"/>
            <a:ext cx="3628571"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US" noProof="0"/>
              <a:t>Click icon to add picture</a:t>
            </a:r>
            <a:endParaRPr lang="en-GB" noProof="0"/>
          </a:p>
        </p:txBody>
      </p:sp>
      <p:sp>
        <p:nvSpPr>
          <p:cNvPr id="5" name="Rectangle 4">
            <a:extLst>
              <a:ext uri="{FF2B5EF4-FFF2-40B4-BE49-F238E27FC236}">
                <a16:creationId xmlns:a16="http://schemas.microsoft.com/office/drawing/2014/main" id="{8E16C293-C1E0-4EA5-BDE5-D226D72FC08B}"/>
              </a:ext>
            </a:extLst>
          </p:cNvPr>
          <p:cNvSpPr/>
          <p:nvPr userDrawn="1"/>
        </p:nvSpPr>
        <p:spPr>
          <a:xfrm>
            <a:off x="371475" y="5297714"/>
            <a:ext cx="3111954" cy="15602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2" name="Rectangle 11">
            <a:extLst>
              <a:ext uri="{FF2B5EF4-FFF2-40B4-BE49-F238E27FC236}">
                <a16:creationId xmlns:a16="http://schemas.microsoft.com/office/drawing/2014/main" id="{DC770C08-8FFF-4293-8E7D-DBFEE4E3E443}"/>
              </a:ext>
            </a:extLst>
          </p:cNvPr>
          <p:cNvSpPr/>
          <p:nvPr userDrawn="1"/>
        </p:nvSpPr>
        <p:spPr>
          <a:xfrm>
            <a:off x="7489370" y="0"/>
            <a:ext cx="4402593" cy="15602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2414620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8" name="Rectangle 7">
            <a:extLst>
              <a:ext uri="{FF2B5EF4-FFF2-40B4-BE49-F238E27FC236}">
                <a16:creationId xmlns:a16="http://schemas.microsoft.com/office/drawing/2014/main" id="{4F93C6CC-9D8D-4981-8106-72C617756BD8}"/>
              </a:ext>
            </a:extLst>
          </p:cNvPr>
          <p:cNvSpPr/>
          <p:nvPr userDrawn="1"/>
        </p:nvSpPr>
        <p:spPr>
          <a:xfrm>
            <a:off x="0" y="1389743"/>
            <a:ext cx="12192000" cy="40785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831850" y="2331584"/>
            <a:ext cx="10515600" cy="1500187"/>
          </a:xfrm>
        </p:spPr>
        <p:txBody>
          <a:bodyPr rtlCol="0" anchor="ctr"/>
          <a:lstStyle>
            <a:lvl1pPr>
              <a:defRPr sz="6000">
                <a:solidFill>
                  <a:schemeClr val="bg1"/>
                </a:solidFill>
              </a:defRPr>
            </a:lvl1pPr>
          </a:lstStyle>
          <a:p>
            <a:pPr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E6F2E6F7-3BE5-4484-A73E-3EFDB7348BB5}"/>
              </a:ext>
            </a:extLst>
          </p:cNvPr>
          <p:cNvSpPr>
            <a:spLocks noGrp="1"/>
          </p:cNvSpPr>
          <p:nvPr>
            <p:ph type="body" idx="1"/>
          </p:nvPr>
        </p:nvSpPr>
        <p:spPr>
          <a:xfrm>
            <a:off x="831850" y="3968071"/>
            <a:ext cx="10515600" cy="805542"/>
          </a:xfrm>
        </p:spPr>
        <p:txBody>
          <a:bodyPr rtlCol="0"/>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US" noProof="0"/>
              <a:t>Click to edit Master text styles</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
        <p:nvSpPr>
          <p:cNvPr id="9" name="Rectangle 8">
            <a:extLst>
              <a:ext uri="{FF2B5EF4-FFF2-40B4-BE49-F238E27FC236}">
                <a16:creationId xmlns:a16="http://schemas.microsoft.com/office/drawing/2014/main" id="{919AEFA0-9379-4E32-9D66-976465036916}"/>
              </a:ext>
            </a:extLst>
          </p:cNvPr>
          <p:cNvSpPr/>
          <p:nvPr userDrawn="1"/>
        </p:nvSpPr>
        <p:spPr>
          <a:xfrm>
            <a:off x="371475" y="580571"/>
            <a:ext cx="1573439" cy="15001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0" name="Rectangle 9">
            <a:extLst>
              <a:ext uri="{FF2B5EF4-FFF2-40B4-BE49-F238E27FC236}">
                <a16:creationId xmlns:a16="http://schemas.microsoft.com/office/drawing/2014/main" id="{64FFB43B-30D9-4055-B912-4E3C85B03657}"/>
              </a:ext>
            </a:extLst>
          </p:cNvPr>
          <p:cNvSpPr/>
          <p:nvPr userDrawn="1"/>
        </p:nvSpPr>
        <p:spPr>
          <a:xfrm>
            <a:off x="7097486" y="5105274"/>
            <a:ext cx="4794477" cy="72596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2028814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sp>
        <p:nvSpPr>
          <p:cNvPr id="8" name="Rectangle 7">
            <a:extLst>
              <a:ext uri="{FF2B5EF4-FFF2-40B4-BE49-F238E27FC236}">
                <a16:creationId xmlns:a16="http://schemas.microsoft.com/office/drawing/2014/main" id="{4F93C6CC-9D8D-4981-8106-72C617756BD8}"/>
              </a:ext>
            </a:extLst>
          </p:cNvPr>
          <p:cNvSpPr/>
          <p:nvPr userDrawn="1"/>
        </p:nvSpPr>
        <p:spPr>
          <a:xfrm>
            <a:off x="0" y="0"/>
            <a:ext cx="6096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sp>
        <p:nvSpPr>
          <p:cNvPr id="11" name="Picture Placeholder 6">
            <a:extLst>
              <a:ext uri="{FF2B5EF4-FFF2-40B4-BE49-F238E27FC236}">
                <a16:creationId xmlns:a16="http://schemas.microsoft.com/office/drawing/2014/main" id="{391EAACA-1322-4E60-917E-C7408F539D5D}"/>
              </a:ext>
            </a:extLst>
          </p:cNvPr>
          <p:cNvSpPr>
            <a:spLocks noGrp="1"/>
          </p:cNvSpPr>
          <p:nvPr>
            <p:ph type="pic" sz="quarter" idx="13"/>
          </p:nvPr>
        </p:nvSpPr>
        <p:spPr>
          <a:xfrm>
            <a:off x="371476" y="260350"/>
            <a:ext cx="11520488" cy="6009821"/>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US" noProof="0"/>
              <a:t>Click icon to add picture</a:t>
            </a:r>
            <a:endParaRPr lang="en-GB" noProof="0"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1174750" y="3957831"/>
            <a:ext cx="9620250" cy="1500187"/>
          </a:xfrm>
        </p:spPr>
        <p:txBody>
          <a:bodyPr rtlCol="0" anchor="ctr"/>
          <a:lstStyle>
            <a:lvl1pPr>
              <a:defRPr sz="6000">
                <a:solidFill>
                  <a:schemeClr val="bg1"/>
                </a:solidFill>
              </a:defRPr>
            </a:lvl1pPr>
          </a:lstStyle>
          <a:p>
            <a:pPr rtl="0"/>
            <a:r>
              <a:rPr lang="en-US" noProof="0"/>
              <a:t>Click to edit Master title style</a:t>
            </a:r>
            <a:endParaRPr lang="en-GB" noProof="0" dirty="0"/>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dirty="0"/>
          </a:p>
        </p:txBody>
      </p:sp>
      <p:sp>
        <p:nvSpPr>
          <p:cNvPr id="12" name="Freeform: Shape 11">
            <a:extLst>
              <a:ext uri="{FF2B5EF4-FFF2-40B4-BE49-F238E27FC236}">
                <a16:creationId xmlns:a16="http://schemas.microsoft.com/office/drawing/2014/main" id="{43296215-27AE-462B-9127-E1C932633896}"/>
              </a:ext>
            </a:extLst>
          </p:cNvPr>
          <p:cNvSpPr/>
          <p:nvPr userDrawn="1"/>
        </p:nvSpPr>
        <p:spPr>
          <a:xfrm>
            <a:off x="1093471" y="3843394"/>
            <a:ext cx="1722120" cy="1729060"/>
          </a:xfrm>
          <a:custGeom>
            <a:avLst/>
            <a:gdLst>
              <a:gd name="connsiteX0" fmla="*/ 0 w 2730500"/>
              <a:gd name="connsiteY0" fmla="*/ 0 h 2730500"/>
              <a:gd name="connsiteX1" fmla="*/ 2730500 w 2730500"/>
              <a:gd name="connsiteY1" fmla="*/ 0 h 2730500"/>
              <a:gd name="connsiteX2" fmla="*/ 2730500 w 2730500"/>
              <a:gd name="connsiteY2" fmla="*/ 672834 h 2730500"/>
              <a:gd name="connsiteX3" fmla="*/ 2606675 w 2730500"/>
              <a:gd name="connsiteY3" fmla="*/ 672834 h 2730500"/>
              <a:gd name="connsiteX4" fmla="*/ 2606675 w 2730500"/>
              <a:gd name="connsiteY4" fmla="*/ 116870 h 2730500"/>
              <a:gd name="connsiteX5" fmla="*/ 123826 w 2730500"/>
              <a:gd name="connsiteY5" fmla="*/ 116870 h 2730500"/>
              <a:gd name="connsiteX6" fmla="*/ 123826 w 2730500"/>
              <a:gd name="connsiteY6" fmla="*/ 2613630 h 2730500"/>
              <a:gd name="connsiteX7" fmla="*/ 2606675 w 2730500"/>
              <a:gd name="connsiteY7" fmla="*/ 2613630 h 2730500"/>
              <a:gd name="connsiteX8" fmla="*/ 2606675 w 2730500"/>
              <a:gd name="connsiteY8" fmla="*/ 2066205 h 2730500"/>
              <a:gd name="connsiteX9" fmla="*/ 2730500 w 2730500"/>
              <a:gd name="connsiteY9" fmla="*/ 2066205 h 2730500"/>
              <a:gd name="connsiteX10" fmla="*/ 2730500 w 2730500"/>
              <a:gd name="connsiteY10" fmla="*/ 2730500 h 2730500"/>
              <a:gd name="connsiteX11" fmla="*/ 0 w 2730500"/>
              <a:gd name="connsiteY11" fmla="*/ 2730500 h 27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0500" h="2730500">
                <a:moveTo>
                  <a:pt x="0" y="0"/>
                </a:moveTo>
                <a:lnTo>
                  <a:pt x="2730500" y="0"/>
                </a:lnTo>
                <a:lnTo>
                  <a:pt x="2730500" y="672834"/>
                </a:lnTo>
                <a:lnTo>
                  <a:pt x="2606675" y="672834"/>
                </a:lnTo>
                <a:lnTo>
                  <a:pt x="2606675" y="116870"/>
                </a:lnTo>
                <a:lnTo>
                  <a:pt x="123826" y="116870"/>
                </a:lnTo>
                <a:lnTo>
                  <a:pt x="123826" y="2613630"/>
                </a:lnTo>
                <a:lnTo>
                  <a:pt x="2606675" y="2613630"/>
                </a:lnTo>
                <a:lnTo>
                  <a:pt x="2606675" y="2066205"/>
                </a:lnTo>
                <a:lnTo>
                  <a:pt x="2730500" y="2066205"/>
                </a:lnTo>
                <a:lnTo>
                  <a:pt x="2730500" y="2730500"/>
                </a:lnTo>
                <a:lnTo>
                  <a:pt x="0" y="2730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dirty="0"/>
          </a:p>
        </p:txBody>
      </p:sp>
    </p:spTree>
    <p:extLst>
      <p:ext uri="{BB962C8B-B14F-4D97-AF65-F5344CB8AC3E}">
        <p14:creationId xmlns:p14="http://schemas.microsoft.com/office/powerpoint/2010/main" val="227479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3" name="Picture Placeholder 32">
            <a:extLst>
              <a:ext uri="{FF2B5EF4-FFF2-40B4-BE49-F238E27FC236}">
                <a16:creationId xmlns:a16="http://schemas.microsoft.com/office/drawing/2014/main" id="{2DB7CFEB-6952-4BC3-B9E0-0C382490F9E6}"/>
              </a:ext>
            </a:extLst>
          </p:cNvPr>
          <p:cNvSpPr>
            <a:spLocks noGrp="1"/>
          </p:cNvSpPr>
          <p:nvPr>
            <p:ph type="pic" sz="quarter" idx="13"/>
          </p:nvPr>
        </p:nvSpPr>
        <p:spPr>
          <a:xfrm>
            <a:off x="5400675" y="260350"/>
            <a:ext cx="6499502" cy="5940425"/>
          </a:xfrm>
          <a:custGeom>
            <a:avLst/>
            <a:gdLst>
              <a:gd name="connsiteX0" fmla="*/ 4432576 w 6499502"/>
              <a:gd name="connsiteY0" fmla="*/ 4057650 h 5940425"/>
              <a:gd name="connsiteX1" fmla="*/ 6499502 w 6499502"/>
              <a:gd name="connsiteY1" fmla="*/ 4057650 h 5940425"/>
              <a:gd name="connsiteX2" fmla="*/ 6499502 w 6499502"/>
              <a:gd name="connsiteY2" fmla="*/ 5940425 h 5940425"/>
              <a:gd name="connsiteX3" fmla="*/ 4432576 w 6499502"/>
              <a:gd name="connsiteY3" fmla="*/ 5940425 h 5940425"/>
              <a:gd name="connsiteX4" fmla="*/ 2216288 w 6499502"/>
              <a:gd name="connsiteY4" fmla="*/ 4057650 h 5940425"/>
              <a:gd name="connsiteX5" fmla="*/ 4283214 w 6499502"/>
              <a:gd name="connsiteY5" fmla="*/ 4057650 h 5940425"/>
              <a:gd name="connsiteX6" fmla="*/ 4283214 w 6499502"/>
              <a:gd name="connsiteY6" fmla="*/ 5940425 h 5940425"/>
              <a:gd name="connsiteX7" fmla="*/ 2216288 w 6499502"/>
              <a:gd name="connsiteY7" fmla="*/ 5940425 h 5940425"/>
              <a:gd name="connsiteX8" fmla="*/ 0 w 6499502"/>
              <a:gd name="connsiteY8" fmla="*/ 4057650 h 5940425"/>
              <a:gd name="connsiteX9" fmla="*/ 2066926 w 6499502"/>
              <a:gd name="connsiteY9" fmla="*/ 4057650 h 5940425"/>
              <a:gd name="connsiteX10" fmla="*/ 2066926 w 6499502"/>
              <a:gd name="connsiteY10" fmla="*/ 5940425 h 5940425"/>
              <a:gd name="connsiteX11" fmla="*/ 0 w 6499502"/>
              <a:gd name="connsiteY11" fmla="*/ 5940425 h 5940425"/>
              <a:gd name="connsiteX12" fmla="*/ 4432576 w 6499502"/>
              <a:gd name="connsiteY12" fmla="*/ 2028825 h 5940425"/>
              <a:gd name="connsiteX13" fmla="*/ 6499502 w 6499502"/>
              <a:gd name="connsiteY13" fmla="*/ 2028825 h 5940425"/>
              <a:gd name="connsiteX14" fmla="*/ 6499502 w 6499502"/>
              <a:gd name="connsiteY14" fmla="*/ 3911600 h 5940425"/>
              <a:gd name="connsiteX15" fmla="*/ 4432576 w 6499502"/>
              <a:gd name="connsiteY15" fmla="*/ 3911600 h 5940425"/>
              <a:gd name="connsiteX16" fmla="*/ 2216288 w 6499502"/>
              <a:gd name="connsiteY16" fmla="*/ 2028825 h 5940425"/>
              <a:gd name="connsiteX17" fmla="*/ 4283214 w 6499502"/>
              <a:gd name="connsiteY17" fmla="*/ 2028825 h 5940425"/>
              <a:gd name="connsiteX18" fmla="*/ 4283214 w 6499502"/>
              <a:gd name="connsiteY18" fmla="*/ 3911600 h 5940425"/>
              <a:gd name="connsiteX19" fmla="*/ 2216288 w 6499502"/>
              <a:gd name="connsiteY19" fmla="*/ 3911600 h 5940425"/>
              <a:gd name="connsiteX20" fmla="*/ 0 w 6499502"/>
              <a:gd name="connsiteY20" fmla="*/ 2028825 h 5940425"/>
              <a:gd name="connsiteX21" fmla="*/ 2066926 w 6499502"/>
              <a:gd name="connsiteY21" fmla="*/ 2028825 h 5940425"/>
              <a:gd name="connsiteX22" fmla="*/ 2066926 w 6499502"/>
              <a:gd name="connsiteY22" fmla="*/ 3911600 h 5940425"/>
              <a:gd name="connsiteX23" fmla="*/ 0 w 6499502"/>
              <a:gd name="connsiteY23" fmla="*/ 3911600 h 5940425"/>
              <a:gd name="connsiteX24" fmla="*/ 4432576 w 6499502"/>
              <a:gd name="connsiteY24" fmla="*/ 0 h 5940425"/>
              <a:gd name="connsiteX25" fmla="*/ 6499502 w 6499502"/>
              <a:gd name="connsiteY25" fmla="*/ 0 h 5940425"/>
              <a:gd name="connsiteX26" fmla="*/ 6499502 w 6499502"/>
              <a:gd name="connsiteY26" fmla="*/ 1882775 h 5940425"/>
              <a:gd name="connsiteX27" fmla="*/ 4432576 w 6499502"/>
              <a:gd name="connsiteY27" fmla="*/ 1882775 h 5940425"/>
              <a:gd name="connsiteX28" fmla="*/ 2216288 w 6499502"/>
              <a:gd name="connsiteY28" fmla="*/ 0 h 5940425"/>
              <a:gd name="connsiteX29" fmla="*/ 4283214 w 6499502"/>
              <a:gd name="connsiteY29" fmla="*/ 0 h 5940425"/>
              <a:gd name="connsiteX30" fmla="*/ 4283214 w 6499502"/>
              <a:gd name="connsiteY30" fmla="*/ 1882775 h 5940425"/>
              <a:gd name="connsiteX31" fmla="*/ 2216288 w 6499502"/>
              <a:gd name="connsiteY31" fmla="*/ 1882775 h 5940425"/>
              <a:gd name="connsiteX32" fmla="*/ 0 w 6499502"/>
              <a:gd name="connsiteY32" fmla="*/ 0 h 5940425"/>
              <a:gd name="connsiteX33" fmla="*/ 2066926 w 6499502"/>
              <a:gd name="connsiteY33" fmla="*/ 0 h 5940425"/>
              <a:gd name="connsiteX34" fmla="*/ 2066926 w 6499502"/>
              <a:gd name="connsiteY34" fmla="*/ 1882775 h 5940425"/>
              <a:gd name="connsiteX35" fmla="*/ 0 w 6499502"/>
              <a:gd name="connsiteY35" fmla="*/ 1882775 h 594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99502" h="5940425">
                <a:moveTo>
                  <a:pt x="4432576" y="4057650"/>
                </a:moveTo>
                <a:lnTo>
                  <a:pt x="6499502" y="4057650"/>
                </a:lnTo>
                <a:lnTo>
                  <a:pt x="6499502" y="5940425"/>
                </a:lnTo>
                <a:lnTo>
                  <a:pt x="4432576" y="5940425"/>
                </a:lnTo>
                <a:close/>
                <a:moveTo>
                  <a:pt x="2216288" y="4057650"/>
                </a:moveTo>
                <a:lnTo>
                  <a:pt x="4283214" y="4057650"/>
                </a:lnTo>
                <a:lnTo>
                  <a:pt x="4283214" y="5940425"/>
                </a:lnTo>
                <a:lnTo>
                  <a:pt x="2216288" y="5940425"/>
                </a:lnTo>
                <a:close/>
                <a:moveTo>
                  <a:pt x="0" y="4057650"/>
                </a:moveTo>
                <a:lnTo>
                  <a:pt x="2066926" y="4057650"/>
                </a:lnTo>
                <a:lnTo>
                  <a:pt x="2066926" y="5940425"/>
                </a:lnTo>
                <a:lnTo>
                  <a:pt x="0" y="5940425"/>
                </a:lnTo>
                <a:close/>
                <a:moveTo>
                  <a:pt x="4432576" y="2028825"/>
                </a:moveTo>
                <a:lnTo>
                  <a:pt x="6499502" y="2028825"/>
                </a:lnTo>
                <a:lnTo>
                  <a:pt x="6499502" y="3911600"/>
                </a:lnTo>
                <a:lnTo>
                  <a:pt x="4432576" y="3911600"/>
                </a:lnTo>
                <a:close/>
                <a:moveTo>
                  <a:pt x="2216288" y="2028825"/>
                </a:moveTo>
                <a:lnTo>
                  <a:pt x="4283214" y="2028825"/>
                </a:lnTo>
                <a:lnTo>
                  <a:pt x="4283214" y="3911600"/>
                </a:lnTo>
                <a:lnTo>
                  <a:pt x="2216288" y="3911600"/>
                </a:lnTo>
                <a:close/>
                <a:moveTo>
                  <a:pt x="0" y="2028825"/>
                </a:moveTo>
                <a:lnTo>
                  <a:pt x="2066926" y="2028825"/>
                </a:lnTo>
                <a:lnTo>
                  <a:pt x="2066926" y="3911600"/>
                </a:lnTo>
                <a:lnTo>
                  <a:pt x="0" y="3911600"/>
                </a:lnTo>
                <a:close/>
                <a:moveTo>
                  <a:pt x="4432576" y="0"/>
                </a:moveTo>
                <a:lnTo>
                  <a:pt x="6499502" y="0"/>
                </a:lnTo>
                <a:lnTo>
                  <a:pt x="6499502" y="1882775"/>
                </a:lnTo>
                <a:lnTo>
                  <a:pt x="4432576" y="1882775"/>
                </a:lnTo>
                <a:close/>
                <a:moveTo>
                  <a:pt x="2216288" y="0"/>
                </a:moveTo>
                <a:lnTo>
                  <a:pt x="4283214" y="0"/>
                </a:lnTo>
                <a:lnTo>
                  <a:pt x="4283214" y="1882775"/>
                </a:lnTo>
                <a:lnTo>
                  <a:pt x="2216288" y="1882775"/>
                </a:lnTo>
                <a:close/>
                <a:moveTo>
                  <a:pt x="0" y="0"/>
                </a:moveTo>
                <a:lnTo>
                  <a:pt x="2066926" y="0"/>
                </a:lnTo>
                <a:lnTo>
                  <a:pt x="2066926" y="1882775"/>
                </a:lnTo>
                <a:lnTo>
                  <a:pt x="0" y="1882775"/>
                </a:lnTo>
                <a:close/>
              </a:path>
            </a:pathLst>
          </a:custGeom>
          <a:solidFill>
            <a:schemeClr val="bg1">
              <a:lumMod val="95000"/>
            </a:schemeClr>
          </a:solidFill>
        </p:spPr>
        <p:txBody>
          <a:bodyPr vert="horz" wrap="square" lIns="91440" tIns="45720" rIns="91440" bIns="45720" rtlCol="0" anchor="ctr">
            <a:noAutofit/>
          </a:bodyPr>
          <a:lstStyle>
            <a:lvl1pPr>
              <a:defRPr lang="en-US" sz="1800"/>
            </a:lvl1pPr>
          </a:lstStyle>
          <a:p>
            <a:pPr marL="0" lvl="0" indent="0" algn="ctr" rtl="0">
              <a:buNone/>
            </a:pPr>
            <a:r>
              <a:rPr lang="en-US" noProof="0"/>
              <a:t>Click icon to add picture</a:t>
            </a:r>
            <a:endParaRPr lang="en-GB" noProof="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371475" y="1596928"/>
            <a:ext cx="4810125" cy="3267268"/>
          </a:xfrm>
        </p:spPr>
        <p:txBody>
          <a:bodyPr rtlCol="0" anchor="ctr"/>
          <a:lstStyle>
            <a:lvl1pPr>
              <a:defRPr sz="6000">
                <a:solidFill>
                  <a:schemeClr val="accent5"/>
                </a:solidFill>
              </a:defRPr>
            </a:lvl1pPr>
          </a:lstStyle>
          <a:p>
            <a:pPr rtl="0"/>
            <a:r>
              <a:rPr lang="en-US" noProof="0"/>
              <a:t>Click to edit Master title style</a:t>
            </a:r>
            <a:endParaRPr lang="en-GB" noProof="0"/>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3933498" y="4952673"/>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7" name="Rectangle 16">
            <a:extLst>
              <a:ext uri="{FF2B5EF4-FFF2-40B4-BE49-F238E27FC236}">
                <a16:creationId xmlns:a16="http://schemas.microsoft.com/office/drawing/2014/main" id="{76B43515-5C7A-4125-B76D-8A24D2BBE5EC}"/>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8" name="Rectangle 17">
            <a:extLst>
              <a:ext uri="{FF2B5EF4-FFF2-40B4-BE49-F238E27FC236}">
                <a16:creationId xmlns:a16="http://schemas.microsoft.com/office/drawing/2014/main" id="{0C9A713B-4176-4C86-9E87-4ADBD6F444FB}"/>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11622333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371475" y="3917949"/>
            <a:ext cx="6915150" cy="2268337"/>
          </a:xfrm>
        </p:spPr>
        <p:txBody>
          <a:bodyPr rtlCol="0" anchor="ctr"/>
          <a:lstStyle>
            <a:lvl1pPr>
              <a:defRPr sz="6000">
                <a:solidFill>
                  <a:schemeClr val="tx1"/>
                </a:solidFill>
              </a:defRPr>
            </a:lvl1pPr>
          </a:lstStyle>
          <a:p>
            <a:pPr rtl="0"/>
            <a:r>
              <a:rPr lang="en-US" noProof="0"/>
              <a:t>Click to edit Master title style</a:t>
            </a:r>
            <a:endParaRPr lang="en-GB" noProof="0"/>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5222179" y="2327274"/>
            <a:ext cx="2176462" cy="15112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6" name="Rectangle 25">
            <a:extLst>
              <a:ext uri="{FF2B5EF4-FFF2-40B4-BE49-F238E27FC236}">
                <a16:creationId xmlns:a16="http://schemas.microsoft.com/office/drawing/2014/main" id="{DFA0623C-0B34-4074-8AA0-6428A5AF07A3}"/>
              </a:ext>
            </a:extLst>
          </p:cNvPr>
          <p:cNvSpPr/>
          <p:nvPr userDrawn="1"/>
        </p:nvSpPr>
        <p:spPr>
          <a:xfrm>
            <a:off x="7468839" y="3917949"/>
            <a:ext cx="2176462" cy="22828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3" name="Picture Placeholder 32">
            <a:extLst>
              <a:ext uri="{FF2B5EF4-FFF2-40B4-BE49-F238E27FC236}">
                <a16:creationId xmlns:a16="http://schemas.microsoft.com/office/drawing/2014/main" id="{B5D335A5-A601-4D8A-AEF5-F34792FF565A}"/>
              </a:ext>
            </a:extLst>
          </p:cNvPr>
          <p:cNvSpPr>
            <a:spLocks noGrp="1"/>
          </p:cNvSpPr>
          <p:nvPr>
            <p:ph type="pic" sz="quarter" idx="21"/>
          </p:nvPr>
        </p:nvSpPr>
        <p:spPr>
          <a:xfrm>
            <a:off x="371474" y="260351"/>
            <a:ext cx="11520489" cy="5940424"/>
          </a:xfrm>
          <a:custGeom>
            <a:avLst/>
            <a:gdLst>
              <a:gd name="connsiteX0" fmla="*/ 9344026 w 11520489"/>
              <a:gd name="connsiteY0" fmla="*/ 3657598 h 5940424"/>
              <a:gd name="connsiteX1" fmla="*/ 11520489 w 11520489"/>
              <a:gd name="connsiteY1" fmla="*/ 3657598 h 5940424"/>
              <a:gd name="connsiteX2" fmla="*/ 11520489 w 11520489"/>
              <a:gd name="connsiteY2" fmla="*/ 5940424 h 5940424"/>
              <a:gd name="connsiteX3" fmla="*/ 9344026 w 11520489"/>
              <a:gd name="connsiteY3" fmla="*/ 5940424 h 5940424"/>
              <a:gd name="connsiteX4" fmla="*/ 9344026 w 11520489"/>
              <a:gd name="connsiteY4" fmla="*/ 2066924 h 5940424"/>
              <a:gd name="connsiteX5" fmla="*/ 11520489 w 11520489"/>
              <a:gd name="connsiteY5" fmla="*/ 2066924 h 5940424"/>
              <a:gd name="connsiteX6" fmla="*/ 11520489 w 11520489"/>
              <a:gd name="connsiteY6" fmla="*/ 3578224 h 5940424"/>
              <a:gd name="connsiteX7" fmla="*/ 9344026 w 11520489"/>
              <a:gd name="connsiteY7" fmla="*/ 3578224 h 5940424"/>
              <a:gd name="connsiteX8" fmla="*/ 7097365 w 11520489"/>
              <a:gd name="connsiteY8" fmla="*/ 2066924 h 5940424"/>
              <a:gd name="connsiteX9" fmla="*/ 9273828 w 11520489"/>
              <a:gd name="connsiteY9" fmla="*/ 2066924 h 5940424"/>
              <a:gd name="connsiteX10" fmla="*/ 9273828 w 11520489"/>
              <a:gd name="connsiteY10" fmla="*/ 3578224 h 5940424"/>
              <a:gd name="connsiteX11" fmla="*/ 7097365 w 11520489"/>
              <a:gd name="connsiteY11" fmla="*/ 3578224 h 5940424"/>
              <a:gd name="connsiteX12" fmla="*/ 2604044 w 11520489"/>
              <a:gd name="connsiteY12" fmla="*/ 2066923 h 5940424"/>
              <a:gd name="connsiteX13" fmla="*/ 4780506 w 11520489"/>
              <a:gd name="connsiteY13" fmla="*/ 2066923 h 5940424"/>
              <a:gd name="connsiteX14" fmla="*/ 4780506 w 11520489"/>
              <a:gd name="connsiteY14" fmla="*/ 3578222 h 5940424"/>
              <a:gd name="connsiteX15" fmla="*/ 2604044 w 11520489"/>
              <a:gd name="connsiteY15" fmla="*/ 3578222 h 5940424"/>
              <a:gd name="connsiteX16" fmla="*/ 0 w 11520489"/>
              <a:gd name="connsiteY16" fmla="*/ 2066923 h 5940424"/>
              <a:gd name="connsiteX17" fmla="*/ 2533843 w 11520489"/>
              <a:gd name="connsiteY17" fmla="*/ 2066923 h 5940424"/>
              <a:gd name="connsiteX18" fmla="*/ 2533843 w 11520489"/>
              <a:gd name="connsiteY18" fmla="*/ 3578222 h 5940424"/>
              <a:gd name="connsiteX19" fmla="*/ 0 w 11520489"/>
              <a:gd name="connsiteY19" fmla="*/ 3578222 h 5940424"/>
              <a:gd name="connsiteX20" fmla="*/ 2604046 w 11520489"/>
              <a:gd name="connsiteY20" fmla="*/ 0 h 5940424"/>
              <a:gd name="connsiteX21" fmla="*/ 4780509 w 11520489"/>
              <a:gd name="connsiteY21" fmla="*/ 0 h 5940424"/>
              <a:gd name="connsiteX22" fmla="*/ 4780509 w 11520489"/>
              <a:gd name="connsiteY22" fmla="*/ 1987550 h 5940424"/>
              <a:gd name="connsiteX23" fmla="*/ 2604046 w 11520489"/>
              <a:gd name="connsiteY23" fmla="*/ 1987550 h 5940424"/>
              <a:gd name="connsiteX24" fmla="*/ 2 w 11520489"/>
              <a:gd name="connsiteY24" fmla="*/ 0 h 5940424"/>
              <a:gd name="connsiteX25" fmla="*/ 2533845 w 11520489"/>
              <a:gd name="connsiteY25" fmla="*/ 0 h 5940424"/>
              <a:gd name="connsiteX26" fmla="*/ 2533845 w 11520489"/>
              <a:gd name="connsiteY26" fmla="*/ 1987550 h 5940424"/>
              <a:gd name="connsiteX27" fmla="*/ 2 w 11520489"/>
              <a:gd name="connsiteY27" fmla="*/ 1987550 h 5940424"/>
              <a:gd name="connsiteX28" fmla="*/ 7097365 w 11520489"/>
              <a:gd name="connsiteY28" fmla="*/ 0 h 5940424"/>
              <a:gd name="connsiteX29" fmla="*/ 9273828 w 11520489"/>
              <a:gd name="connsiteY29" fmla="*/ 0 h 5940424"/>
              <a:gd name="connsiteX30" fmla="*/ 9273828 w 11520489"/>
              <a:gd name="connsiteY30" fmla="*/ 1987550 h 5940424"/>
              <a:gd name="connsiteX31" fmla="*/ 7097365 w 11520489"/>
              <a:gd name="connsiteY31" fmla="*/ 1987550 h 5940424"/>
              <a:gd name="connsiteX32" fmla="*/ 4850705 w 11520489"/>
              <a:gd name="connsiteY32" fmla="*/ 0 h 5940424"/>
              <a:gd name="connsiteX33" fmla="*/ 7027168 w 11520489"/>
              <a:gd name="connsiteY33" fmla="*/ 0 h 5940424"/>
              <a:gd name="connsiteX34" fmla="*/ 7027168 w 11520489"/>
              <a:gd name="connsiteY34" fmla="*/ 1987550 h 5940424"/>
              <a:gd name="connsiteX35" fmla="*/ 4850705 w 11520489"/>
              <a:gd name="connsiteY35" fmla="*/ 1987550 h 5940424"/>
              <a:gd name="connsiteX36" fmla="*/ 9344025 w 11520489"/>
              <a:gd name="connsiteY36" fmla="*/ 0 h 5940424"/>
              <a:gd name="connsiteX37" fmla="*/ 11520488 w 11520489"/>
              <a:gd name="connsiteY37" fmla="*/ 0 h 5940424"/>
              <a:gd name="connsiteX38" fmla="*/ 11520488 w 11520489"/>
              <a:gd name="connsiteY38" fmla="*/ 1987550 h 5940424"/>
              <a:gd name="connsiteX39" fmla="*/ 9344025 w 11520489"/>
              <a:gd name="connsiteY39" fmla="*/ 1987550 h 5940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520489" h="5940424">
                <a:moveTo>
                  <a:pt x="9344026" y="3657598"/>
                </a:moveTo>
                <a:lnTo>
                  <a:pt x="11520489" y="3657598"/>
                </a:lnTo>
                <a:lnTo>
                  <a:pt x="11520489" y="5940424"/>
                </a:lnTo>
                <a:lnTo>
                  <a:pt x="9344026" y="5940424"/>
                </a:lnTo>
                <a:close/>
                <a:moveTo>
                  <a:pt x="9344026" y="2066924"/>
                </a:moveTo>
                <a:lnTo>
                  <a:pt x="11520489" y="2066924"/>
                </a:lnTo>
                <a:lnTo>
                  <a:pt x="11520489" y="3578224"/>
                </a:lnTo>
                <a:lnTo>
                  <a:pt x="9344026" y="3578224"/>
                </a:lnTo>
                <a:close/>
                <a:moveTo>
                  <a:pt x="7097365" y="2066924"/>
                </a:moveTo>
                <a:lnTo>
                  <a:pt x="9273828" y="2066924"/>
                </a:lnTo>
                <a:lnTo>
                  <a:pt x="9273828" y="3578224"/>
                </a:lnTo>
                <a:lnTo>
                  <a:pt x="7097365" y="3578224"/>
                </a:lnTo>
                <a:close/>
                <a:moveTo>
                  <a:pt x="2604044" y="2066923"/>
                </a:moveTo>
                <a:lnTo>
                  <a:pt x="4780506" y="2066923"/>
                </a:lnTo>
                <a:lnTo>
                  <a:pt x="4780506" y="3578222"/>
                </a:lnTo>
                <a:lnTo>
                  <a:pt x="2604044" y="3578222"/>
                </a:lnTo>
                <a:close/>
                <a:moveTo>
                  <a:pt x="0" y="2066923"/>
                </a:moveTo>
                <a:lnTo>
                  <a:pt x="2533843" y="2066923"/>
                </a:lnTo>
                <a:lnTo>
                  <a:pt x="2533843" y="3578222"/>
                </a:lnTo>
                <a:lnTo>
                  <a:pt x="0" y="3578222"/>
                </a:lnTo>
                <a:close/>
                <a:moveTo>
                  <a:pt x="2604046" y="0"/>
                </a:moveTo>
                <a:lnTo>
                  <a:pt x="4780509" y="0"/>
                </a:lnTo>
                <a:lnTo>
                  <a:pt x="4780509" y="1987550"/>
                </a:lnTo>
                <a:lnTo>
                  <a:pt x="2604046" y="1987550"/>
                </a:lnTo>
                <a:close/>
                <a:moveTo>
                  <a:pt x="2" y="0"/>
                </a:moveTo>
                <a:lnTo>
                  <a:pt x="2533845" y="0"/>
                </a:lnTo>
                <a:lnTo>
                  <a:pt x="2533845" y="1987550"/>
                </a:lnTo>
                <a:lnTo>
                  <a:pt x="2" y="1987550"/>
                </a:lnTo>
                <a:close/>
                <a:moveTo>
                  <a:pt x="7097365" y="0"/>
                </a:moveTo>
                <a:lnTo>
                  <a:pt x="9273828" y="0"/>
                </a:lnTo>
                <a:lnTo>
                  <a:pt x="9273828" y="1987550"/>
                </a:lnTo>
                <a:lnTo>
                  <a:pt x="7097365" y="1987550"/>
                </a:lnTo>
                <a:close/>
                <a:moveTo>
                  <a:pt x="4850705" y="0"/>
                </a:moveTo>
                <a:lnTo>
                  <a:pt x="7027168" y="0"/>
                </a:lnTo>
                <a:lnTo>
                  <a:pt x="7027168" y="1987550"/>
                </a:lnTo>
                <a:lnTo>
                  <a:pt x="4850705" y="1987550"/>
                </a:lnTo>
                <a:close/>
                <a:moveTo>
                  <a:pt x="9344025" y="0"/>
                </a:moveTo>
                <a:lnTo>
                  <a:pt x="11520488" y="0"/>
                </a:lnTo>
                <a:lnTo>
                  <a:pt x="11520488" y="1987550"/>
                </a:lnTo>
                <a:lnTo>
                  <a:pt x="9344025" y="1987550"/>
                </a:lnTo>
                <a:close/>
              </a:path>
            </a:pathLst>
          </a:custGeom>
          <a:solidFill>
            <a:schemeClr val="bg1">
              <a:lumMod val="95000"/>
            </a:schemeClr>
          </a:solidFill>
        </p:spPr>
        <p:txBody>
          <a:bodyPr vert="horz" wrap="square" lIns="91440" tIns="45720" rIns="91440" bIns="45720" rtlCol="0" anchor="t">
            <a:noAutofit/>
          </a:bodyPr>
          <a:lstStyle>
            <a:lvl1pPr>
              <a:defRPr lang="en-US" sz="1800"/>
            </a:lvl1pPr>
          </a:lstStyle>
          <a:p>
            <a:pPr marL="0" lvl="0" indent="0" algn="ctr" rtl="0">
              <a:buNone/>
            </a:pPr>
            <a:r>
              <a:rPr lang="en-US" noProof="0"/>
              <a:t>Click icon to add picture</a:t>
            </a:r>
            <a:endParaRPr lang="en-GB" noProof="0"/>
          </a:p>
        </p:txBody>
      </p:sp>
    </p:spTree>
    <p:extLst>
      <p:ext uri="{BB962C8B-B14F-4D97-AF65-F5344CB8AC3E}">
        <p14:creationId xmlns:p14="http://schemas.microsoft.com/office/powerpoint/2010/main" val="2883340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876300" y="4406207"/>
            <a:ext cx="10439400" cy="1175444"/>
          </a:xfrm>
        </p:spPr>
        <p:txBody>
          <a:bodyPr rtlCol="0" anchor="ctr"/>
          <a:lstStyle>
            <a:lvl1pPr algn="ctr">
              <a:defRPr sz="6000">
                <a:solidFill>
                  <a:schemeClr val="accent1"/>
                </a:solidFill>
              </a:defRPr>
            </a:lvl1pPr>
          </a:lstStyle>
          <a:p>
            <a:pPr rtl="0"/>
            <a:r>
              <a:rPr lang="en-US" noProof="0"/>
              <a:t>Click to edit Master title style</a:t>
            </a:r>
            <a:endParaRPr lang="en-GB" noProof="0"/>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0" y="0"/>
            <a:ext cx="12191999" cy="28479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8" name="Picture Placeholder 6">
            <a:extLst>
              <a:ext uri="{FF2B5EF4-FFF2-40B4-BE49-F238E27FC236}">
                <a16:creationId xmlns:a16="http://schemas.microsoft.com/office/drawing/2014/main" id="{230D70C6-13FD-45D4-8FB6-26C56B8FF2D4}"/>
              </a:ext>
            </a:extLst>
          </p:cNvPr>
          <p:cNvSpPr>
            <a:spLocks noGrp="1"/>
          </p:cNvSpPr>
          <p:nvPr>
            <p:ph type="pic" sz="quarter" idx="13"/>
          </p:nvPr>
        </p:nvSpPr>
        <p:spPr>
          <a:xfrm>
            <a:off x="371476" y="260350"/>
            <a:ext cx="11520488" cy="3657599"/>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US" noProof="0"/>
              <a:t>Click icon to add picture</a:t>
            </a:r>
            <a:endParaRPr lang="en-GB" noProof="0"/>
          </a:p>
        </p:txBody>
      </p:sp>
      <p:sp>
        <p:nvSpPr>
          <p:cNvPr id="3" name="Rectangle 2">
            <a:extLst>
              <a:ext uri="{FF2B5EF4-FFF2-40B4-BE49-F238E27FC236}">
                <a16:creationId xmlns:a16="http://schemas.microsoft.com/office/drawing/2014/main" id="{E10ED78A-2A17-41C4-9030-D406C56DDF4A}"/>
              </a:ext>
            </a:extLst>
          </p:cNvPr>
          <p:cNvSpPr/>
          <p:nvPr userDrawn="1"/>
        </p:nvSpPr>
        <p:spPr>
          <a:xfrm>
            <a:off x="5795961" y="3914082"/>
            <a:ext cx="600075" cy="2918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3454458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6C789F-805A-4494-8430-C63414191AC2}"/>
              </a:ext>
            </a:extLst>
          </p:cNvPr>
          <p:cNvSpPr/>
          <p:nvPr userDrawn="1"/>
        </p:nvSpPr>
        <p:spPr>
          <a:xfrm>
            <a:off x="371475" y="1526382"/>
            <a:ext cx="3595688" cy="45624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0" name="Rectangle 9">
            <a:extLst>
              <a:ext uri="{FF2B5EF4-FFF2-40B4-BE49-F238E27FC236}">
                <a16:creationId xmlns:a16="http://schemas.microsoft.com/office/drawing/2014/main" id="{A5A73287-EED0-4EEC-8007-E2C13366027B}"/>
              </a:ext>
            </a:extLst>
          </p:cNvPr>
          <p:cNvSpPr/>
          <p:nvPr userDrawn="1"/>
        </p:nvSpPr>
        <p:spPr>
          <a:xfrm>
            <a:off x="8224838" y="1526382"/>
            <a:ext cx="3595688" cy="4562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rtlCol="0"/>
          <a:lstStyle/>
          <a:p>
            <a:pPr rtl="0"/>
            <a:r>
              <a:rPr lang="en-US" noProof="0"/>
              <a:t>Click to edit Master title style</a:t>
            </a:r>
            <a:endParaRPr lang="en-GB" noProof="0"/>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581026" y="1724025"/>
            <a:ext cx="3143250" cy="4191000"/>
          </a:xfrm>
        </p:spPr>
        <p:txBody>
          <a:bodyPr rtlCol="0">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8451282" y="1712119"/>
            <a:ext cx="3142800" cy="4191000"/>
          </a:xfrm>
        </p:spPr>
        <p:txBody>
          <a:bodyPr rtlCol="0">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967163" y="1233488"/>
            <a:ext cx="4257675" cy="5148262"/>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US" noProof="0"/>
              <a:t>Click icon to add picture</a:t>
            </a:r>
            <a:endParaRPr lang="en-GB" noProof="0"/>
          </a:p>
        </p:txBody>
      </p:sp>
    </p:spTree>
    <p:extLst>
      <p:ext uri="{BB962C8B-B14F-4D97-AF65-F5344CB8AC3E}">
        <p14:creationId xmlns:p14="http://schemas.microsoft.com/office/powerpoint/2010/main" val="2187661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A73287-EED0-4EEC-8007-E2C13366027B}"/>
              </a:ext>
            </a:extLst>
          </p:cNvPr>
          <p:cNvSpPr/>
          <p:nvPr userDrawn="1"/>
        </p:nvSpPr>
        <p:spPr>
          <a:xfrm>
            <a:off x="6200775" y="1233487"/>
            <a:ext cx="5619751" cy="2733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rtlCol="0"/>
          <a:lstStyle/>
          <a:p>
            <a:pPr rtl="0"/>
            <a:r>
              <a:rPr lang="en-US" noProof="0"/>
              <a:t>Click to edit Master title style</a:t>
            </a:r>
            <a:endParaRPr lang="en-GB" noProof="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83054" y="1357414"/>
            <a:ext cx="5255193" cy="2404860"/>
          </a:xfrm>
        </p:spPr>
        <p:txBody>
          <a:bodyPr rtlCol="0">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71475" y="1233488"/>
            <a:ext cx="5757863" cy="2415600"/>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US" noProof="0"/>
              <a:t>Click icon to add picture</a:t>
            </a:r>
            <a:endParaRPr lang="en-GB" noProof="0"/>
          </a:p>
        </p:txBody>
      </p:sp>
      <p:sp>
        <p:nvSpPr>
          <p:cNvPr id="11" name="Picture Placeholder 6">
            <a:extLst>
              <a:ext uri="{FF2B5EF4-FFF2-40B4-BE49-F238E27FC236}">
                <a16:creationId xmlns:a16="http://schemas.microsoft.com/office/drawing/2014/main" id="{B9795E85-7B91-41BB-9DF4-A4893AA48FFA}"/>
              </a:ext>
            </a:extLst>
          </p:cNvPr>
          <p:cNvSpPr>
            <a:spLocks noGrp="1"/>
          </p:cNvSpPr>
          <p:nvPr>
            <p:ph type="pic" sz="quarter" idx="14"/>
          </p:nvPr>
        </p:nvSpPr>
        <p:spPr>
          <a:xfrm>
            <a:off x="6200775" y="3967163"/>
            <a:ext cx="5619750" cy="2414587"/>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US" noProof="0"/>
              <a:t>Click icon to add picture</a:t>
            </a:r>
            <a:endParaRPr lang="en-GB" noProof="0"/>
          </a:p>
        </p:txBody>
      </p:sp>
      <p:sp>
        <p:nvSpPr>
          <p:cNvPr id="12" name="Rectangle 11">
            <a:extLst>
              <a:ext uri="{FF2B5EF4-FFF2-40B4-BE49-F238E27FC236}">
                <a16:creationId xmlns:a16="http://schemas.microsoft.com/office/drawing/2014/main" id="{BB372D75-4BAD-4C47-AE7D-0F2711031EEC}"/>
              </a:ext>
            </a:extLst>
          </p:cNvPr>
          <p:cNvSpPr/>
          <p:nvPr userDrawn="1"/>
        </p:nvSpPr>
        <p:spPr>
          <a:xfrm>
            <a:off x="371475" y="3643799"/>
            <a:ext cx="5757863"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622406" y="3848474"/>
            <a:ext cx="5256000" cy="2404800"/>
          </a:xfrm>
        </p:spPr>
        <p:txBody>
          <a:bodyPr rtlCol="0">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Tree>
    <p:extLst>
      <p:ext uri="{BB962C8B-B14F-4D97-AF65-F5344CB8AC3E}">
        <p14:creationId xmlns:p14="http://schemas.microsoft.com/office/powerpoint/2010/main" val="4281018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8" name="Rectangle 7">
            <a:extLst>
              <a:ext uri="{FF2B5EF4-FFF2-40B4-BE49-F238E27FC236}">
                <a16:creationId xmlns:a16="http://schemas.microsoft.com/office/drawing/2014/main" id="{21508BC1-7ABB-42C8-B268-3C6F4FD455DE}"/>
              </a:ext>
            </a:extLst>
          </p:cNvPr>
          <p:cNvSpPr/>
          <p:nvPr userDrawn="1"/>
        </p:nvSpPr>
        <p:spPr>
          <a:xfrm>
            <a:off x="200025" y="-1"/>
            <a:ext cx="119919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571500" y="0"/>
            <a:ext cx="6034088" cy="6857999"/>
          </a:xfrm>
          <a:solidFill>
            <a:schemeClr val="bg1">
              <a:lumMod val="95000"/>
            </a:schemeClr>
          </a:solidFill>
        </p:spPr>
        <p:txBody>
          <a:bodyPr rtlCol="0">
            <a:normAutofit/>
          </a:bodyPr>
          <a:lstStyle>
            <a:lvl1pPr marL="0" indent="0" algn="ctr">
              <a:buNone/>
              <a:defRPr sz="1800"/>
            </a:lvl1pPr>
          </a:lstStyle>
          <a:p>
            <a:pPr rtl="0"/>
            <a:r>
              <a:rPr lang="en-US" noProof="0"/>
              <a:t>Click icon to add picture</a:t>
            </a:r>
            <a:endParaRPr lang="en-GB" noProof="0"/>
          </a:p>
        </p:txBody>
      </p:sp>
      <p:sp>
        <p:nvSpPr>
          <p:cNvPr id="10" name="Rectangle 9">
            <a:extLst>
              <a:ext uri="{FF2B5EF4-FFF2-40B4-BE49-F238E27FC236}">
                <a16:creationId xmlns:a16="http://schemas.microsoft.com/office/drawing/2014/main" id="{F04A5F51-C7E6-44CC-ADF3-1C83AA35D0DC}"/>
              </a:ext>
            </a:extLst>
          </p:cNvPr>
          <p:cNvSpPr/>
          <p:nvPr userDrawn="1"/>
        </p:nvSpPr>
        <p:spPr>
          <a:xfrm>
            <a:off x="0" y="1"/>
            <a:ext cx="37147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6905625" y="1512889"/>
            <a:ext cx="4986338" cy="3262311"/>
          </a:xfrm>
        </p:spPr>
        <p:txBody>
          <a:bodyPr rtlCol="0" anchor="b"/>
          <a:lstStyle>
            <a:lvl1pPr algn="l">
              <a:defRPr sz="6000">
                <a:solidFill>
                  <a:schemeClr val="bg1"/>
                </a:solidFill>
              </a:defRPr>
            </a:lvl1pPr>
          </a:lstStyle>
          <a:p>
            <a:pPr rtl="0"/>
            <a:r>
              <a:rPr lang="en-US" noProof="0"/>
              <a:t>Click to edit Master title style</a:t>
            </a:r>
            <a:endParaRPr lang="en-GB" noProof="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6905625" y="4927600"/>
            <a:ext cx="4986338" cy="976311"/>
          </a:xfrm>
        </p:spPr>
        <p:txBody>
          <a:bodyPr rtlCol="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0"/>
              <a:t>Click to edit Master subtitle style</a:t>
            </a:r>
            <a:endParaRPr lang="en-GB" noProof="0"/>
          </a:p>
        </p:txBody>
      </p:sp>
    </p:spTree>
    <p:extLst>
      <p:ext uri="{BB962C8B-B14F-4D97-AF65-F5344CB8AC3E}">
        <p14:creationId xmlns:p14="http://schemas.microsoft.com/office/powerpoint/2010/main" val="3105085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rtlCol="0"/>
          <a:lstStyle/>
          <a:p>
            <a:pPr rtl="0"/>
            <a:r>
              <a:rPr lang="en-US" noProof="0"/>
              <a:t>Click to edit Master title style</a:t>
            </a:r>
            <a:endParaRPr lang="en-GB" noProof="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71475" y="1233488"/>
            <a:ext cx="11520488" cy="2381361"/>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US" noProof="0"/>
              <a:t>Click icon to add picture</a:t>
            </a:r>
            <a:endParaRPr lang="en-GB" noProof="0"/>
          </a:p>
        </p:txBody>
      </p:sp>
      <p:sp>
        <p:nvSpPr>
          <p:cNvPr id="12" name="Rectangle 11">
            <a:extLst>
              <a:ext uri="{FF2B5EF4-FFF2-40B4-BE49-F238E27FC236}">
                <a16:creationId xmlns:a16="http://schemas.microsoft.com/office/drawing/2014/main" id="{BB372D75-4BAD-4C47-AE7D-0F2711031EEC}"/>
              </a:ext>
            </a:extLst>
          </p:cNvPr>
          <p:cNvSpPr/>
          <p:nvPr userDrawn="1"/>
        </p:nvSpPr>
        <p:spPr>
          <a:xfrm>
            <a:off x="371475" y="3643799"/>
            <a:ext cx="11520488"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83054" y="3808206"/>
            <a:ext cx="5255193" cy="2404860"/>
          </a:xfrm>
        </p:spPr>
        <p:txBody>
          <a:bodyPr rtlCol="0">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622406" y="3808236"/>
            <a:ext cx="5256000" cy="2404800"/>
          </a:xfrm>
        </p:spPr>
        <p:txBody>
          <a:bodyPr rtlCol="0">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cxnSp>
        <p:nvCxnSpPr>
          <p:cNvPr id="6" name="Straight Connector 5">
            <a:extLst>
              <a:ext uri="{FF2B5EF4-FFF2-40B4-BE49-F238E27FC236}">
                <a16:creationId xmlns:a16="http://schemas.microsoft.com/office/drawing/2014/main" id="{C15E3050-1157-4448-A84E-5AC72FC84A7F}"/>
              </a:ext>
            </a:extLst>
          </p:cNvPr>
          <p:cNvCxnSpPr/>
          <p:nvPr userDrawn="1"/>
        </p:nvCxnSpPr>
        <p:spPr>
          <a:xfrm>
            <a:off x="6131719" y="3774712"/>
            <a:ext cx="0" cy="2471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5386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BCBF1-64A6-4051-BC31-B793E99731A6}"/>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2" name="Rectangle 21">
            <a:extLst>
              <a:ext uri="{FF2B5EF4-FFF2-40B4-BE49-F238E27FC236}">
                <a16:creationId xmlns:a16="http://schemas.microsoft.com/office/drawing/2014/main" id="{115DEB4D-1697-4E72-B2BF-F5EA1EF3B009}"/>
              </a:ext>
            </a:extLst>
          </p:cNvPr>
          <p:cNvSpPr/>
          <p:nvPr userDrawn="1"/>
        </p:nvSpPr>
        <p:spPr>
          <a:xfrm>
            <a:off x="7162799" y="3052634"/>
            <a:ext cx="1368533" cy="11301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a:xfrm>
            <a:off x="371475" y="1334424"/>
            <a:ext cx="4448175" cy="1520824"/>
          </a:xfrm>
        </p:spPr>
        <p:txBody>
          <a:bodyPr rtlCol="0" anchor="b">
            <a:noAutofit/>
          </a:bodyPr>
          <a:lstStyle>
            <a:lvl1pPr>
              <a:defRPr sz="3600"/>
            </a:lvl1pPr>
          </a:lstStyle>
          <a:p>
            <a:pPr rtl="0"/>
            <a:r>
              <a:rPr lang="en-US" noProof="0"/>
              <a:t>Click to edit Master title style</a:t>
            </a:r>
            <a:endParaRPr lang="en-GB" noProof="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3609563" y="3118775"/>
            <a:ext cx="2927311" cy="3081999"/>
          </a:xfrm>
        </p:spPr>
        <p:txBody>
          <a:bodyPr rtlCol="0">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371475" y="3118776"/>
            <a:ext cx="2926800" cy="3081922"/>
          </a:xfrm>
        </p:spPr>
        <p:txBody>
          <a:bodyPr rtlCol="0">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25" name="Picture Placeholder 24">
            <a:extLst>
              <a:ext uri="{FF2B5EF4-FFF2-40B4-BE49-F238E27FC236}">
                <a16:creationId xmlns:a16="http://schemas.microsoft.com/office/drawing/2014/main" id="{84421AF3-217F-49BD-BF47-1140F3F445D8}"/>
              </a:ext>
            </a:extLst>
          </p:cNvPr>
          <p:cNvSpPr>
            <a:spLocks noGrp="1"/>
          </p:cNvSpPr>
          <p:nvPr>
            <p:ph type="pic" sz="quarter" idx="15"/>
          </p:nvPr>
        </p:nvSpPr>
        <p:spPr>
          <a:xfrm>
            <a:off x="4908415" y="-4277"/>
            <a:ext cx="7283585" cy="6204974"/>
          </a:xfrm>
          <a:custGeom>
            <a:avLst/>
            <a:gdLst>
              <a:gd name="connsiteX0" fmla="*/ 4914900 w 7283585"/>
              <a:gd name="connsiteY0" fmla="*/ 4064000 h 6204974"/>
              <a:gd name="connsiteX1" fmla="*/ 7283585 w 7283585"/>
              <a:gd name="connsiteY1" fmla="*/ 4064000 h 6204974"/>
              <a:gd name="connsiteX2" fmla="*/ 7283585 w 7283585"/>
              <a:gd name="connsiteY2" fmla="*/ 6204974 h 6204974"/>
              <a:gd name="connsiteX3" fmla="*/ 4914900 w 7283585"/>
              <a:gd name="connsiteY3" fmla="*/ 6204974 h 6204974"/>
              <a:gd name="connsiteX4" fmla="*/ 4914900 w 7283585"/>
              <a:gd name="connsiteY4" fmla="*/ 2032000 h 6204974"/>
              <a:gd name="connsiteX5" fmla="*/ 7283585 w 7283585"/>
              <a:gd name="connsiteY5" fmla="*/ 2032000 h 6204974"/>
              <a:gd name="connsiteX6" fmla="*/ 7283585 w 7283585"/>
              <a:gd name="connsiteY6" fmla="*/ 3946525 h 6204974"/>
              <a:gd name="connsiteX7" fmla="*/ 4914900 w 7283585"/>
              <a:gd name="connsiteY7" fmla="*/ 3946525 h 6204974"/>
              <a:gd name="connsiteX8" fmla="*/ 2457450 w 7283585"/>
              <a:gd name="connsiteY8" fmla="*/ 2032000 h 6204974"/>
              <a:gd name="connsiteX9" fmla="*/ 4826135 w 7283585"/>
              <a:gd name="connsiteY9" fmla="*/ 2032000 h 6204974"/>
              <a:gd name="connsiteX10" fmla="*/ 4826135 w 7283585"/>
              <a:gd name="connsiteY10" fmla="*/ 3946525 h 6204974"/>
              <a:gd name="connsiteX11" fmla="*/ 2457450 w 7283585"/>
              <a:gd name="connsiteY11" fmla="*/ 3946525 h 6204974"/>
              <a:gd name="connsiteX12" fmla="*/ 0 w 7283585"/>
              <a:gd name="connsiteY12" fmla="*/ 8552 h 6204974"/>
              <a:gd name="connsiteX13" fmla="*/ 2368685 w 7283585"/>
              <a:gd name="connsiteY13" fmla="*/ 8552 h 6204974"/>
              <a:gd name="connsiteX14" fmla="*/ 2368685 w 7283585"/>
              <a:gd name="connsiteY14" fmla="*/ 1923077 h 6204974"/>
              <a:gd name="connsiteX15" fmla="*/ 0 w 7283585"/>
              <a:gd name="connsiteY15" fmla="*/ 1923077 h 6204974"/>
              <a:gd name="connsiteX16" fmla="*/ 2457450 w 7283585"/>
              <a:gd name="connsiteY16" fmla="*/ 4276 h 6204974"/>
              <a:gd name="connsiteX17" fmla="*/ 4826135 w 7283585"/>
              <a:gd name="connsiteY17" fmla="*/ 4276 h 6204974"/>
              <a:gd name="connsiteX18" fmla="*/ 4826135 w 7283585"/>
              <a:gd name="connsiteY18" fmla="*/ 1918801 h 6204974"/>
              <a:gd name="connsiteX19" fmla="*/ 2457450 w 7283585"/>
              <a:gd name="connsiteY19" fmla="*/ 1918801 h 6204974"/>
              <a:gd name="connsiteX20" fmla="*/ 4914900 w 7283585"/>
              <a:gd name="connsiteY20" fmla="*/ 0 h 6204974"/>
              <a:gd name="connsiteX21" fmla="*/ 7283585 w 7283585"/>
              <a:gd name="connsiteY21" fmla="*/ 0 h 6204974"/>
              <a:gd name="connsiteX22" fmla="*/ 7283585 w 7283585"/>
              <a:gd name="connsiteY22" fmla="*/ 1914525 h 6204974"/>
              <a:gd name="connsiteX23" fmla="*/ 4914900 w 7283585"/>
              <a:gd name="connsiteY23" fmla="*/ 1914525 h 620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83585" h="6204974">
                <a:moveTo>
                  <a:pt x="4914900" y="4064000"/>
                </a:moveTo>
                <a:lnTo>
                  <a:pt x="7283585" y="4064000"/>
                </a:lnTo>
                <a:lnTo>
                  <a:pt x="7283585" y="6204974"/>
                </a:lnTo>
                <a:lnTo>
                  <a:pt x="4914900" y="6204974"/>
                </a:lnTo>
                <a:close/>
                <a:moveTo>
                  <a:pt x="4914900" y="2032000"/>
                </a:moveTo>
                <a:lnTo>
                  <a:pt x="7283585" y="2032000"/>
                </a:lnTo>
                <a:lnTo>
                  <a:pt x="7283585" y="3946525"/>
                </a:lnTo>
                <a:lnTo>
                  <a:pt x="4914900" y="3946525"/>
                </a:lnTo>
                <a:close/>
                <a:moveTo>
                  <a:pt x="2457450" y="2032000"/>
                </a:moveTo>
                <a:lnTo>
                  <a:pt x="4826135" y="2032000"/>
                </a:lnTo>
                <a:lnTo>
                  <a:pt x="4826135" y="3946525"/>
                </a:lnTo>
                <a:lnTo>
                  <a:pt x="2457450" y="3946525"/>
                </a:lnTo>
                <a:close/>
                <a:moveTo>
                  <a:pt x="0" y="8552"/>
                </a:moveTo>
                <a:lnTo>
                  <a:pt x="2368685" y="8552"/>
                </a:lnTo>
                <a:lnTo>
                  <a:pt x="2368685" y="1923077"/>
                </a:lnTo>
                <a:lnTo>
                  <a:pt x="0" y="1923077"/>
                </a:lnTo>
                <a:close/>
                <a:moveTo>
                  <a:pt x="2457450" y="4276"/>
                </a:moveTo>
                <a:lnTo>
                  <a:pt x="4826135" y="4276"/>
                </a:lnTo>
                <a:lnTo>
                  <a:pt x="4826135" y="1918801"/>
                </a:lnTo>
                <a:lnTo>
                  <a:pt x="2457450" y="1918801"/>
                </a:lnTo>
                <a:close/>
                <a:moveTo>
                  <a:pt x="4914900" y="0"/>
                </a:moveTo>
                <a:lnTo>
                  <a:pt x="7283585" y="0"/>
                </a:lnTo>
                <a:lnTo>
                  <a:pt x="7283585" y="1914525"/>
                </a:lnTo>
                <a:lnTo>
                  <a:pt x="4914900" y="1914525"/>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rtl="0">
              <a:buNone/>
            </a:pPr>
            <a:r>
              <a:rPr lang="en-US" noProof="0"/>
              <a:t>Click icon to add picture</a:t>
            </a:r>
            <a:endParaRPr lang="en-GB" noProof="0"/>
          </a:p>
        </p:txBody>
      </p:sp>
      <p:sp>
        <p:nvSpPr>
          <p:cNvPr id="20" name="Rectangle 19">
            <a:extLst>
              <a:ext uri="{FF2B5EF4-FFF2-40B4-BE49-F238E27FC236}">
                <a16:creationId xmlns:a16="http://schemas.microsoft.com/office/drawing/2014/main" id="{475378D9-445B-4812-AE73-9B2CF92DCDF1}"/>
              </a:ext>
            </a:extLst>
          </p:cNvPr>
          <p:cNvSpPr/>
          <p:nvPr userDrawn="1"/>
        </p:nvSpPr>
        <p:spPr>
          <a:xfrm>
            <a:off x="6210299" y="2027725"/>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1" name="Rectangle 20">
            <a:extLst>
              <a:ext uri="{FF2B5EF4-FFF2-40B4-BE49-F238E27FC236}">
                <a16:creationId xmlns:a16="http://schemas.microsoft.com/office/drawing/2014/main" id="{B569B8CC-B741-4501-A871-F6CC58941F5C}"/>
              </a:ext>
            </a:extLst>
          </p:cNvPr>
          <p:cNvSpPr/>
          <p:nvPr userDrawn="1"/>
        </p:nvSpPr>
        <p:spPr>
          <a:xfrm>
            <a:off x="8661263" y="4055448"/>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23" name="Straight Connector 22">
            <a:extLst>
              <a:ext uri="{FF2B5EF4-FFF2-40B4-BE49-F238E27FC236}">
                <a16:creationId xmlns:a16="http://schemas.microsoft.com/office/drawing/2014/main" id="{8ED9C5BC-5F16-4DC8-BAA3-30A378B7F5FB}"/>
              </a:ext>
            </a:extLst>
          </p:cNvPr>
          <p:cNvCxnSpPr>
            <a:cxnSpLocks/>
          </p:cNvCxnSpPr>
          <p:nvPr userDrawn="1"/>
        </p:nvCxnSpPr>
        <p:spPr>
          <a:xfrm>
            <a:off x="3452019" y="3106075"/>
            <a:ext cx="0" cy="30947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F0E9B02-FBE7-4B3F-833A-FCDE146B2DAD}"/>
              </a:ext>
            </a:extLst>
          </p:cNvPr>
          <p:cNvSpPr/>
          <p:nvPr userDrawn="1"/>
        </p:nvSpPr>
        <p:spPr>
          <a:xfrm>
            <a:off x="0" y="1405862"/>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1258960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BCBF1-64A6-4051-BC31-B793E99731A6}"/>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3" name="Picture Placeholder 6">
            <a:extLst>
              <a:ext uri="{FF2B5EF4-FFF2-40B4-BE49-F238E27FC236}">
                <a16:creationId xmlns:a16="http://schemas.microsoft.com/office/drawing/2014/main" id="{73E3AB81-FB3C-492F-8AB9-CFC37EECCEE7}"/>
              </a:ext>
            </a:extLst>
          </p:cNvPr>
          <p:cNvSpPr>
            <a:spLocks noGrp="1"/>
          </p:cNvSpPr>
          <p:nvPr>
            <p:ph type="pic" sz="quarter" idx="13"/>
          </p:nvPr>
        </p:nvSpPr>
        <p:spPr>
          <a:xfrm>
            <a:off x="371475" y="260350"/>
            <a:ext cx="11520488" cy="6121400"/>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US" noProof="0"/>
              <a:t>Click icon to add picture</a:t>
            </a:r>
            <a:endParaRPr lang="en-GB" noProof="0"/>
          </a:p>
        </p:txBody>
      </p:sp>
      <p:sp>
        <p:nvSpPr>
          <p:cNvPr id="14" name="Rectangle 13">
            <a:extLst>
              <a:ext uri="{FF2B5EF4-FFF2-40B4-BE49-F238E27FC236}">
                <a16:creationId xmlns:a16="http://schemas.microsoft.com/office/drawing/2014/main" id="{BF2C4CC9-6F35-4EBF-857F-EBD298D77347}"/>
              </a:ext>
            </a:extLst>
          </p:cNvPr>
          <p:cNvSpPr/>
          <p:nvPr userDrawn="1"/>
        </p:nvSpPr>
        <p:spPr>
          <a:xfrm>
            <a:off x="1578741"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5" name="Rectangle 14">
            <a:extLst>
              <a:ext uri="{FF2B5EF4-FFF2-40B4-BE49-F238E27FC236}">
                <a16:creationId xmlns:a16="http://schemas.microsoft.com/office/drawing/2014/main" id="{D1D54A23-014A-49B4-9E28-7641C8A4F0C1}"/>
              </a:ext>
            </a:extLst>
          </p:cNvPr>
          <p:cNvSpPr/>
          <p:nvPr userDrawn="1"/>
        </p:nvSpPr>
        <p:spPr>
          <a:xfrm>
            <a:off x="6184487"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a:xfrm>
            <a:off x="1587504" y="1233488"/>
            <a:ext cx="9016993" cy="761076"/>
          </a:xfrm>
        </p:spPr>
        <p:txBody>
          <a:bodyPr rtlCol="0" anchor="ctr">
            <a:noAutofit/>
          </a:bodyPr>
          <a:lstStyle>
            <a:lvl1pPr algn="ctr">
              <a:defRPr sz="3600"/>
            </a:lvl1pPr>
          </a:lstStyle>
          <a:p>
            <a:pPr rtl="0"/>
            <a:r>
              <a:rPr lang="en-US" noProof="0"/>
              <a:t>Click to edit Master title style</a:t>
            </a:r>
            <a:endParaRPr lang="en-GB" noProof="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28091" y="2424864"/>
            <a:ext cx="4132800" cy="2833200"/>
          </a:xfrm>
        </p:spPr>
        <p:txBody>
          <a:bodyPr rtlCol="0">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1722820" y="2424864"/>
            <a:ext cx="4131850" cy="2832101"/>
          </a:xfrm>
        </p:spPr>
        <p:txBody>
          <a:bodyPr rtlCol="0">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Tree>
    <p:extLst>
      <p:ext uri="{BB962C8B-B14F-4D97-AF65-F5344CB8AC3E}">
        <p14:creationId xmlns:p14="http://schemas.microsoft.com/office/powerpoint/2010/main" val="3106958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5" name="Rectangle 4">
            <a:extLst>
              <a:ext uri="{FF2B5EF4-FFF2-40B4-BE49-F238E27FC236}">
                <a16:creationId xmlns:a16="http://schemas.microsoft.com/office/drawing/2014/main" id="{113E1565-5B33-4914-9800-50B8400266FF}"/>
              </a:ext>
            </a:extLst>
          </p:cNvPr>
          <p:cNvSpPr/>
          <p:nvPr userDrawn="1"/>
        </p:nvSpPr>
        <p:spPr>
          <a:xfrm>
            <a:off x="0" y="0"/>
            <a:ext cx="12191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6" name="Picture Placeholder 6">
            <a:extLst>
              <a:ext uri="{FF2B5EF4-FFF2-40B4-BE49-F238E27FC236}">
                <a16:creationId xmlns:a16="http://schemas.microsoft.com/office/drawing/2014/main" id="{DE438B2E-01A6-453B-928D-97D98438168E}"/>
              </a:ext>
            </a:extLst>
          </p:cNvPr>
          <p:cNvSpPr>
            <a:spLocks noGrp="1"/>
          </p:cNvSpPr>
          <p:nvPr>
            <p:ph type="pic" sz="quarter" idx="13"/>
          </p:nvPr>
        </p:nvSpPr>
        <p:spPr>
          <a:xfrm>
            <a:off x="335756" y="260350"/>
            <a:ext cx="11520488"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US" noProof="0"/>
              <a:t>Click icon to add picture</a:t>
            </a:r>
            <a:endParaRPr lang="en-GB" noProof="0"/>
          </a:p>
        </p:txBody>
      </p:sp>
    </p:spTree>
    <p:extLst>
      <p:ext uri="{BB962C8B-B14F-4D97-AF65-F5344CB8AC3E}">
        <p14:creationId xmlns:p14="http://schemas.microsoft.com/office/powerpoint/2010/main" val="29110570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7" name="Picture Placeholder 26">
            <a:extLst>
              <a:ext uri="{FF2B5EF4-FFF2-40B4-BE49-F238E27FC236}">
                <a16:creationId xmlns:a16="http://schemas.microsoft.com/office/drawing/2014/main" id="{404FC023-3732-4036-B4DA-F34DC453036D}"/>
              </a:ext>
            </a:extLst>
          </p:cNvPr>
          <p:cNvSpPr>
            <a:spLocks noGrp="1"/>
          </p:cNvSpPr>
          <p:nvPr>
            <p:ph type="pic" sz="quarter" idx="13"/>
          </p:nvPr>
        </p:nvSpPr>
        <p:spPr>
          <a:xfrm>
            <a:off x="1" y="1"/>
            <a:ext cx="12191999" cy="6857999"/>
          </a:xfrm>
          <a:custGeom>
            <a:avLst/>
            <a:gdLst>
              <a:gd name="connsiteX0" fmla="*/ 9194799 w 12191999"/>
              <a:gd name="connsiteY0" fmla="*/ 4114799 h 6108699"/>
              <a:gd name="connsiteX1" fmla="*/ 12191999 w 12191999"/>
              <a:gd name="connsiteY1" fmla="*/ 4114799 h 6108699"/>
              <a:gd name="connsiteX2" fmla="*/ 12191999 w 12191999"/>
              <a:gd name="connsiteY2" fmla="*/ 6108699 h 6108699"/>
              <a:gd name="connsiteX3" fmla="*/ 9194799 w 12191999"/>
              <a:gd name="connsiteY3" fmla="*/ 6108699 h 6108699"/>
              <a:gd name="connsiteX4" fmla="*/ 6129865 w 12191999"/>
              <a:gd name="connsiteY4" fmla="*/ 4114799 h 6108699"/>
              <a:gd name="connsiteX5" fmla="*/ 9127065 w 12191999"/>
              <a:gd name="connsiteY5" fmla="*/ 4114799 h 6108699"/>
              <a:gd name="connsiteX6" fmla="*/ 9127065 w 12191999"/>
              <a:gd name="connsiteY6" fmla="*/ 6108699 h 6108699"/>
              <a:gd name="connsiteX7" fmla="*/ 6129865 w 12191999"/>
              <a:gd name="connsiteY7" fmla="*/ 6108699 h 6108699"/>
              <a:gd name="connsiteX8" fmla="*/ 3064933 w 12191999"/>
              <a:gd name="connsiteY8" fmla="*/ 4114799 h 6108699"/>
              <a:gd name="connsiteX9" fmla="*/ 6062132 w 12191999"/>
              <a:gd name="connsiteY9" fmla="*/ 4114799 h 6108699"/>
              <a:gd name="connsiteX10" fmla="*/ 6062132 w 12191999"/>
              <a:gd name="connsiteY10" fmla="*/ 6108699 h 6108699"/>
              <a:gd name="connsiteX11" fmla="*/ 3064933 w 12191999"/>
              <a:gd name="connsiteY11" fmla="*/ 6108699 h 6108699"/>
              <a:gd name="connsiteX12" fmla="*/ 0 w 12191999"/>
              <a:gd name="connsiteY12" fmla="*/ 4114799 h 6108699"/>
              <a:gd name="connsiteX13" fmla="*/ 2997200 w 12191999"/>
              <a:gd name="connsiteY13" fmla="*/ 4114799 h 6108699"/>
              <a:gd name="connsiteX14" fmla="*/ 2997200 w 12191999"/>
              <a:gd name="connsiteY14" fmla="*/ 6108699 h 6108699"/>
              <a:gd name="connsiteX15" fmla="*/ 0 w 12191999"/>
              <a:gd name="connsiteY15" fmla="*/ 6108699 h 6108699"/>
              <a:gd name="connsiteX16" fmla="*/ 9194799 w 12191999"/>
              <a:gd name="connsiteY16" fmla="*/ 2057400 h 6108699"/>
              <a:gd name="connsiteX17" fmla="*/ 12191999 w 12191999"/>
              <a:gd name="connsiteY17" fmla="*/ 2057400 h 6108699"/>
              <a:gd name="connsiteX18" fmla="*/ 12191999 w 12191999"/>
              <a:gd name="connsiteY18" fmla="*/ 4051299 h 6108699"/>
              <a:gd name="connsiteX19" fmla="*/ 9194799 w 12191999"/>
              <a:gd name="connsiteY19" fmla="*/ 4051299 h 6108699"/>
              <a:gd name="connsiteX20" fmla="*/ 6129865 w 12191999"/>
              <a:gd name="connsiteY20" fmla="*/ 2057400 h 6108699"/>
              <a:gd name="connsiteX21" fmla="*/ 9127065 w 12191999"/>
              <a:gd name="connsiteY21" fmla="*/ 2057400 h 6108699"/>
              <a:gd name="connsiteX22" fmla="*/ 9127065 w 12191999"/>
              <a:gd name="connsiteY22" fmla="*/ 4051299 h 6108699"/>
              <a:gd name="connsiteX23" fmla="*/ 6129865 w 12191999"/>
              <a:gd name="connsiteY23" fmla="*/ 4051299 h 6108699"/>
              <a:gd name="connsiteX24" fmla="*/ 3064934 w 12191999"/>
              <a:gd name="connsiteY24" fmla="*/ 2057400 h 6108699"/>
              <a:gd name="connsiteX25" fmla="*/ 6062132 w 12191999"/>
              <a:gd name="connsiteY25" fmla="*/ 2057400 h 6108699"/>
              <a:gd name="connsiteX26" fmla="*/ 6062132 w 12191999"/>
              <a:gd name="connsiteY26" fmla="*/ 4051299 h 6108699"/>
              <a:gd name="connsiteX27" fmla="*/ 3064934 w 12191999"/>
              <a:gd name="connsiteY27" fmla="*/ 4051299 h 6108699"/>
              <a:gd name="connsiteX28" fmla="*/ 0 w 12191999"/>
              <a:gd name="connsiteY28" fmla="*/ 2057400 h 6108699"/>
              <a:gd name="connsiteX29" fmla="*/ 2997200 w 12191999"/>
              <a:gd name="connsiteY29" fmla="*/ 2057400 h 6108699"/>
              <a:gd name="connsiteX30" fmla="*/ 2997200 w 12191999"/>
              <a:gd name="connsiteY30" fmla="*/ 4051299 h 6108699"/>
              <a:gd name="connsiteX31" fmla="*/ 0 w 12191999"/>
              <a:gd name="connsiteY31" fmla="*/ 4051299 h 6108699"/>
              <a:gd name="connsiteX32" fmla="*/ 9194799 w 12191999"/>
              <a:gd name="connsiteY32" fmla="*/ 0 h 6108699"/>
              <a:gd name="connsiteX33" fmla="*/ 12191999 w 12191999"/>
              <a:gd name="connsiteY33" fmla="*/ 0 h 6108699"/>
              <a:gd name="connsiteX34" fmla="*/ 12191999 w 12191999"/>
              <a:gd name="connsiteY34" fmla="*/ 1993900 h 6108699"/>
              <a:gd name="connsiteX35" fmla="*/ 9194799 w 12191999"/>
              <a:gd name="connsiteY35" fmla="*/ 1993900 h 6108699"/>
              <a:gd name="connsiteX36" fmla="*/ 6129865 w 12191999"/>
              <a:gd name="connsiteY36" fmla="*/ 0 h 6108699"/>
              <a:gd name="connsiteX37" fmla="*/ 9127065 w 12191999"/>
              <a:gd name="connsiteY37" fmla="*/ 0 h 6108699"/>
              <a:gd name="connsiteX38" fmla="*/ 9127065 w 12191999"/>
              <a:gd name="connsiteY38" fmla="*/ 1993900 h 6108699"/>
              <a:gd name="connsiteX39" fmla="*/ 6129865 w 12191999"/>
              <a:gd name="connsiteY39" fmla="*/ 1993900 h 6108699"/>
              <a:gd name="connsiteX40" fmla="*/ 3064934 w 12191999"/>
              <a:gd name="connsiteY40" fmla="*/ 0 h 6108699"/>
              <a:gd name="connsiteX41" fmla="*/ 6062132 w 12191999"/>
              <a:gd name="connsiteY41" fmla="*/ 0 h 6108699"/>
              <a:gd name="connsiteX42" fmla="*/ 6062132 w 12191999"/>
              <a:gd name="connsiteY42" fmla="*/ 1993900 h 6108699"/>
              <a:gd name="connsiteX43" fmla="*/ 3064934 w 12191999"/>
              <a:gd name="connsiteY43" fmla="*/ 1993900 h 6108699"/>
              <a:gd name="connsiteX44" fmla="*/ 1 w 12191999"/>
              <a:gd name="connsiteY44" fmla="*/ 0 h 6108699"/>
              <a:gd name="connsiteX45" fmla="*/ 2997201 w 12191999"/>
              <a:gd name="connsiteY45" fmla="*/ 0 h 6108699"/>
              <a:gd name="connsiteX46" fmla="*/ 2997201 w 12191999"/>
              <a:gd name="connsiteY46" fmla="*/ 1993900 h 6108699"/>
              <a:gd name="connsiteX47" fmla="*/ 1 w 12191999"/>
              <a:gd name="connsiteY47" fmla="*/ 1993900 h 610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1999" h="6108699">
                <a:moveTo>
                  <a:pt x="9194799" y="4114799"/>
                </a:moveTo>
                <a:lnTo>
                  <a:pt x="12191999" y="4114799"/>
                </a:lnTo>
                <a:lnTo>
                  <a:pt x="12191999" y="6108699"/>
                </a:lnTo>
                <a:lnTo>
                  <a:pt x="9194799" y="6108699"/>
                </a:lnTo>
                <a:close/>
                <a:moveTo>
                  <a:pt x="6129865" y="4114799"/>
                </a:moveTo>
                <a:lnTo>
                  <a:pt x="9127065" y="4114799"/>
                </a:lnTo>
                <a:lnTo>
                  <a:pt x="9127065" y="6108699"/>
                </a:lnTo>
                <a:lnTo>
                  <a:pt x="6129865" y="6108699"/>
                </a:lnTo>
                <a:close/>
                <a:moveTo>
                  <a:pt x="3064933" y="4114799"/>
                </a:moveTo>
                <a:lnTo>
                  <a:pt x="6062132" y="4114799"/>
                </a:lnTo>
                <a:lnTo>
                  <a:pt x="6062132" y="6108699"/>
                </a:lnTo>
                <a:lnTo>
                  <a:pt x="3064933" y="6108699"/>
                </a:lnTo>
                <a:close/>
                <a:moveTo>
                  <a:pt x="0" y="4114799"/>
                </a:moveTo>
                <a:lnTo>
                  <a:pt x="2997200" y="4114799"/>
                </a:lnTo>
                <a:lnTo>
                  <a:pt x="2997200" y="6108699"/>
                </a:lnTo>
                <a:lnTo>
                  <a:pt x="0" y="6108699"/>
                </a:lnTo>
                <a:close/>
                <a:moveTo>
                  <a:pt x="9194799" y="2057400"/>
                </a:moveTo>
                <a:lnTo>
                  <a:pt x="12191999" y="2057400"/>
                </a:lnTo>
                <a:lnTo>
                  <a:pt x="12191999" y="4051299"/>
                </a:lnTo>
                <a:lnTo>
                  <a:pt x="9194799" y="4051299"/>
                </a:lnTo>
                <a:close/>
                <a:moveTo>
                  <a:pt x="6129865" y="2057400"/>
                </a:moveTo>
                <a:lnTo>
                  <a:pt x="9127065" y="2057400"/>
                </a:lnTo>
                <a:lnTo>
                  <a:pt x="9127065" y="4051299"/>
                </a:lnTo>
                <a:lnTo>
                  <a:pt x="6129865" y="4051299"/>
                </a:lnTo>
                <a:close/>
                <a:moveTo>
                  <a:pt x="3064934" y="2057400"/>
                </a:moveTo>
                <a:lnTo>
                  <a:pt x="6062132" y="2057400"/>
                </a:lnTo>
                <a:lnTo>
                  <a:pt x="6062132" y="4051299"/>
                </a:lnTo>
                <a:lnTo>
                  <a:pt x="3064934" y="4051299"/>
                </a:lnTo>
                <a:close/>
                <a:moveTo>
                  <a:pt x="0" y="2057400"/>
                </a:moveTo>
                <a:lnTo>
                  <a:pt x="2997200" y="2057400"/>
                </a:lnTo>
                <a:lnTo>
                  <a:pt x="2997200" y="4051299"/>
                </a:lnTo>
                <a:lnTo>
                  <a:pt x="0" y="4051299"/>
                </a:lnTo>
                <a:close/>
                <a:moveTo>
                  <a:pt x="9194799" y="0"/>
                </a:moveTo>
                <a:lnTo>
                  <a:pt x="12191999" y="0"/>
                </a:lnTo>
                <a:lnTo>
                  <a:pt x="12191999" y="1993900"/>
                </a:lnTo>
                <a:lnTo>
                  <a:pt x="9194799" y="1993900"/>
                </a:lnTo>
                <a:close/>
                <a:moveTo>
                  <a:pt x="6129865" y="0"/>
                </a:moveTo>
                <a:lnTo>
                  <a:pt x="9127065" y="0"/>
                </a:lnTo>
                <a:lnTo>
                  <a:pt x="9127065" y="1993900"/>
                </a:lnTo>
                <a:lnTo>
                  <a:pt x="6129865" y="1993900"/>
                </a:lnTo>
                <a:close/>
                <a:moveTo>
                  <a:pt x="3064934" y="0"/>
                </a:moveTo>
                <a:lnTo>
                  <a:pt x="6062132" y="0"/>
                </a:lnTo>
                <a:lnTo>
                  <a:pt x="6062132" y="1993900"/>
                </a:lnTo>
                <a:lnTo>
                  <a:pt x="3064934" y="1993900"/>
                </a:lnTo>
                <a:close/>
                <a:moveTo>
                  <a:pt x="1" y="0"/>
                </a:moveTo>
                <a:lnTo>
                  <a:pt x="2997201" y="0"/>
                </a:lnTo>
                <a:lnTo>
                  <a:pt x="2997201" y="1993900"/>
                </a:lnTo>
                <a:lnTo>
                  <a:pt x="1" y="1993900"/>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rtl="0">
              <a:buNone/>
            </a:pPr>
            <a:r>
              <a:rPr lang="en-US" noProof="0"/>
              <a:t>Click icon to add picture</a:t>
            </a:r>
            <a:endParaRPr lang="en-GB" noProof="0"/>
          </a:p>
        </p:txBody>
      </p:sp>
    </p:spTree>
    <p:extLst>
      <p:ext uri="{BB962C8B-B14F-4D97-AF65-F5344CB8AC3E}">
        <p14:creationId xmlns:p14="http://schemas.microsoft.com/office/powerpoint/2010/main" val="42216092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37147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US" noProof="0"/>
              <a:t>Click icon to add picture</a:t>
            </a:r>
            <a:endParaRPr lang="en-GB" noProof="0"/>
          </a:p>
        </p:txBody>
      </p:sp>
      <p:sp>
        <p:nvSpPr>
          <p:cNvPr id="5" name="Picture Placeholder 6">
            <a:extLst>
              <a:ext uri="{FF2B5EF4-FFF2-40B4-BE49-F238E27FC236}">
                <a16:creationId xmlns:a16="http://schemas.microsoft.com/office/drawing/2014/main" id="{D9C7DFC2-3A77-4761-A9AF-98963C5CCA07}"/>
              </a:ext>
            </a:extLst>
          </p:cNvPr>
          <p:cNvSpPr>
            <a:spLocks noGrp="1"/>
          </p:cNvSpPr>
          <p:nvPr>
            <p:ph type="pic" sz="quarter" idx="14"/>
          </p:nvPr>
        </p:nvSpPr>
        <p:spPr>
          <a:xfrm>
            <a:off x="4981575" y="260350"/>
            <a:ext cx="27400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US" noProof="0"/>
              <a:t>Click icon to add picture</a:t>
            </a:r>
            <a:endParaRPr lang="en-GB" noProof="0"/>
          </a:p>
        </p:txBody>
      </p:sp>
      <p:sp>
        <p:nvSpPr>
          <p:cNvPr id="6" name="Picture Placeholder 6">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US" noProof="0"/>
              <a:t>Click icon to add picture</a:t>
            </a:r>
            <a:endParaRPr lang="en-GB" noProof="0"/>
          </a:p>
        </p:txBody>
      </p:sp>
      <p:sp>
        <p:nvSpPr>
          <p:cNvPr id="7" name="Picture Placeholder 6">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US" noProof="0"/>
              <a:t>Click icon to add picture</a:t>
            </a:r>
            <a:endParaRPr lang="en-GB" noProof="0"/>
          </a:p>
        </p:txBody>
      </p:sp>
    </p:spTree>
    <p:extLst>
      <p:ext uri="{BB962C8B-B14F-4D97-AF65-F5344CB8AC3E}">
        <p14:creationId xmlns:p14="http://schemas.microsoft.com/office/powerpoint/2010/main" val="41144738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0" y="1233488"/>
            <a:ext cx="12192001" cy="4391024"/>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US" noProof="0"/>
              <a:t>Click icon to add picture</a:t>
            </a:r>
            <a:endParaRPr lang="en-GB" noProof="0"/>
          </a:p>
        </p:txBody>
      </p:sp>
      <p:grpSp>
        <p:nvGrpSpPr>
          <p:cNvPr id="2" name="Group 1">
            <a:extLst>
              <a:ext uri="{FF2B5EF4-FFF2-40B4-BE49-F238E27FC236}">
                <a16:creationId xmlns:a16="http://schemas.microsoft.com/office/drawing/2014/main" id="{18F30468-CC2E-4430-88DD-81D548B988FA}"/>
              </a:ext>
            </a:extLst>
          </p:cNvPr>
          <p:cNvGrpSpPr/>
          <p:nvPr userDrawn="1"/>
        </p:nvGrpSpPr>
        <p:grpSpPr>
          <a:xfrm>
            <a:off x="371474" y="260350"/>
            <a:ext cx="644525" cy="973138"/>
            <a:chOff x="371475" y="671713"/>
            <a:chExt cx="496540" cy="836738"/>
          </a:xfrm>
        </p:grpSpPr>
        <p:sp>
          <p:nvSpPr>
            <p:cNvPr id="8" name="Rectangle 7">
              <a:extLst>
                <a:ext uri="{FF2B5EF4-FFF2-40B4-BE49-F238E27FC236}">
                  <a16:creationId xmlns:a16="http://schemas.microsoft.com/office/drawing/2014/main" id="{BF6F92E0-2218-46A5-A183-84468D9B72A2}"/>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9" name="Rectangle 8">
              <a:extLst>
                <a:ext uri="{FF2B5EF4-FFF2-40B4-BE49-F238E27FC236}">
                  <a16:creationId xmlns:a16="http://schemas.microsoft.com/office/drawing/2014/main" id="{9B476586-864B-4C72-91AF-8CF8796C6DE8}"/>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grpSp>
      <p:sp>
        <p:nvSpPr>
          <p:cNvPr id="10" name="Rectangle 9">
            <a:extLst>
              <a:ext uri="{FF2B5EF4-FFF2-40B4-BE49-F238E27FC236}">
                <a16:creationId xmlns:a16="http://schemas.microsoft.com/office/drawing/2014/main" id="{38B3D026-83A3-4D78-8B11-A20A6F47170C}"/>
              </a:ext>
            </a:extLst>
          </p:cNvPr>
          <p:cNvSpPr/>
          <p:nvPr userDrawn="1"/>
        </p:nvSpPr>
        <p:spPr>
          <a:xfrm>
            <a:off x="10795001" y="5642462"/>
            <a:ext cx="1397000" cy="12155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23599560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1" name="Rectangle 10">
            <a:extLst>
              <a:ext uri="{FF2B5EF4-FFF2-40B4-BE49-F238E27FC236}">
                <a16:creationId xmlns:a16="http://schemas.microsoft.com/office/drawing/2014/main" id="{9171FC10-F7C3-4841-A705-B83FDE093009}"/>
              </a:ext>
            </a:extLst>
          </p:cNvPr>
          <p:cNvSpPr/>
          <p:nvPr userDrawn="1"/>
        </p:nvSpPr>
        <p:spPr>
          <a:xfrm>
            <a:off x="9398000" y="0"/>
            <a:ext cx="2793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0" y="260350"/>
            <a:ext cx="11891963"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US" noProof="0"/>
              <a:t>Click icon to add picture</a:t>
            </a:r>
            <a:endParaRPr lang="en-GB" noProof="0"/>
          </a:p>
        </p:txBody>
      </p:sp>
    </p:spTree>
    <p:extLst>
      <p:ext uri="{BB962C8B-B14F-4D97-AF65-F5344CB8AC3E}">
        <p14:creationId xmlns:p14="http://schemas.microsoft.com/office/powerpoint/2010/main" val="1035085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rtlCol="0"/>
          <a:lstStyle/>
          <a:p>
            <a:pPr rtl="0"/>
            <a:r>
              <a:rPr lang="en-US" noProof="0"/>
              <a:t>Click to edit Master title style</a:t>
            </a:r>
            <a:endParaRPr lang="en-GB" noProof="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371475" y="1233488"/>
            <a:ext cx="2466000"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US" noProof="0"/>
              <a:t>Click icon to add picture</a:t>
            </a:r>
            <a:endParaRPr lang="en-GB" noProof="0"/>
          </a:p>
        </p:txBody>
      </p:sp>
      <p:sp>
        <p:nvSpPr>
          <p:cNvPr id="7" name="Rectangle 6">
            <a:extLst>
              <a:ext uri="{FF2B5EF4-FFF2-40B4-BE49-F238E27FC236}">
                <a16:creationId xmlns:a16="http://schemas.microsoft.com/office/drawing/2014/main" id="{02FAA6CD-8686-4F0E-9F34-3D74AC34027E}"/>
              </a:ext>
            </a:extLst>
          </p:cNvPr>
          <p:cNvSpPr/>
          <p:nvPr userDrawn="1"/>
        </p:nvSpPr>
        <p:spPr>
          <a:xfrm>
            <a:off x="2892285" y="1233488"/>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3004445" y="1330963"/>
            <a:ext cx="2986019" cy="1076636"/>
          </a:xfrm>
        </p:spPr>
        <p:txBody>
          <a:bodyPr rtlCol="0"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0" name="Rectangle 9">
            <a:extLst>
              <a:ext uri="{FF2B5EF4-FFF2-40B4-BE49-F238E27FC236}">
                <a16:creationId xmlns:a16="http://schemas.microsoft.com/office/drawing/2014/main" id="{735AFBAA-25FF-494A-937E-3DFC5F737803}"/>
              </a:ext>
            </a:extLst>
          </p:cNvPr>
          <p:cNvSpPr/>
          <p:nvPr userDrawn="1"/>
        </p:nvSpPr>
        <p:spPr>
          <a:xfrm>
            <a:off x="2892284"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3004445" y="2623930"/>
            <a:ext cx="2986019" cy="3448880"/>
          </a:xfrm>
        </p:spPr>
        <p:txBody>
          <a:bodyPr rtlCol="0">
            <a:normAutofit/>
          </a:bodyPr>
          <a:lstStyle>
            <a:lvl1pPr>
              <a:defRPr sz="1800"/>
            </a:lvl1pPr>
            <a:lvl2pPr>
              <a:defRPr sz="1600"/>
            </a:lvl2pPr>
            <a:lvl3pPr>
              <a:defRPr sz="1400"/>
            </a:lvl3pPr>
            <a:lvl4pPr>
              <a:defRPr sz="1200"/>
            </a:lvl4pPr>
            <a:lvl5pPr>
              <a:defRPr sz="12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11" name="Picture Placeholder 6">
            <a:extLst>
              <a:ext uri="{FF2B5EF4-FFF2-40B4-BE49-F238E27FC236}">
                <a16:creationId xmlns:a16="http://schemas.microsoft.com/office/drawing/2014/main" id="{F36B08A9-4F2C-4D72-A755-CBF0DAD5A4FC}"/>
              </a:ext>
            </a:extLst>
          </p:cNvPr>
          <p:cNvSpPr>
            <a:spLocks noGrp="1"/>
          </p:cNvSpPr>
          <p:nvPr>
            <p:ph type="pic" sz="quarter" idx="14"/>
          </p:nvPr>
        </p:nvSpPr>
        <p:spPr>
          <a:xfrm>
            <a:off x="6151738" y="1233487"/>
            <a:ext cx="246490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US" noProof="0"/>
              <a:t>Click icon to add picture</a:t>
            </a:r>
            <a:endParaRPr lang="en-GB" noProof="0"/>
          </a:p>
        </p:txBody>
      </p:sp>
      <p:sp>
        <p:nvSpPr>
          <p:cNvPr id="12" name="Rectangle 11">
            <a:extLst>
              <a:ext uri="{FF2B5EF4-FFF2-40B4-BE49-F238E27FC236}">
                <a16:creationId xmlns:a16="http://schemas.microsoft.com/office/drawing/2014/main" id="{7CD8F79B-BFE6-4B3E-8853-5C61FDFF46D9}"/>
              </a:ext>
            </a:extLst>
          </p:cNvPr>
          <p:cNvSpPr/>
          <p:nvPr userDrawn="1"/>
        </p:nvSpPr>
        <p:spPr>
          <a:xfrm>
            <a:off x="8673131" y="1233488"/>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bg1"/>
              </a:solidFill>
            </a:endParaRPr>
          </a:p>
        </p:txBody>
      </p:sp>
      <p:sp>
        <p:nvSpPr>
          <p:cNvPr id="13" name="Rectangle 12">
            <a:extLst>
              <a:ext uri="{FF2B5EF4-FFF2-40B4-BE49-F238E27FC236}">
                <a16:creationId xmlns:a16="http://schemas.microsoft.com/office/drawing/2014/main" id="{33B3569E-E4EC-433C-AFDA-E50961675D8F}"/>
              </a:ext>
            </a:extLst>
          </p:cNvPr>
          <p:cNvSpPr/>
          <p:nvPr userDrawn="1"/>
        </p:nvSpPr>
        <p:spPr>
          <a:xfrm>
            <a:off x="8673130"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8786099" y="1333189"/>
            <a:ext cx="2984400" cy="1074410"/>
          </a:xfrm>
        </p:spPr>
        <p:txBody>
          <a:bodyPr rtlCol="0"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8786099" y="2623930"/>
            <a:ext cx="2984400" cy="3448881"/>
          </a:xfrm>
        </p:spPr>
        <p:txBody>
          <a:bodyPr rtlCol="0">
            <a:normAutofit/>
          </a:bodyPr>
          <a:lstStyle>
            <a:lvl1pPr>
              <a:defRPr sz="1800"/>
            </a:lvl1pPr>
            <a:lvl2pPr>
              <a:defRPr sz="1600"/>
            </a:lvl2pPr>
            <a:lvl3pPr>
              <a:defRPr sz="1400"/>
            </a:lvl3pPr>
            <a:lvl4pPr>
              <a:defRPr sz="1200"/>
            </a:lvl4pPr>
            <a:lvl5pPr>
              <a:defRPr sz="12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Tree>
    <p:extLst>
      <p:ext uri="{BB962C8B-B14F-4D97-AF65-F5344CB8AC3E}">
        <p14:creationId xmlns:p14="http://schemas.microsoft.com/office/powerpoint/2010/main" val="3896188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rtlCol="0"/>
          <a:lstStyle/>
          <a:p>
            <a:pPr rtl="0"/>
            <a:r>
              <a:rPr lang="en-US" noProof="0"/>
              <a:t>Click to edit Master title style</a:t>
            </a:r>
            <a:endParaRPr lang="en-GB" noProof="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7063827" y="1233488"/>
            <a:ext cx="4828135"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US" noProof="0"/>
              <a:t>Click icon to add picture</a:t>
            </a:r>
            <a:endParaRPr lang="en-GB" noProof="0"/>
          </a:p>
        </p:txBody>
      </p:sp>
      <p:sp>
        <p:nvSpPr>
          <p:cNvPr id="7" name="Rectangle 6">
            <a:extLst>
              <a:ext uri="{FF2B5EF4-FFF2-40B4-BE49-F238E27FC236}">
                <a16:creationId xmlns:a16="http://schemas.microsoft.com/office/drawing/2014/main" id="{02FAA6CD-8686-4F0E-9F34-3D74AC34027E}"/>
              </a:ext>
            </a:extLst>
          </p:cNvPr>
          <p:cNvSpPr/>
          <p:nvPr userDrawn="1"/>
        </p:nvSpPr>
        <p:spPr>
          <a:xfrm>
            <a:off x="371476" y="1233488"/>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483636" y="1330963"/>
            <a:ext cx="2986019" cy="1076636"/>
          </a:xfrm>
        </p:spPr>
        <p:txBody>
          <a:bodyPr rtlCol="0"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0" name="Rectangle 9">
            <a:extLst>
              <a:ext uri="{FF2B5EF4-FFF2-40B4-BE49-F238E27FC236}">
                <a16:creationId xmlns:a16="http://schemas.microsoft.com/office/drawing/2014/main" id="{735AFBAA-25FF-494A-937E-3DFC5F737803}"/>
              </a:ext>
            </a:extLst>
          </p:cNvPr>
          <p:cNvSpPr/>
          <p:nvPr userDrawn="1"/>
        </p:nvSpPr>
        <p:spPr>
          <a:xfrm>
            <a:off x="371475"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483636" y="2623930"/>
            <a:ext cx="2986019" cy="3448880"/>
          </a:xfrm>
        </p:spPr>
        <p:txBody>
          <a:bodyPr rtlCol="0">
            <a:normAutofit/>
          </a:bodyPr>
          <a:lstStyle>
            <a:lvl1pPr>
              <a:defRPr sz="1800"/>
            </a:lvl1pPr>
            <a:lvl2pPr>
              <a:defRPr sz="1600"/>
            </a:lvl2pPr>
            <a:lvl3pPr>
              <a:defRPr sz="1400"/>
            </a:lvl3pPr>
            <a:lvl4pPr>
              <a:defRPr sz="1200"/>
            </a:lvl4pPr>
            <a:lvl5pPr>
              <a:defRPr sz="12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12" name="Rectangle 11">
            <a:extLst>
              <a:ext uri="{FF2B5EF4-FFF2-40B4-BE49-F238E27FC236}">
                <a16:creationId xmlns:a16="http://schemas.microsoft.com/office/drawing/2014/main" id="{7CD8F79B-BFE6-4B3E-8853-5C61FDFF46D9}"/>
              </a:ext>
            </a:extLst>
          </p:cNvPr>
          <p:cNvSpPr/>
          <p:nvPr userDrawn="1"/>
        </p:nvSpPr>
        <p:spPr>
          <a:xfrm>
            <a:off x="3717652" y="1233488"/>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bg1"/>
              </a:solidFill>
            </a:endParaRPr>
          </a:p>
        </p:txBody>
      </p:sp>
      <p:sp>
        <p:nvSpPr>
          <p:cNvPr id="13" name="Rectangle 12">
            <a:extLst>
              <a:ext uri="{FF2B5EF4-FFF2-40B4-BE49-F238E27FC236}">
                <a16:creationId xmlns:a16="http://schemas.microsoft.com/office/drawing/2014/main" id="{33B3569E-E4EC-433C-AFDA-E50961675D8F}"/>
              </a:ext>
            </a:extLst>
          </p:cNvPr>
          <p:cNvSpPr/>
          <p:nvPr userDrawn="1"/>
        </p:nvSpPr>
        <p:spPr>
          <a:xfrm>
            <a:off x="3717651"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3830620" y="1333189"/>
            <a:ext cx="2984400" cy="1074410"/>
          </a:xfrm>
        </p:spPr>
        <p:txBody>
          <a:bodyPr rtlCol="0"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3830620" y="2623930"/>
            <a:ext cx="2984400" cy="3448881"/>
          </a:xfrm>
        </p:spPr>
        <p:txBody>
          <a:bodyPr rtlCol="0">
            <a:normAutofit/>
          </a:bodyPr>
          <a:lstStyle>
            <a:lvl1pPr>
              <a:defRPr sz="1800"/>
            </a:lvl1pPr>
            <a:lvl2pPr>
              <a:defRPr sz="1600"/>
            </a:lvl2pPr>
            <a:lvl3pPr>
              <a:defRPr sz="1400"/>
            </a:lvl3pPr>
            <a:lvl4pPr>
              <a:defRPr sz="1200"/>
            </a:lvl4pPr>
            <a:lvl5pPr>
              <a:defRPr sz="12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Tree>
    <p:extLst>
      <p:ext uri="{BB962C8B-B14F-4D97-AF65-F5344CB8AC3E}">
        <p14:creationId xmlns:p14="http://schemas.microsoft.com/office/powerpoint/2010/main" val="3258851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6857999"/>
          </a:xfrm>
          <a:solidFill>
            <a:schemeClr val="bg1">
              <a:lumMod val="95000"/>
            </a:schemeClr>
          </a:solidFill>
        </p:spPr>
        <p:txBody>
          <a:bodyPr rtlCol="0">
            <a:normAutofit/>
          </a:bodyPr>
          <a:lstStyle>
            <a:lvl1pPr marL="0" indent="0" algn="ctr">
              <a:buNone/>
              <a:defRPr sz="1800"/>
            </a:lvl1pPr>
          </a:lstStyle>
          <a:p>
            <a:pPr rtl="0"/>
            <a:r>
              <a:rPr lang="en-US" noProof="0"/>
              <a:t>Click icon to add picture</a:t>
            </a:r>
            <a:endParaRPr lang="en-GB" noProof="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436610" y="1779589"/>
            <a:ext cx="5318781" cy="2182811"/>
          </a:xfrm>
        </p:spPr>
        <p:txBody>
          <a:bodyPr rtlCol="0" anchor="b">
            <a:normAutofit/>
          </a:bodyPr>
          <a:lstStyle>
            <a:lvl1pPr algn="ctr">
              <a:defRPr sz="5400">
                <a:solidFill>
                  <a:schemeClr val="tx1"/>
                </a:solidFill>
              </a:defRPr>
            </a:lvl1pPr>
          </a:lstStyle>
          <a:p>
            <a:pPr rtl="0"/>
            <a:r>
              <a:rPr lang="en-US" noProof="0"/>
              <a:t>Click to edit Master title style</a:t>
            </a:r>
            <a:endParaRPr lang="en-GB" noProof="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436610" y="4079083"/>
            <a:ext cx="5318781" cy="976311"/>
          </a:xfrm>
        </p:spPr>
        <p:txBody>
          <a:bodyPr rtlCol="0"/>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0"/>
              <a:t>Click to edit Master subtitle style</a:t>
            </a:r>
            <a:endParaRPr lang="en-GB" noProof="0"/>
          </a:p>
        </p:txBody>
      </p:sp>
    </p:spTree>
    <p:extLst>
      <p:ext uri="{BB962C8B-B14F-4D97-AF65-F5344CB8AC3E}">
        <p14:creationId xmlns:p14="http://schemas.microsoft.com/office/powerpoint/2010/main" val="8550443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rtlCol="0"/>
          <a:lstStyle/>
          <a:p>
            <a:pPr rtl="0"/>
            <a:r>
              <a:rPr lang="en-US" noProof="0"/>
              <a:t>Click to edit Master title style</a:t>
            </a:r>
            <a:endParaRPr lang="en-GB" noProof="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371475" y="1233488"/>
            <a:ext cx="1152048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US" noProof="0"/>
              <a:t>Click icon to add picture</a:t>
            </a:r>
            <a:endParaRPr lang="en-GB" noProof="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261798" y="2910543"/>
            <a:ext cx="5058000" cy="518457"/>
          </a:xfrm>
        </p:spPr>
        <p:txBody>
          <a:bodyPr rtlCol="0"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261798" y="3523420"/>
            <a:ext cx="5058000" cy="2181641"/>
          </a:xfrm>
        </p:spPr>
        <p:txBody>
          <a:bodyPr rtlCol="0">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895142" y="2910543"/>
            <a:ext cx="5058397" cy="518457"/>
          </a:xfrm>
        </p:spPr>
        <p:txBody>
          <a:bodyPr rtlCol="0"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895142" y="3523420"/>
            <a:ext cx="5058397" cy="2181641"/>
          </a:xfrm>
        </p:spPr>
        <p:txBody>
          <a:bodyPr rtlCol="0">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Tree>
    <p:extLst>
      <p:ext uri="{BB962C8B-B14F-4D97-AF65-F5344CB8AC3E}">
        <p14:creationId xmlns:p14="http://schemas.microsoft.com/office/powerpoint/2010/main" val="36864194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B43705-0B3F-4F77-A8BB-08EC09D36A56}"/>
              </a:ext>
            </a:extLst>
          </p:cNvPr>
          <p:cNvSpPr/>
          <p:nvPr userDrawn="1"/>
        </p:nvSpPr>
        <p:spPr>
          <a:xfrm>
            <a:off x="0" y="0"/>
            <a:ext cx="12192000" cy="2146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rtlCol="0"/>
          <a:lstStyle>
            <a:lvl1pPr algn="ctr">
              <a:defRPr>
                <a:solidFill>
                  <a:schemeClr val="bg1"/>
                </a:solidFill>
              </a:defRPr>
            </a:lvl1pPr>
          </a:lstStyle>
          <a:p>
            <a:pPr rtl="0"/>
            <a:r>
              <a:rPr lang="en-US" noProof="0"/>
              <a:t>Click to edit Master title style</a:t>
            </a:r>
            <a:endParaRPr lang="en-GB" noProof="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261797" y="3634443"/>
            <a:ext cx="5630165" cy="518457"/>
          </a:xfrm>
        </p:spPr>
        <p:txBody>
          <a:bodyPr rtlCol="0" anchor="ctr">
            <a:normAutofit/>
          </a:bodyP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261797" y="4247320"/>
            <a:ext cx="5630165" cy="1953455"/>
          </a:xfrm>
        </p:spPr>
        <p:txBody>
          <a:bodyPr rtlCol="0">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371476" y="3634443"/>
            <a:ext cx="5582064" cy="518457"/>
          </a:xfrm>
        </p:spPr>
        <p:txBody>
          <a:bodyPr rtlCol="0" anchor="ct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371476" y="4247320"/>
            <a:ext cx="5582064" cy="1953455"/>
          </a:xfrm>
        </p:spPr>
        <p:txBody>
          <a:bodyPr rtlCol="0">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11" name="Picture Placeholder 6">
            <a:extLst>
              <a:ext uri="{FF2B5EF4-FFF2-40B4-BE49-F238E27FC236}">
                <a16:creationId xmlns:a16="http://schemas.microsoft.com/office/drawing/2014/main" id="{16CD8AAD-701B-4F23-AB47-6FC680787135}"/>
              </a:ext>
            </a:extLst>
          </p:cNvPr>
          <p:cNvSpPr>
            <a:spLocks noGrp="1"/>
          </p:cNvSpPr>
          <p:nvPr>
            <p:ph type="pic" sz="quarter" idx="13"/>
          </p:nvPr>
        </p:nvSpPr>
        <p:spPr>
          <a:xfrm>
            <a:off x="371476" y="1593851"/>
            <a:ext cx="5582064" cy="1929569"/>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US" noProof="0"/>
              <a:t>Click icon to add picture</a:t>
            </a:r>
            <a:endParaRPr lang="en-GB" noProof="0"/>
          </a:p>
        </p:txBody>
      </p:sp>
      <p:sp>
        <p:nvSpPr>
          <p:cNvPr id="16" name="Picture Placeholder 6">
            <a:extLst>
              <a:ext uri="{FF2B5EF4-FFF2-40B4-BE49-F238E27FC236}">
                <a16:creationId xmlns:a16="http://schemas.microsoft.com/office/drawing/2014/main" id="{2B9551A7-E41A-4D0E-925B-71270CA0F339}"/>
              </a:ext>
            </a:extLst>
          </p:cNvPr>
          <p:cNvSpPr>
            <a:spLocks noGrp="1"/>
          </p:cNvSpPr>
          <p:nvPr>
            <p:ph type="pic" sz="quarter" idx="14"/>
          </p:nvPr>
        </p:nvSpPr>
        <p:spPr>
          <a:xfrm>
            <a:off x="6281738" y="1593850"/>
            <a:ext cx="5582064" cy="1929569"/>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US" noProof="0"/>
              <a:t>Click icon to add picture</a:t>
            </a:r>
            <a:endParaRPr lang="en-GB" noProof="0"/>
          </a:p>
        </p:txBody>
      </p:sp>
    </p:spTree>
    <p:extLst>
      <p:ext uri="{BB962C8B-B14F-4D97-AF65-F5344CB8AC3E}">
        <p14:creationId xmlns:p14="http://schemas.microsoft.com/office/powerpoint/2010/main" val="38154248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90C1024-E4C7-44C6-ADC4-870B3D482C3F}"/>
              </a:ext>
            </a:extLst>
          </p:cNvPr>
          <p:cNvSpPr/>
          <p:nvPr userDrawn="1"/>
        </p:nvSpPr>
        <p:spPr>
          <a:xfrm>
            <a:off x="6441279" y="3761720"/>
            <a:ext cx="5446800" cy="24009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7" name="Rectangle 6">
            <a:extLst>
              <a:ext uri="{FF2B5EF4-FFF2-40B4-BE49-F238E27FC236}">
                <a16:creationId xmlns:a16="http://schemas.microsoft.com/office/drawing/2014/main" id="{4DB43705-0B3F-4F77-A8BB-08EC09D36A56}"/>
              </a:ext>
            </a:extLst>
          </p:cNvPr>
          <p:cNvSpPr/>
          <p:nvPr userDrawn="1"/>
        </p:nvSpPr>
        <p:spPr>
          <a:xfrm>
            <a:off x="371474" y="1271588"/>
            <a:ext cx="5445125" cy="24009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rtlCol="0"/>
          <a:lstStyle>
            <a:lvl1pPr algn="l">
              <a:defRPr>
                <a:solidFill>
                  <a:schemeClr val="tx1"/>
                </a:solidFill>
              </a:defRPr>
            </a:lvl1pPr>
          </a:lstStyle>
          <a:p>
            <a:pPr rtl="0"/>
            <a:r>
              <a:rPr lang="en-US" noProof="0"/>
              <a:t>Click to edit Master title style</a:t>
            </a:r>
            <a:endParaRPr lang="en-GB" noProof="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610169" y="3956706"/>
            <a:ext cx="5109021" cy="518457"/>
          </a:xfrm>
        </p:spPr>
        <p:txBody>
          <a:bodyPr rtlCol="0"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610169" y="4569583"/>
            <a:ext cx="5109021" cy="1412117"/>
          </a:xfrm>
        </p:spPr>
        <p:txBody>
          <a:bodyPr rtlCol="0">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539836" y="1462743"/>
            <a:ext cx="5108400" cy="518457"/>
          </a:xfrm>
        </p:spPr>
        <p:txBody>
          <a:bodyPr rtlCol="0"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539836" y="2075621"/>
            <a:ext cx="5108400" cy="1391480"/>
          </a:xfrm>
        </p:spPr>
        <p:txBody>
          <a:bodyPr rtlCol="0">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17" name="Picture Placeholder 6">
            <a:extLst>
              <a:ext uri="{FF2B5EF4-FFF2-40B4-BE49-F238E27FC236}">
                <a16:creationId xmlns:a16="http://schemas.microsoft.com/office/drawing/2014/main" id="{9DFBCB44-5019-402B-BEC3-12F7F5526F0E}"/>
              </a:ext>
            </a:extLst>
          </p:cNvPr>
          <p:cNvSpPr>
            <a:spLocks noGrp="1"/>
          </p:cNvSpPr>
          <p:nvPr>
            <p:ph type="pic" sz="quarter" idx="13"/>
          </p:nvPr>
        </p:nvSpPr>
        <p:spPr>
          <a:xfrm>
            <a:off x="5880101" y="1271588"/>
            <a:ext cx="60120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US" noProof="0"/>
              <a:t>Click icon to add picture</a:t>
            </a:r>
            <a:endParaRPr lang="en-GB" noProof="0"/>
          </a:p>
        </p:txBody>
      </p:sp>
      <p:sp>
        <p:nvSpPr>
          <p:cNvPr id="18" name="Picture Placeholder 6">
            <a:extLst>
              <a:ext uri="{FF2B5EF4-FFF2-40B4-BE49-F238E27FC236}">
                <a16:creationId xmlns:a16="http://schemas.microsoft.com/office/drawing/2014/main" id="{8CD826C9-080C-4638-B261-376BD8B31622}"/>
              </a:ext>
            </a:extLst>
          </p:cNvPr>
          <p:cNvSpPr>
            <a:spLocks noGrp="1"/>
          </p:cNvSpPr>
          <p:nvPr>
            <p:ph type="pic" sz="quarter" idx="14"/>
          </p:nvPr>
        </p:nvSpPr>
        <p:spPr>
          <a:xfrm>
            <a:off x="371475" y="3758268"/>
            <a:ext cx="60118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US" noProof="0"/>
              <a:t>Click icon to add picture</a:t>
            </a:r>
            <a:endParaRPr lang="en-GB" noProof="0"/>
          </a:p>
        </p:txBody>
      </p:sp>
    </p:spTree>
    <p:extLst>
      <p:ext uri="{BB962C8B-B14F-4D97-AF65-F5344CB8AC3E}">
        <p14:creationId xmlns:p14="http://schemas.microsoft.com/office/powerpoint/2010/main" val="35654903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p:txBody>
          <a:bodyPr rtlCol="0"/>
          <a:lstStyle/>
          <a:p>
            <a:pPr rtl="0"/>
            <a:r>
              <a:rPr lang="en-US" noProof="0"/>
              <a:t>Click to edit Master title style</a:t>
            </a:r>
            <a:endParaRPr lang="en-GB" noProof="0"/>
          </a:p>
        </p:txBody>
      </p:sp>
      <p:sp>
        <p:nvSpPr>
          <p:cNvPr id="5" name="Slide Number Placeholder 4">
            <a:extLst>
              <a:ext uri="{FF2B5EF4-FFF2-40B4-BE49-F238E27FC236}">
                <a16:creationId xmlns:a16="http://schemas.microsoft.com/office/drawing/2014/main" id="{6E5460C4-49C1-4270-BC58-5EEBC77615CD}"/>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371475" y="1233488"/>
            <a:ext cx="5572125"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US" noProof="0"/>
              <a:t>Click icon to add picture</a:t>
            </a:r>
            <a:endParaRPr lang="en-GB" noProof="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319837" y="2227263"/>
            <a:ext cx="5572125"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US" noProof="0"/>
              <a:t>Click icon to add picture</a:t>
            </a:r>
            <a:endParaRPr lang="en-GB" noProof="0"/>
          </a:p>
        </p:txBody>
      </p:sp>
      <p:sp>
        <p:nvSpPr>
          <p:cNvPr id="7" name="Rectangle 6">
            <a:extLst>
              <a:ext uri="{FF2B5EF4-FFF2-40B4-BE49-F238E27FC236}">
                <a16:creationId xmlns:a16="http://schemas.microsoft.com/office/drawing/2014/main" id="{85661614-E5E5-43DF-A12A-7BE84E58EE3B}"/>
              </a:ext>
            </a:extLst>
          </p:cNvPr>
          <p:cNvSpPr/>
          <p:nvPr userDrawn="1"/>
        </p:nvSpPr>
        <p:spPr>
          <a:xfrm>
            <a:off x="371475" y="5271760"/>
            <a:ext cx="5572125" cy="929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8" name="Rectangle 7">
            <a:extLst>
              <a:ext uri="{FF2B5EF4-FFF2-40B4-BE49-F238E27FC236}">
                <a16:creationId xmlns:a16="http://schemas.microsoft.com/office/drawing/2014/main" id="{9161B260-71A2-402A-A38D-FE2C484B7F99}"/>
              </a:ext>
            </a:extLst>
          </p:cNvPr>
          <p:cNvSpPr/>
          <p:nvPr userDrawn="1"/>
        </p:nvSpPr>
        <p:spPr>
          <a:xfrm>
            <a:off x="6319836" y="1233488"/>
            <a:ext cx="5572125" cy="9290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534987" y="5380667"/>
            <a:ext cx="5245100" cy="711200"/>
          </a:xfrm>
        </p:spPr>
        <p:txBody>
          <a:bodyPr rtlCol="0" anchor="ctr">
            <a:noAutofit/>
          </a:bodyPr>
          <a:lstStyle>
            <a:lvl1pPr marL="0" indent="0" algn="ctr">
              <a:buNone/>
              <a:defRPr sz="2400" b="1">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en-GB" noProof="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483348" y="1342395"/>
            <a:ext cx="5245100" cy="711200"/>
          </a:xfrm>
        </p:spPr>
        <p:txBody>
          <a:bodyPr rtlCol="0" anchor="ctr">
            <a:noAutofit/>
          </a:bodyPr>
          <a:lstStyle>
            <a:lvl1pPr marL="0" indent="0" algn="ctr">
              <a:buNone/>
              <a:defRPr sz="2400" b="1">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en-GB" noProof="0"/>
              <a:t>Add your text here</a:t>
            </a:r>
          </a:p>
        </p:txBody>
      </p:sp>
    </p:spTree>
    <p:extLst>
      <p:ext uri="{BB962C8B-B14F-4D97-AF65-F5344CB8AC3E}">
        <p14:creationId xmlns:p14="http://schemas.microsoft.com/office/powerpoint/2010/main" val="28786417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647699" y="4517395"/>
            <a:ext cx="5372096" cy="711200"/>
          </a:xfrm>
        </p:spPr>
        <p:txBody>
          <a:bodyPr rtlCol="0"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en-GB" noProof="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254749" y="1642105"/>
            <a:ext cx="5372096" cy="711200"/>
          </a:xfrm>
        </p:spPr>
        <p:txBody>
          <a:bodyPr rtlCol="0"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en-GB" noProof="0"/>
              <a:t>Add your text here</a:t>
            </a:r>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0"/>
            <a:ext cx="1854199" cy="175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3" name="Rectangle 12">
            <a:extLst>
              <a:ext uri="{FF2B5EF4-FFF2-40B4-BE49-F238E27FC236}">
                <a16:creationId xmlns:a16="http://schemas.microsoft.com/office/drawing/2014/main" id="{AF9F3577-4130-4F32-9302-DA8838D30560}"/>
              </a:ext>
            </a:extLst>
          </p:cNvPr>
          <p:cNvSpPr/>
          <p:nvPr userDrawn="1"/>
        </p:nvSpPr>
        <p:spPr>
          <a:xfrm>
            <a:off x="10337800" y="5122548"/>
            <a:ext cx="1854199" cy="175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647699" y="571500"/>
            <a:ext cx="5372097" cy="3839847"/>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US" noProof="0"/>
              <a:t>Click icon to add picture</a:t>
            </a:r>
            <a:endParaRPr lang="en-GB" noProof="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54748" y="2429505"/>
            <a:ext cx="5372097" cy="3856995"/>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US" noProof="0"/>
              <a:t>Click icon to add picture</a:t>
            </a:r>
            <a:endParaRPr lang="en-GB" noProof="0"/>
          </a:p>
        </p:txBody>
      </p:sp>
    </p:spTree>
    <p:extLst>
      <p:ext uri="{BB962C8B-B14F-4D97-AF65-F5344CB8AC3E}">
        <p14:creationId xmlns:p14="http://schemas.microsoft.com/office/powerpoint/2010/main" val="26818698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1932303"/>
            <a:ext cx="12192000" cy="29171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647699" y="1470977"/>
            <a:ext cx="5372097" cy="3839847"/>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US" noProof="0"/>
              <a:t>Click icon to add picture</a:t>
            </a:r>
            <a:endParaRPr lang="en-GB" noProof="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54748" y="1462403"/>
            <a:ext cx="5372097" cy="3856995"/>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US" noProof="0"/>
              <a:t>Click icon to add picture</a:t>
            </a:r>
            <a:endParaRPr lang="en-GB" noProof="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647699" y="5451475"/>
            <a:ext cx="5372096" cy="711200"/>
          </a:xfrm>
        </p:spPr>
        <p:txBody>
          <a:bodyPr rtlCol="0"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en-GB" noProof="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254748" y="591502"/>
            <a:ext cx="5372096" cy="711200"/>
          </a:xfrm>
        </p:spPr>
        <p:txBody>
          <a:bodyPr rtlCol="0"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en-GB" noProof="0"/>
              <a:t>Add your text here</a:t>
            </a:r>
          </a:p>
        </p:txBody>
      </p:sp>
      <p:grpSp>
        <p:nvGrpSpPr>
          <p:cNvPr id="14" name="Group 13">
            <a:extLst>
              <a:ext uri="{FF2B5EF4-FFF2-40B4-BE49-F238E27FC236}">
                <a16:creationId xmlns:a16="http://schemas.microsoft.com/office/drawing/2014/main" id="{AF4B4D45-80E3-42F8-B437-4182608210C3}"/>
              </a:ext>
            </a:extLst>
          </p:cNvPr>
          <p:cNvGrpSpPr/>
          <p:nvPr userDrawn="1"/>
        </p:nvGrpSpPr>
        <p:grpSpPr>
          <a:xfrm>
            <a:off x="5387974" y="422433"/>
            <a:ext cx="644525" cy="973138"/>
            <a:chOff x="371475" y="671713"/>
            <a:chExt cx="496540" cy="836738"/>
          </a:xfrm>
          <a:solidFill>
            <a:schemeClr val="accent6"/>
          </a:solidFill>
        </p:grpSpPr>
        <p:sp>
          <p:nvSpPr>
            <p:cNvPr id="15" name="Rectangle 14">
              <a:extLst>
                <a:ext uri="{FF2B5EF4-FFF2-40B4-BE49-F238E27FC236}">
                  <a16:creationId xmlns:a16="http://schemas.microsoft.com/office/drawing/2014/main" id="{D670E361-AF23-4722-9250-CCF26B3C5884}"/>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6" name="Rectangle 15">
              <a:extLst>
                <a:ext uri="{FF2B5EF4-FFF2-40B4-BE49-F238E27FC236}">
                  <a16:creationId xmlns:a16="http://schemas.microsoft.com/office/drawing/2014/main" id="{BDE16CED-9FCD-4407-99EF-FFBE689DA9F1}"/>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grpSp>
      <p:grpSp>
        <p:nvGrpSpPr>
          <p:cNvPr id="17" name="Group 16">
            <a:extLst>
              <a:ext uri="{FF2B5EF4-FFF2-40B4-BE49-F238E27FC236}">
                <a16:creationId xmlns:a16="http://schemas.microsoft.com/office/drawing/2014/main" id="{FA147081-5AFB-463F-B27C-7A0C4CA0573B}"/>
              </a:ext>
            </a:extLst>
          </p:cNvPr>
          <p:cNvGrpSpPr/>
          <p:nvPr userDrawn="1"/>
        </p:nvGrpSpPr>
        <p:grpSpPr>
          <a:xfrm flipH="1">
            <a:off x="6248401" y="5451475"/>
            <a:ext cx="644525" cy="973138"/>
            <a:chOff x="371475" y="671713"/>
            <a:chExt cx="496540" cy="836738"/>
          </a:xfrm>
          <a:solidFill>
            <a:schemeClr val="accent6"/>
          </a:solidFill>
        </p:grpSpPr>
        <p:sp>
          <p:nvSpPr>
            <p:cNvPr id="18" name="Rectangle 17">
              <a:extLst>
                <a:ext uri="{FF2B5EF4-FFF2-40B4-BE49-F238E27FC236}">
                  <a16:creationId xmlns:a16="http://schemas.microsoft.com/office/drawing/2014/main" id="{AE24567E-B0AE-4E55-A5FB-3019A9598162}"/>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9" name="Rectangle 18">
              <a:extLst>
                <a:ext uri="{FF2B5EF4-FFF2-40B4-BE49-F238E27FC236}">
                  <a16:creationId xmlns:a16="http://schemas.microsoft.com/office/drawing/2014/main" id="{4918E6C0-B582-4943-9462-FE9740846585}"/>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grpSp>
    </p:spTree>
    <p:extLst>
      <p:ext uri="{BB962C8B-B14F-4D97-AF65-F5344CB8AC3E}">
        <p14:creationId xmlns:p14="http://schemas.microsoft.com/office/powerpoint/2010/main" val="4933882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0" y="0"/>
            <a:ext cx="6019200"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US" noProof="0"/>
              <a:t>Click icon to add picture</a:t>
            </a:r>
            <a:endParaRPr lang="en-GB" noProof="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172201" y="0"/>
            <a:ext cx="6019799"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US" noProof="0"/>
              <a:t>Click icon to add picture</a:t>
            </a:r>
            <a:endParaRPr lang="en-GB" noProof="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rtlCol="0"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en-GB" noProof="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rtlCol="0"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en-GB" noProof="0"/>
              <a:t>Add your text here</a:t>
            </a:r>
          </a:p>
        </p:txBody>
      </p:sp>
    </p:spTree>
    <p:extLst>
      <p:ext uri="{BB962C8B-B14F-4D97-AF65-F5344CB8AC3E}">
        <p14:creationId xmlns:p14="http://schemas.microsoft.com/office/powerpoint/2010/main" val="33037322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0"/>
            <a:ext cx="5372096" cy="6857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371475" y="260350"/>
            <a:ext cx="5618153"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US" noProof="0"/>
              <a:t>Click icon to add picture</a:t>
            </a:r>
            <a:endParaRPr lang="en-GB" noProof="0"/>
          </a:p>
        </p:txBody>
      </p:sp>
      <p:sp>
        <p:nvSpPr>
          <p:cNvPr id="20" name="Rectangle 19">
            <a:extLst>
              <a:ext uri="{FF2B5EF4-FFF2-40B4-BE49-F238E27FC236}">
                <a16:creationId xmlns:a16="http://schemas.microsoft.com/office/drawing/2014/main" id="{97E2F46B-C34E-40D3-9D43-BBA43EDFC924}"/>
              </a:ext>
            </a:extLst>
          </p:cNvPr>
          <p:cNvSpPr/>
          <p:nvPr userDrawn="1"/>
        </p:nvSpPr>
        <p:spPr>
          <a:xfrm>
            <a:off x="6819906" y="-18257"/>
            <a:ext cx="5372096"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80147" y="260350"/>
            <a:ext cx="5619600"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US" noProof="0"/>
              <a:t>Click icon to add picture</a:t>
            </a:r>
            <a:endParaRPr lang="en-GB" noProof="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rtlCol="0"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en-GB" noProof="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rtlCol="0"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en-GB" noProof="0"/>
              <a:t>Add your text here</a:t>
            </a:r>
          </a:p>
        </p:txBody>
      </p:sp>
    </p:spTree>
    <p:extLst>
      <p:ext uri="{BB962C8B-B14F-4D97-AF65-F5344CB8AC3E}">
        <p14:creationId xmlns:p14="http://schemas.microsoft.com/office/powerpoint/2010/main" val="36337101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p:txBody>
          <a:bodyPr rtlCol="0"/>
          <a:lstStyle/>
          <a:p>
            <a:pPr rtl="0"/>
            <a:r>
              <a:rPr lang="en-US" noProof="0"/>
              <a:t>Click to edit Master title style</a:t>
            </a:r>
            <a:endParaRPr lang="en-GB" noProof="0"/>
          </a:p>
        </p:txBody>
      </p:sp>
      <p:sp>
        <p:nvSpPr>
          <p:cNvPr id="5" name="Slide Number Placeholder 4">
            <a:extLst>
              <a:ext uri="{FF2B5EF4-FFF2-40B4-BE49-F238E27FC236}">
                <a16:creationId xmlns:a16="http://schemas.microsoft.com/office/drawing/2014/main" id="{6E5460C4-49C1-4270-BC58-5EEBC77615CD}"/>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
        <p:nvSpPr>
          <p:cNvPr id="24" name="Rectangle 23">
            <a:extLst>
              <a:ext uri="{FF2B5EF4-FFF2-40B4-BE49-F238E27FC236}">
                <a16:creationId xmlns:a16="http://schemas.microsoft.com/office/drawing/2014/main" id="{E2950CCA-59F9-4C47-A5BA-294E9EDCBABE}"/>
              </a:ext>
            </a:extLst>
          </p:cNvPr>
          <p:cNvSpPr/>
          <p:nvPr userDrawn="1"/>
        </p:nvSpPr>
        <p:spPr>
          <a:xfrm>
            <a:off x="371475" y="1233488"/>
            <a:ext cx="2776354" cy="49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5" name="Rectangle 24">
            <a:extLst>
              <a:ext uri="{FF2B5EF4-FFF2-40B4-BE49-F238E27FC236}">
                <a16:creationId xmlns:a16="http://schemas.microsoft.com/office/drawing/2014/main" id="{EB5BF167-B9E6-4F02-9FA8-3CA79D552F0E}"/>
              </a:ext>
            </a:extLst>
          </p:cNvPr>
          <p:cNvSpPr/>
          <p:nvPr userDrawn="1"/>
        </p:nvSpPr>
        <p:spPr>
          <a:xfrm>
            <a:off x="3286186" y="1233488"/>
            <a:ext cx="2776354" cy="49672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6" name="Rectangle 25">
            <a:extLst>
              <a:ext uri="{FF2B5EF4-FFF2-40B4-BE49-F238E27FC236}">
                <a16:creationId xmlns:a16="http://schemas.microsoft.com/office/drawing/2014/main" id="{B48694DE-D82B-49DB-8A45-D1DD4C9BCEF1}"/>
              </a:ext>
            </a:extLst>
          </p:cNvPr>
          <p:cNvSpPr/>
          <p:nvPr userDrawn="1"/>
        </p:nvSpPr>
        <p:spPr>
          <a:xfrm>
            <a:off x="6200897" y="1233488"/>
            <a:ext cx="2776354" cy="4967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7" name="Rectangle 26">
            <a:extLst>
              <a:ext uri="{FF2B5EF4-FFF2-40B4-BE49-F238E27FC236}">
                <a16:creationId xmlns:a16="http://schemas.microsoft.com/office/drawing/2014/main" id="{407C1370-8D38-4641-8D37-30A1218A4372}"/>
              </a:ext>
            </a:extLst>
          </p:cNvPr>
          <p:cNvSpPr/>
          <p:nvPr userDrawn="1"/>
        </p:nvSpPr>
        <p:spPr>
          <a:xfrm>
            <a:off x="9115608" y="1246188"/>
            <a:ext cx="2776354" cy="49672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29" name="Straight Connector 28">
            <a:extLst>
              <a:ext uri="{FF2B5EF4-FFF2-40B4-BE49-F238E27FC236}">
                <a16:creationId xmlns:a16="http://schemas.microsoft.com/office/drawing/2014/main" id="{CE3EDDE5-9B23-44D7-8546-0B2365B42B16}"/>
              </a:ext>
            </a:extLst>
          </p:cNvPr>
          <p:cNvCxnSpPr/>
          <p:nvPr userDrawn="1"/>
        </p:nvCxnSpPr>
        <p:spPr>
          <a:xfrm>
            <a:off x="591252"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9D259D5-D3C0-4B60-B2D9-9B6DFFD270D8}"/>
              </a:ext>
            </a:extLst>
          </p:cNvPr>
          <p:cNvCxnSpPr/>
          <p:nvPr userDrawn="1"/>
        </p:nvCxnSpPr>
        <p:spPr>
          <a:xfrm>
            <a:off x="3505963"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710C392-9E34-4640-AC70-210A1B8C47B5}"/>
              </a:ext>
            </a:extLst>
          </p:cNvPr>
          <p:cNvCxnSpPr/>
          <p:nvPr userDrawn="1"/>
        </p:nvCxnSpPr>
        <p:spPr>
          <a:xfrm>
            <a:off x="6420674"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7A92E0B-B060-48FA-A650-36894FF4B216}"/>
              </a:ext>
            </a:extLst>
          </p:cNvPr>
          <p:cNvCxnSpPr/>
          <p:nvPr userDrawn="1"/>
        </p:nvCxnSpPr>
        <p:spPr>
          <a:xfrm>
            <a:off x="9335385"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Picture Placeholder 33">
            <a:extLst>
              <a:ext uri="{FF2B5EF4-FFF2-40B4-BE49-F238E27FC236}">
                <a16:creationId xmlns:a16="http://schemas.microsoft.com/office/drawing/2014/main" id="{D9056F2B-EAFD-4A57-BB92-D14816C84DDE}"/>
              </a:ext>
            </a:extLst>
          </p:cNvPr>
          <p:cNvSpPr>
            <a:spLocks noGrp="1"/>
          </p:cNvSpPr>
          <p:nvPr>
            <p:ph type="pic" sz="quarter" idx="13"/>
          </p:nvPr>
        </p:nvSpPr>
        <p:spPr>
          <a:xfrm>
            <a:off x="876300" y="1739900"/>
            <a:ext cx="1689100" cy="1397000"/>
          </a:xfrm>
        </p:spPr>
        <p:txBody>
          <a:bodyPr rtlCol="0"/>
          <a:lstStyle>
            <a:lvl1pPr marL="0" indent="0" algn="ctr">
              <a:buNone/>
              <a:defRPr>
                <a:solidFill>
                  <a:schemeClr val="bg1"/>
                </a:solidFill>
              </a:defRPr>
            </a:lvl1pPr>
          </a:lstStyle>
          <a:p>
            <a:pPr rtl="0"/>
            <a:r>
              <a:rPr lang="en-US" noProof="0"/>
              <a:t>Click icon to add picture</a:t>
            </a:r>
            <a:endParaRPr lang="en-GB" noProof="0"/>
          </a:p>
        </p:txBody>
      </p:sp>
      <p:sp>
        <p:nvSpPr>
          <p:cNvPr id="35" name="Picture Placeholder 33">
            <a:extLst>
              <a:ext uri="{FF2B5EF4-FFF2-40B4-BE49-F238E27FC236}">
                <a16:creationId xmlns:a16="http://schemas.microsoft.com/office/drawing/2014/main" id="{E65006DE-F797-4019-BB72-F484F9FE7E58}"/>
              </a:ext>
            </a:extLst>
          </p:cNvPr>
          <p:cNvSpPr>
            <a:spLocks noGrp="1"/>
          </p:cNvSpPr>
          <p:nvPr>
            <p:ph type="pic" sz="quarter" idx="14"/>
          </p:nvPr>
        </p:nvSpPr>
        <p:spPr>
          <a:xfrm>
            <a:off x="3829813" y="4263232"/>
            <a:ext cx="1689100" cy="1397000"/>
          </a:xfrm>
        </p:spPr>
        <p:txBody>
          <a:bodyPr rtlCol="0"/>
          <a:lstStyle>
            <a:lvl1pPr marL="0" indent="0" algn="ctr">
              <a:buNone/>
              <a:defRPr>
                <a:solidFill>
                  <a:schemeClr val="bg1"/>
                </a:solidFill>
              </a:defRPr>
            </a:lvl1pPr>
          </a:lstStyle>
          <a:p>
            <a:pPr rtl="0"/>
            <a:r>
              <a:rPr lang="en-US" noProof="0"/>
              <a:t>Click icon to add picture</a:t>
            </a:r>
            <a:endParaRPr lang="en-GB" noProof="0"/>
          </a:p>
        </p:txBody>
      </p:sp>
      <p:sp>
        <p:nvSpPr>
          <p:cNvPr id="36" name="Picture Placeholder 33">
            <a:extLst>
              <a:ext uri="{FF2B5EF4-FFF2-40B4-BE49-F238E27FC236}">
                <a16:creationId xmlns:a16="http://schemas.microsoft.com/office/drawing/2014/main" id="{0947D252-5545-4406-8764-B7712464DA56}"/>
              </a:ext>
            </a:extLst>
          </p:cNvPr>
          <p:cNvSpPr>
            <a:spLocks noGrp="1"/>
          </p:cNvSpPr>
          <p:nvPr>
            <p:ph type="pic" sz="quarter" idx="15"/>
          </p:nvPr>
        </p:nvSpPr>
        <p:spPr>
          <a:xfrm>
            <a:off x="6744524" y="1739900"/>
            <a:ext cx="1689100" cy="1397000"/>
          </a:xfrm>
        </p:spPr>
        <p:txBody>
          <a:bodyPr rtlCol="0"/>
          <a:lstStyle>
            <a:lvl1pPr marL="0" indent="0" algn="ctr">
              <a:buNone/>
              <a:defRPr>
                <a:solidFill>
                  <a:schemeClr val="bg1"/>
                </a:solidFill>
              </a:defRPr>
            </a:lvl1pPr>
          </a:lstStyle>
          <a:p>
            <a:pPr rtl="0"/>
            <a:r>
              <a:rPr lang="en-US" noProof="0"/>
              <a:t>Click icon to add picture</a:t>
            </a:r>
            <a:endParaRPr lang="en-GB" noProof="0"/>
          </a:p>
        </p:txBody>
      </p:sp>
      <p:sp>
        <p:nvSpPr>
          <p:cNvPr id="38" name="Picture Placeholder 33">
            <a:extLst>
              <a:ext uri="{FF2B5EF4-FFF2-40B4-BE49-F238E27FC236}">
                <a16:creationId xmlns:a16="http://schemas.microsoft.com/office/drawing/2014/main" id="{DD89F80C-C1D7-4F63-BAD2-F4EE1F9A162F}"/>
              </a:ext>
            </a:extLst>
          </p:cNvPr>
          <p:cNvSpPr>
            <a:spLocks noGrp="1"/>
          </p:cNvSpPr>
          <p:nvPr>
            <p:ph type="pic" sz="quarter" idx="17"/>
          </p:nvPr>
        </p:nvSpPr>
        <p:spPr>
          <a:xfrm>
            <a:off x="9659235" y="4263232"/>
            <a:ext cx="1689100" cy="1397000"/>
          </a:xfrm>
        </p:spPr>
        <p:txBody>
          <a:bodyPr rtlCol="0"/>
          <a:lstStyle>
            <a:lvl1pPr marL="0" indent="0" algn="ctr">
              <a:buNone/>
              <a:defRPr>
                <a:solidFill>
                  <a:schemeClr val="bg1"/>
                </a:solidFill>
              </a:defRPr>
            </a:lvl1pPr>
          </a:lstStyle>
          <a:p>
            <a:pPr rtl="0"/>
            <a:r>
              <a:rPr lang="en-US" noProof="0"/>
              <a:t>Click icon to add picture</a:t>
            </a:r>
            <a:endParaRPr lang="en-GB" noProof="0"/>
          </a:p>
        </p:txBody>
      </p:sp>
      <p:sp>
        <p:nvSpPr>
          <p:cNvPr id="40" name="Text Placeholder 39">
            <a:extLst>
              <a:ext uri="{FF2B5EF4-FFF2-40B4-BE49-F238E27FC236}">
                <a16:creationId xmlns:a16="http://schemas.microsoft.com/office/drawing/2014/main" id="{08BBFEC8-B6BE-4768-9284-26D98C06FFC4}"/>
              </a:ext>
            </a:extLst>
          </p:cNvPr>
          <p:cNvSpPr>
            <a:spLocks noGrp="1"/>
          </p:cNvSpPr>
          <p:nvPr>
            <p:ph type="body" sz="quarter" idx="18" hasCustomPrompt="1"/>
          </p:nvPr>
        </p:nvSpPr>
        <p:spPr>
          <a:xfrm>
            <a:off x="590550" y="3949700"/>
            <a:ext cx="2336800" cy="1854200"/>
          </a:xfrm>
        </p:spPr>
        <p:txBody>
          <a:bodyPr rtlCol="0">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41" name="Text Placeholder 39">
            <a:extLst>
              <a:ext uri="{FF2B5EF4-FFF2-40B4-BE49-F238E27FC236}">
                <a16:creationId xmlns:a16="http://schemas.microsoft.com/office/drawing/2014/main" id="{D12C79C2-427D-418B-8FFA-C27D8F2C986B}"/>
              </a:ext>
            </a:extLst>
          </p:cNvPr>
          <p:cNvSpPr>
            <a:spLocks noGrp="1"/>
          </p:cNvSpPr>
          <p:nvPr>
            <p:ph type="body" sz="quarter" idx="19" hasCustomPrompt="1"/>
          </p:nvPr>
        </p:nvSpPr>
        <p:spPr>
          <a:xfrm>
            <a:off x="3505963" y="1595835"/>
            <a:ext cx="2336800" cy="1854200"/>
          </a:xfrm>
        </p:spPr>
        <p:txBody>
          <a:bodyPr rtlCol="0" anchor="b">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42" name="Text Placeholder 39">
            <a:extLst>
              <a:ext uri="{FF2B5EF4-FFF2-40B4-BE49-F238E27FC236}">
                <a16:creationId xmlns:a16="http://schemas.microsoft.com/office/drawing/2014/main" id="{0FD568C4-A06D-4A56-B7D6-AF338F5C329A}"/>
              </a:ext>
            </a:extLst>
          </p:cNvPr>
          <p:cNvSpPr>
            <a:spLocks noGrp="1"/>
          </p:cNvSpPr>
          <p:nvPr>
            <p:ph type="body" sz="quarter" idx="20" hasCustomPrompt="1"/>
          </p:nvPr>
        </p:nvSpPr>
        <p:spPr>
          <a:xfrm>
            <a:off x="6420674" y="3949700"/>
            <a:ext cx="2336800" cy="1854200"/>
          </a:xfrm>
        </p:spPr>
        <p:txBody>
          <a:bodyPr rtlCol="0">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43" name="Text Placeholder 39">
            <a:extLst>
              <a:ext uri="{FF2B5EF4-FFF2-40B4-BE49-F238E27FC236}">
                <a16:creationId xmlns:a16="http://schemas.microsoft.com/office/drawing/2014/main" id="{76B41443-1233-4172-B61C-7CC516D88802}"/>
              </a:ext>
            </a:extLst>
          </p:cNvPr>
          <p:cNvSpPr>
            <a:spLocks noGrp="1"/>
          </p:cNvSpPr>
          <p:nvPr>
            <p:ph type="body" sz="quarter" idx="21" hasCustomPrompt="1"/>
          </p:nvPr>
        </p:nvSpPr>
        <p:spPr>
          <a:xfrm>
            <a:off x="9335385" y="1595835"/>
            <a:ext cx="2336800" cy="1854200"/>
          </a:xfrm>
        </p:spPr>
        <p:txBody>
          <a:bodyPr rtlCol="0" anchor="b">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Tree>
    <p:extLst>
      <p:ext uri="{BB962C8B-B14F-4D97-AF65-F5344CB8AC3E}">
        <p14:creationId xmlns:p14="http://schemas.microsoft.com/office/powerpoint/2010/main" val="21080789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B607F24-5B01-4964-9736-E876BC347E5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6168473" cy="758824"/>
          </a:xfrm>
        </p:spPr>
        <p:txBody>
          <a:bodyPr rtlCol="0"/>
          <a:lstStyle/>
          <a:p>
            <a:pPr rtl="0"/>
            <a:r>
              <a:rPr lang="en-US" noProof="0"/>
              <a:t>Click to edit Master title style</a:t>
            </a:r>
            <a:endParaRPr lang="en-GB" noProof="0"/>
          </a:p>
        </p:txBody>
      </p:sp>
      <p:sp>
        <p:nvSpPr>
          <p:cNvPr id="24" name="Rectangle 23">
            <a:extLst>
              <a:ext uri="{FF2B5EF4-FFF2-40B4-BE49-F238E27FC236}">
                <a16:creationId xmlns:a16="http://schemas.microsoft.com/office/drawing/2014/main" id="{E2950CCA-59F9-4C47-A5BA-294E9EDCBABE}"/>
              </a:ext>
            </a:extLst>
          </p:cNvPr>
          <p:cNvSpPr/>
          <p:nvPr userDrawn="1"/>
        </p:nvSpPr>
        <p:spPr>
          <a:xfrm>
            <a:off x="6769101" y="0"/>
            <a:ext cx="2711082"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2" name="Rectangle 21">
            <a:extLst>
              <a:ext uri="{FF2B5EF4-FFF2-40B4-BE49-F238E27FC236}">
                <a16:creationId xmlns:a16="http://schemas.microsoft.com/office/drawing/2014/main" id="{F44232AA-36A1-4A85-8868-9D12848EB106}"/>
              </a:ext>
            </a:extLst>
          </p:cNvPr>
          <p:cNvSpPr/>
          <p:nvPr userDrawn="1"/>
        </p:nvSpPr>
        <p:spPr>
          <a:xfrm>
            <a:off x="9480918" y="2286000"/>
            <a:ext cx="2711082"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3" name="Rectangle 22">
            <a:extLst>
              <a:ext uri="{FF2B5EF4-FFF2-40B4-BE49-F238E27FC236}">
                <a16:creationId xmlns:a16="http://schemas.microsoft.com/office/drawing/2014/main" id="{0B045D93-056D-486E-A634-890ECB9AF9C2}"/>
              </a:ext>
            </a:extLst>
          </p:cNvPr>
          <p:cNvSpPr/>
          <p:nvPr userDrawn="1"/>
        </p:nvSpPr>
        <p:spPr>
          <a:xfrm>
            <a:off x="6769100" y="4572000"/>
            <a:ext cx="2711082" cy="228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8" name="Rectangle 27">
            <a:extLst>
              <a:ext uri="{FF2B5EF4-FFF2-40B4-BE49-F238E27FC236}">
                <a16:creationId xmlns:a16="http://schemas.microsoft.com/office/drawing/2014/main" id="{567CD5E4-19A9-4EFD-BBF1-2B1FBC9BB9BD}"/>
              </a:ext>
            </a:extLst>
          </p:cNvPr>
          <p:cNvSpPr/>
          <p:nvPr userDrawn="1"/>
        </p:nvSpPr>
        <p:spPr>
          <a:xfrm>
            <a:off x="9480918" y="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3" name="Rectangle 32">
            <a:extLst>
              <a:ext uri="{FF2B5EF4-FFF2-40B4-BE49-F238E27FC236}">
                <a16:creationId xmlns:a16="http://schemas.microsoft.com/office/drawing/2014/main" id="{AA533582-AC3E-4F3B-9602-085EB97AD294}"/>
              </a:ext>
            </a:extLst>
          </p:cNvPr>
          <p:cNvSpPr/>
          <p:nvPr userDrawn="1"/>
        </p:nvSpPr>
        <p:spPr>
          <a:xfrm>
            <a:off x="6768364" y="2286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7" name="Rectangle 36">
            <a:extLst>
              <a:ext uri="{FF2B5EF4-FFF2-40B4-BE49-F238E27FC236}">
                <a16:creationId xmlns:a16="http://schemas.microsoft.com/office/drawing/2014/main" id="{CF0B1BD9-4AC2-4549-9001-383664C7F224}"/>
              </a:ext>
            </a:extLst>
          </p:cNvPr>
          <p:cNvSpPr/>
          <p:nvPr userDrawn="1"/>
        </p:nvSpPr>
        <p:spPr>
          <a:xfrm>
            <a:off x="9480918" y="4572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4" name="Isosceles Triangle 3">
            <a:extLst>
              <a:ext uri="{FF2B5EF4-FFF2-40B4-BE49-F238E27FC236}">
                <a16:creationId xmlns:a16="http://schemas.microsoft.com/office/drawing/2014/main" id="{32B2DC05-AAD7-458D-B737-BE8CCA1FFA99}"/>
              </a:ext>
            </a:extLst>
          </p:cNvPr>
          <p:cNvSpPr/>
          <p:nvPr userDrawn="1"/>
        </p:nvSpPr>
        <p:spPr>
          <a:xfrm rot="5400000">
            <a:off x="9422986" y="1050373"/>
            <a:ext cx="298174" cy="18525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9" name="Isosceles Triangle 38">
            <a:extLst>
              <a:ext uri="{FF2B5EF4-FFF2-40B4-BE49-F238E27FC236}">
                <a16:creationId xmlns:a16="http://schemas.microsoft.com/office/drawing/2014/main" id="{E423C01B-EB10-48EF-8F1C-C2A7E1923E3E}"/>
              </a:ext>
            </a:extLst>
          </p:cNvPr>
          <p:cNvSpPr/>
          <p:nvPr userDrawn="1"/>
        </p:nvSpPr>
        <p:spPr>
          <a:xfrm rot="16200000">
            <a:off x="9238100" y="3336373"/>
            <a:ext cx="298174" cy="18525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44" name="Isosceles Triangle 43">
            <a:extLst>
              <a:ext uri="{FF2B5EF4-FFF2-40B4-BE49-F238E27FC236}">
                <a16:creationId xmlns:a16="http://schemas.microsoft.com/office/drawing/2014/main" id="{BB0D5D5D-BB46-489A-A006-03E52FDA0AB6}"/>
              </a:ext>
            </a:extLst>
          </p:cNvPr>
          <p:cNvSpPr/>
          <p:nvPr userDrawn="1"/>
        </p:nvSpPr>
        <p:spPr>
          <a:xfrm rot="5400000">
            <a:off x="9422986" y="5622373"/>
            <a:ext cx="298174" cy="18525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45" name="Picture Placeholder 33">
            <a:extLst>
              <a:ext uri="{FF2B5EF4-FFF2-40B4-BE49-F238E27FC236}">
                <a16:creationId xmlns:a16="http://schemas.microsoft.com/office/drawing/2014/main" id="{2D0DCA06-9544-45C9-BE22-EBB853AE757C}"/>
              </a:ext>
            </a:extLst>
          </p:cNvPr>
          <p:cNvSpPr>
            <a:spLocks noGrp="1"/>
          </p:cNvSpPr>
          <p:nvPr>
            <p:ph type="pic" sz="quarter" idx="13"/>
          </p:nvPr>
        </p:nvSpPr>
        <p:spPr>
          <a:xfrm>
            <a:off x="10133588" y="561678"/>
            <a:ext cx="1405742" cy="1162644"/>
          </a:xfrm>
        </p:spPr>
        <p:txBody>
          <a:bodyPr rtlCol="0">
            <a:normAutofit/>
          </a:bodyPr>
          <a:lstStyle>
            <a:lvl1pPr marL="0" indent="0" algn="ctr">
              <a:buNone/>
              <a:defRPr sz="2000">
                <a:solidFill>
                  <a:schemeClr val="tx1"/>
                </a:solidFill>
              </a:defRPr>
            </a:lvl1pPr>
          </a:lstStyle>
          <a:p>
            <a:pPr rtl="0"/>
            <a:r>
              <a:rPr lang="en-US" noProof="0"/>
              <a:t>Click icon to add picture</a:t>
            </a:r>
            <a:endParaRPr lang="en-GB" noProof="0"/>
          </a:p>
        </p:txBody>
      </p:sp>
      <p:sp>
        <p:nvSpPr>
          <p:cNvPr id="46" name="Picture Placeholder 33">
            <a:extLst>
              <a:ext uri="{FF2B5EF4-FFF2-40B4-BE49-F238E27FC236}">
                <a16:creationId xmlns:a16="http://schemas.microsoft.com/office/drawing/2014/main" id="{21403A13-F195-405D-B352-4B77969E358B}"/>
              </a:ext>
            </a:extLst>
          </p:cNvPr>
          <p:cNvSpPr>
            <a:spLocks noGrp="1"/>
          </p:cNvSpPr>
          <p:nvPr>
            <p:ph type="pic" sz="quarter" idx="14"/>
          </p:nvPr>
        </p:nvSpPr>
        <p:spPr>
          <a:xfrm>
            <a:off x="7421034" y="2847678"/>
            <a:ext cx="1405742" cy="1162644"/>
          </a:xfrm>
        </p:spPr>
        <p:txBody>
          <a:bodyPr rtlCol="0">
            <a:normAutofit/>
          </a:bodyPr>
          <a:lstStyle>
            <a:lvl1pPr marL="0" indent="0" algn="ctr">
              <a:buNone/>
              <a:defRPr sz="2000">
                <a:solidFill>
                  <a:schemeClr val="tx1"/>
                </a:solidFill>
              </a:defRPr>
            </a:lvl1pPr>
          </a:lstStyle>
          <a:p>
            <a:pPr rtl="0"/>
            <a:r>
              <a:rPr lang="en-US" noProof="0"/>
              <a:t>Click icon to add picture</a:t>
            </a:r>
            <a:endParaRPr lang="en-GB" noProof="0"/>
          </a:p>
        </p:txBody>
      </p:sp>
      <p:sp>
        <p:nvSpPr>
          <p:cNvPr id="47" name="Picture Placeholder 33">
            <a:extLst>
              <a:ext uri="{FF2B5EF4-FFF2-40B4-BE49-F238E27FC236}">
                <a16:creationId xmlns:a16="http://schemas.microsoft.com/office/drawing/2014/main" id="{390C9BE2-4328-41D9-82FB-F6FEE7026C55}"/>
              </a:ext>
            </a:extLst>
          </p:cNvPr>
          <p:cNvSpPr>
            <a:spLocks noGrp="1"/>
          </p:cNvSpPr>
          <p:nvPr>
            <p:ph type="pic" sz="quarter" idx="15"/>
          </p:nvPr>
        </p:nvSpPr>
        <p:spPr>
          <a:xfrm>
            <a:off x="10133588" y="5133678"/>
            <a:ext cx="1405742" cy="1162644"/>
          </a:xfrm>
        </p:spPr>
        <p:txBody>
          <a:bodyPr rtlCol="0">
            <a:normAutofit/>
          </a:bodyPr>
          <a:lstStyle>
            <a:lvl1pPr marL="0" indent="0" algn="ctr">
              <a:buNone/>
              <a:defRPr sz="2000">
                <a:solidFill>
                  <a:schemeClr val="tx1"/>
                </a:solidFill>
              </a:defRPr>
            </a:lvl1pPr>
          </a:lstStyle>
          <a:p>
            <a:pPr rtl="0"/>
            <a:r>
              <a:rPr lang="en-US" noProof="0"/>
              <a:t>Click icon to add picture</a:t>
            </a:r>
            <a:endParaRPr lang="en-GB" noProof="0"/>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5" y="1233488"/>
            <a:ext cx="6168473" cy="5624512"/>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US" noProof="0"/>
              <a:t>Click icon to add picture</a:t>
            </a:r>
            <a:endParaRPr lang="en-GB" noProof="0"/>
          </a:p>
        </p:txBody>
      </p:sp>
      <p:sp>
        <p:nvSpPr>
          <p:cNvPr id="17" name="Text Placeholder 39">
            <a:extLst>
              <a:ext uri="{FF2B5EF4-FFF2-40B4-BE49-F238E27FC236}">
                <a16:creationId xmlns:a16="http://schemas.microsoft.com/office/drawing/2014/main" id="{1EE624A7-7FE4-44DC-B710-D995C25C9CEA}"/>
              </a:ext>
            </a:extLst>
          </p:cNvPr>
          <p:cNvSpPr>
            <a:spLocks noGrp="1"/>
          </p:cNvSpPr>
          <p:nvPr>
            <p:ph type="body" sz="quarter" idx="18" hasCustomPrompt="1"/>
          </p:nvPr>
        </p:nvSpPr>
        <p:spPr>
          <a:xfrm>
            <a:off x="6956242" y="215900"/>
            <a:ext cx="2336800" cy="1854200"/>
          </a:xfrm>
        </p:spPr>
        <p:txBody>
          <a:bodyPr rtlCol="0"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18" name="Text Placeholder 39">
            <a:extLst>
              <a:ext uri="{FF2B5EF4-FFF2-40B4-BE49-F238E27FC236}">
                <a16:creationId xmlns:a16="http://schemas.microsoft.com/office/drawing/2014/main" id="{34CC27D1-7AB7-4922-81C5-41E9C01BAAE1}"/>
              </a:ext>
            </a:extLst>
          </p:cNvPr>
          <p:cNvSpPr>
            <a:spLocks noGrp="1"/>
          </p:cNvSpPr>
          <p:nvPr>
            <p:ph type="body" sz="quarter" idx="19" hasCustomPrompt="1"/>
          </p:nvPr>
        </p:nvSpPr>
        <p:spPr>
          <a:xfrm>
            <a:off x="9668059" y="2501900"/>
            <a:ext cx="2336800" cy="1854200"/>
          </a:xfrm>
        </p:spPr>
        <p:txBody>
          <a:bodyPr rtlCol="0"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19" name="Text Placeholder 39">
            <a:extLst>
              <a:ext uri="{FF2B5EF4-FFF2-40B4-BE49-F238E27FC236}">
                <a16:creationId xmlns:a16="http://schemas.microsoft.com/office/drawing/2014/main" id="{03F0CFEB-33B8-47FE-BC44-44AF273543D5}"/>
              </a:ext>
            </a:extLst>
          </p:cNvPr>
          <p:cNvSpPr>
            <a:spLocks noGrp="1"/>
          </p:cNvSpPr>
          <p:nvPr>
            <p:ph type="body" sz="quarter" idx="20" hasCustomPrompt="1"/>
          </p:nvPr>
        </p:nvSpPr>
        <p:spPr>
          <a:xfrm>
            <a:off x="6956241" y="4787900"/>
            <a:ext cx="2336800" cy="1854200"/>
          </a:xfrm>
        </p:spPr>
        <p:txBody>
          <a:bodyPr rtlCol="0"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Tree>
    <p:extLst>
      <p:ext uri="{BB962C8B-B14F-4D97-AF65-F5344CB8AC3E}">
        <p14:creationId xmlns:p14="http://schemas.microsoft.com/office/powerpoint/2010/main" val="2014259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4" name="Rectangle 3">
            <a:extLst>
              <a:ext uri="{FF2B5EF4-FFF2-40B4-BE49-F238E27FC236}">
                <a16:creationId xmlns:a16="http://schemas.microsoft.com/office/drawing/2014/main" id="{D1A59197-7C21-44E6-8A97-DE0ABD1E6909}"/>
              </a:ext>
            </a:extLst>
          </p:cNvPr>
          <p:cNvSpPr/>
          <p:nvPr userDrawn="1"/>
        </p:nvSpPr>
        <p:spPr>
          <a:xfrm>
            <a:off x="0" y="0"/>
            <a:ext cx="64135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5016500" y="472281"/>
            <a:ext cx="7175500" cy="5913439"/>
          </a:xfrm>
          <a:solidFill>
            <a:schemeClr val="bg1">
              <a:lumMod val="95000"/>
            </a:schemeClr>
          </a:solidFill>
        </p:spPr>
        <p:txBody>
          <a:bodyPr rtlCol="0">
            <a:normAutofit/>
          </a:bodyPr>
          <a:lstStyle>
            <a:lvl1pPr marL="0" indent="0" algn="ctr">
              <a:buNone/>
              <a:defRPr sz="1800"/>
            </a:lvl1pPr>
          </a:lstStyle>
          <a:p>
            <a:pPr rtl="0"/>
            <a:r>
              <a:rPr lang="en-US" noProof="0"/>
              <a:t>Click icon to add picture</a:t>
            </a:r>
            <a:endParaRPr lang="en-GB" noProof="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71476" y="1779589"/>
            <a:ext cx="4416424" cy="2182811"/>
          </a:xfrm>
        </p:spPr>
        <p:txBody>
          <a:bodyPr rtlCol="0" anchor="b">
            <a:normAutofit/>
          </a:bodyPr>
          <a:lstStyle>
            <a:lvl1pPr algn="l">
              <a:defRPr sz="5400">
                <a:solidFill>
                  <a:schemeClr val="bg1"/>
                </a:solidFill>
              </a:defRPr>
            </a:lvl1pPr>
          </a:lstStyle>
          <a:p>
            <a:pPr rtl="0"/>
            <a:r>
              <a:rPr lang="en-US" noProof="0"/>
              <a:t>Click to edit Master title style</a:t>
            </a:r>
            <a:endParaRPr lang="en-GB" noProof="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71476" y="4079083"/>
            <a:ext cx="4416424" cy="976311"/>
          </a:xfrm>
        </p:spPr>
        <p:txBody>
          <a:bodyPr rtlCol="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0"/>
              <a:t>Click to edit Master subtitle style</a:t>
            </a:r>
            <a:endParaRPr lang="en-GB" noProof="0"/>
          </a:p>
        </p:txBody>
      </p:sp>
      <p:sp>
        <p:nvSpPr>
          <p:cNvPr id="8" name="Rectangle 7">
            <a:extLst>
              <a:ext uri="{FF2B5EF4-FFF2-40B4-BE49-F238E27FC236}">
                <a16:creationId xmlns:a16="http://schemas.microsoft.com/office/drawing/2014/main" id="{C1626B81-8882-4179-8C3A-BEA9BBEF2A62}"/>
              </a:ext>
            </a:extLst>
          </p:cNvPr>
          <p:cNvSpPr/>
          <p:nvPr userDrawn="1"/>
        </p:nvSpPr>
        <p:spPr>
          <a:xfrm>
            <a:off x="5021263" y="368300"/>
            <a:ext cx="3159760" cy="1166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27248364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p>
            <a:pPr rtl="0"/>
            <a:r>
              <a:rPr lang="en-US" noProof="0"/>
              <a:t>Click to edit Master title style</a:t>
            </a:r>
            <a:endParaRPr lang="en-GB" noProof="0"/>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5" y="1233488"/>
            <a:ext cx="11520487" cy="3049754"/>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US" noProof="0"/>
              <a:t>Click icon to add picture</a:t>
            </a:r>
            <a:endParaRPr lang="en-GB" noProof="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rtlCol="0"/>
          <a:lstStyle/>
          <a:p>
            <a:pPr rtl="0"/>
            <a:fld id="{03DC2DEF-D2FE-4B45-ABA4-9F153FD1C98A}" type="slidenum">
              <a:rPr lang="en-GB" noProof="0" smtClean="0"/>
              <a:t>‹#›</a:t>
            </a:fld>
            <a:endParaRPr lang="en-GB" noProof="0"/>
          </a:p>
        </p:txBody>
      </p:sp>
      <p:sp>
        <p:nvSpPr>
          <p:cNvPr id="20" name="Picture Placeholder 33">
            <a:extLst>
              <a:ext uri="{FF2B5EF4-FFF2-40B4-BE49-F238E27FC236}">
                <a16:creationId xmlns:a16="http://schemas.microsoft.com/office/drawing/2014/main" id="{917F3183-F8DC-409E-BDAF-E3190E5CC10A}"/>
              </a:ext>
            </a:extLst>
          </p:cNvPr>
          <p:cNvSpPr>
            <a:spLocks noGrp="1"/>
          </p:cNvSpPr>
          <p:nvPr>
            <p:ph type="pic" sz="quarter" idx="13"/>
          </p:nvPr>
        </p:nvSpPr>
        <p:spPr>
          <a:xfrm>
            <a:off x="1466711" y="2999731"/>
            <a:ext cx="1405742" cy="1162644"/>
          </a:xfrm>
        </p:spPr>
        <p:txBody>
          <a:bodyPr rtlCol="0">
            <a:normAutofit/>
          </a:bodyPr>
          <a:lstStyle>
            <a:lvl1pPr marL="0" indent="0" algn="ctr">
              <a:buNone/>
              <a:defRPr sz="2000">
                <a:solidFill>
                  <a:schemeClr val="tx1"/>
                </a:solidFill>
              </a:defRPr>
            </a:lvl1pPr>
          </a:lstStyle>
          <a:p>
            <a:pPr rtl="0"/>
            <a:r>
              <a:rPr lang="en-US" noProof="0"/>
              <a:t>Click icon to add picture</a:t>
            </a:r>
            <a:endParaRPr lang="en-GB" noProof="0"/>
          </a:p>
        </p:txBody>
      </p:sp>
      <p:sp>
        <p:nvSpPr>
          <p:cNvPr id="25" name="Picture Placeholder 33">
            <a:extLst>
              <a:ext uri="{FF2B5EF4-FFF2-40B4-BE49-F238E27FC236}">
                <a16:creationId xmlns:a16="http://schemas.microsoft.com/office/drawing/2014/main" id="{8DCF90EE-8A0F-46BB-A8EC-27CB7826EB0D}"/>
              </a:ext>
            </a:extLst>
          </p:cNvPr>
          <p:cNvSpPr>
            <a:spLocks noGrp="1"/>
          </p:cNvSpPr>
          <p:nvPr>
            <p:ph type="pic" sz="quarter" idx="17"/>
          </p:nvPr>
        </p:nvSpPr>
        <p:spPr>
          <a:xfrm>
            <a:off x="4108135" y="2999731"/>
            <a:ext cx="1405742" cy="1162644"/>
          </a:xfrm>
        </p:spPr>
        <p:txBody>
          <a:bodyPr rtlCol="0">
            <a:normAutofit/>
          </a:bodyPr>
          <a:lstStyle>
            <a:lvl1pPr marL="0" indent="0" algn="ctr">
              <a:buNone/>
              <a:defRPr sz="2000">
                <a:solidFill>
                  <a:schemeClr val="tx1"/>
                </a:solidFill>
              </a:defRPr>
            </a:lvl1pPr>
          </a:lstStyle>
          <a:p>
            <a:pPr rtl="0"/>
            <a:r>
              <a:rPr lang="en-US" noProof="0"/>
              <a:t>Click icon to add picture</a:t>
            </a:r>
            <a:endParaRPr lang="en-GB" noProof="0"/>
          </a:p>
        </p:txBody>
      </p:sp>
      <p:sp>
        <p:nvSpPr>
          <p:cNvPr id="26" name="Picture Placeholder 33">
            <a:extLst>
              <a:ext uri="{FF2B5EF4-FFF2-40B4-BE49-F238E27FC236}">
                <a16:creationId xmlns:a16="http://schemas.microsoft.com/office/drawing/2014/main" id="{4B6BCE84-A7A7-4701-966F-9F969C523C51}"/>
              </a:ext>
            </a:extLst>
          </p:cNvPr>
          <p:cNvSpPr>
            <a:spLocks noGrp="1"/>
          </p:cNvSpPr>
          <p:nvPr>
            <p:ph type="pic" sz="quarter" idx="18"/>
          </p:nvPr>
        </p:nvSpPr>
        <p:spPr>
          <a:xfrm>
            <a:off x="6749558" y="2999731"/>
            <a:ext cx="1405742" cy="1162644"/>
          </a:xfrm>
        </p:spPr>
        <p:txBody>
          <a:bodyPr rtlCol="0">
            <a:normAutofit/>
          </a:bodyPr>
          <a:lstStyle>
            <a:lvl1pPr marL="0" indent="0" algn="ctr">
              <a:buNone/>
              <a:defRPr sz="2000">
                <a:solidFill>
                  <a:schemeClr val="tx1"/>
                </a:solidFill>
              </a:defRPr>
            </a:lvl1pPr>
          </a:lstStyle>
          <a:p>
            <a:pPr rtl="0"/>
            <a:r>
              <a:rPr lang="en-US" noProof="0"/>
              <a:t>Click icon to add picture</a:t>
            </a:r>
            <a:endParaRPr lang="en-GB" noProof="0"/>
          </a:p>
        </p:txBody>
      </p:sp>
      <p:sp>
        <p:nvSpPr>
          <p:cNvPr id="27" name="Picture Placeholder 33">
            <a:extLst>
              <a:ext uri="{FF2B5EF4-FFF2-40B4-BE49-F238E27FC236}">
                <a16:creationId xmlns:a16="http://schemas.microsoft.com/office/drawing/2014/main" id="{2F810615-16AA-4D3F-93BB-1074BABE1234}"/>
              </a:ext>
            </a:extLst>
          </p:cNvPr>
          <p:cNvSpPr>
            <a:spLocks noGrp="1"/>
          </p:cNvSpPr>
          <p:nvPr>
            <p:ph type="pic" sz="quarter" idx="19"/>
          </p:nvPr>
        </p:nvSpPr>
        <p:spPr>
          <a:xfrm>
            <a:off x="9435088" y="2999731"/>
            <a:ext cx="1405742" cy="1162644"/>
          </a:xfrm>
        </p:spPr>
        <p:txBody>
          <a:bodyPr rtlCol="0">
            <a:normAutofit/>
          </a:bodyPr>
          <a:lstStyle>
            <a:lvl1pPr marL="0" indent="0" algn="ctr">
              <a:buNone/>
              <a:defRPr sz="2000">
                <a:solidFill>
                  <a:schemeClr val="tx1"/>
                </a:solidFill>
              </a:defRPr>
            </a:lvl1pPr>
          </a:lstStyle>
          <a:p>
            <a:pPr rtl="0"/>
            <a:r>
              <a:rPr lang="en-US" noProof="0"/>
              <a:t>Click icon to add picture</a:t>
            </a:r>
            <a:endParaRPr lang="en-GB" noProof="0"/>
          </a:p>
        </p:txBody>
      </p:sp>
      <p:sp>
        <p:nvSpPr>
          <p:cNvPr id="32" name="Rectangle 31">
            <a:extLst>
              <a:ext uri="{FF2B5EF4-FFF2-40B4-BE49-F238E27FC236}">
                <a16:creationId xmlns:a16="http://schemas.microsoft.com/office/drawing/2014/main" id="{E9E999B4-BC91-4EF5-915C-59E58E141134}"/>
              </a:ext>
            </a:extLst>
          </p:cNvPr>
          <p:cNvSpPr/>
          <p:nvPr userDrawn="1"/>
        </p:nvSpPr>
        <p:spPr>
          <a:xfrm>
            <a:off x="979920" y="4514247"/>
            <a:ext cx="2379325" cy="16865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4" name="Rectangle 33">
            <a:extLst>
              <a:ext uri="{FF2B5EF4-FFF2-40B4-BE49-F238E27FC236}">
                <a16:creationId xmlns:a16="http://schemas.microsoft.com/office/drawing/2014/main" id="{8E3D72D1-545E-4FA9-B18F-DBE257DA9472}"/>
              </a:ext>
            </a:extLst>
          </p:cNvPr>
          <p:cNvSpPr/>
          <p:nvPr userDrawn="1"/>
        </p:nvSpPr>
        <p:spPr>
          <a:xfrm>
            <a:off x="3621344" y="4514247"/>
            <a:ext cx="2379325" cy="1686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5" name="Rectangle 34">
            <a:extLst>
              <a:ext uri="{FF2B5EF4-FFF2-40B4-BE49-F238E27FC236}">
                <a16:creationId xmlns:a16="http://schemas.microsoft.com/office/drawing/2014/main" id="{A1FF2C74-7F94-4D15-9530-4844CA0ABABA}"/>
              </a:ext>
            </a:extLst>
          </p:cNvPr>
          <p:cNvSpPr/>
          <p:nvPr userDrawn="1"/>
        </p:nvSpPr>
        <p:spPr>
          <a:xfrm>
            <a:off x="6262766" y="4514247"/>
            <a:ext cx="2379325" cy="16865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6" name="Rectangle 35">
            <a:extLst>
              <a:ext uri="{FF2B5EF4-FFF2-40B4-BE49-F238E27FC236}">
                <a16:creationId xmlns:a16="http://schemas.microsoft.com/office/drawing/2014/main" id="{D65048BF-5755-467D-94DA-799CD1A9ED70}"/>
              </a:ext>
            </a:extLst>
          </p:cNvPr>
          <p:cNvSpPr/>
          <p:nvPr userDrawn="1"/>
        </p:nvSpPr>
        <p:spPr>
          <a:xfrm>
            <a:off x="8904188" y="4514247"/>
            <a:ext cx="2379325" cy="168652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8" name="Text Placeholder 39">
            <a:extLst>
              <a:ext uri="{FF2B5EF4-FFF2-40B4-BE49-F238E27FC236}">
                <a16:creationId xmlns:a16="http://schemas.microsoft.com/office/drawing/2014/main" id="{3C8488B4-AC1B-43A6-A416-3F5BC72456F9}"/>
              </a:ext>
            </a:extLst>
          </p:cNvPr>
          <p:cNvSpPr>
            <a:spLocks noGrp="1"/>
          </p:cNvSpPr>
          <p:nvPr>
            <p:ph type="body" sz="quarter" idx="20" hasCustomPrompt="1"/>
          </p:nvPr>
        </p:nvSpPr>
        <p:spPr>
          <a:xfrm>
            <a:off x="1091465" y="4598182"/>
            <a:ext cx="2156235" cy="1330436"/>
          </a:xfrm>
        </p:spPr>
        <p:txBody>
          <a:bodyPr rtlCol="0">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40" name="Text Placeholder 39">
            <a:extLst>
              <a:ext uri="{FF2B5EF4-FFF2-40B4-BE49-F238E27FC236}">
                <a16:creationId xmlns:a16="http://schemas.microsoft.com/office/drawing/2014/main" id="{950DB978-3832-472D-9958-42D6A712EA6B}"/>
              </a:ext>
            </a:extLst>
          </p:cNvPr>
          <p:cNvSpPr>
            <a:spLocks noGrp="1"/>
          </p:cNvSpPr>
          <p:nvPr>
            <p:ph type="body" sz="quarter" idx="21" hasCustomPrompt="1"/>
          </p:nvPr>
        </p:nvSpPr>
        <p:spPr>
          <a:xfrm>
            <a:off x="3732888" y="4598182"/>
            <a:ext cx="2156235" cy="1330436"/>
          </a:xfrm>
        </p:spPr>
        <p:txBody>
          <a:bodyPr rtlCol="0">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41" name="Text Placeholder 39">
            <a:extLst>
              <a:ext uri="{FF2B5EF4-FFF2-40B4-BE49-F238E27FC236}">
                <a16:creationId xmlns:a16="http://schemas.microsoft.com/office/drawing/2014/main" id="{7A9C8821-D3DD-40C3-83BD-38D190405711}"/>
              </a:ext>
            </a:extLst>
          </p:cNvPr>
          <p:cNvSpPr>
            <a:spLocks noGrp="1"/>
          </p:cNvSpPr>
          <p:nvPr>
            <p:ph type="body" sz="quarter" idx="22" hasCustomPrompt="1"/>
          </p:nvPr>
        </p:nvSpPr>
        <p:spPr>
          <a:xfrm>
            <a:off x="6374310" y="4598182"/>
            <a:ext cx="2156235" cy="1330436"/>
          </a:xfrm>
        </p:spPr>
        <p:txBody>
          <a:bodyPr rtlCol="0">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42" name="Text Placeholder 39">
            <a:extLst>
              <a:ext uri="{FF2B5EF4-FFF2-40B4-BE49-F238E27FC236}">
                <a16:creationId xmlns:a16="http://schemas.microsoft.com/office/drawing/2014/main" id="{C3FC554A-BF67-40BD-BD4F-B2EA17BBDBC1}"/>
              </a:ext>
            </a:extLst>
          </p:cNvPr>
          <p:cNvSpPr>
            <a:spLocks noGrp="1"/>
          </p:cNvSpPr>
          <p:nvPr>
            <p:ph type="body" sz="quarter" idx="23" hasCustomPrompt="1"/>
          </p:nvPr>
        </p:nvSpPr>
        <p:spPr>
          <a:xfrm>
            <a:off x="9015732" y="4598182"/>
            <a:ext cx="2156235" cy="1330436"/>
          </a:xfrm>
        </p:spPr>
        <p:txBody>
          <a:bodyPr rtlCol="0">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cxnSp>
        <p:nvCxnSpPr>
          <p:cNvPr id="6" name="Straight Connector 5">
            <a:extLst>
              <a:ext uri="{FF2B5EF4-FFF2-40B4-BE49-F238E27FC236}">
                <a16:creationId xmlns:a16="http://schemas.microsoft.com/office/drawing/2014/main" id="{62ECF54D-C7AE-4FFE-A9FA-ECD663CD2A09}"/>
              </a:ext>
            </a:extLst>
          </p:cNvPr>
          <p:cNvCxnSpPr>
            <a:cxnSpLocks/>
          </p:cNvCxnSpPr>
          <p:nvPr userDrawn="1"/>
        </p:nvCxnSpPr>
        <p:spPr>
          <a:xfrm>
            <a:off x="979920" y="4357837"/>
            <a:ext cx="237932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FB84BED-8481-4D23-AE06-31529215FE6C}"/>
              </a:ext>
            </a:extLst>
          </p:cNvPr>
          <p:cNvCxnSpPr>
            <a:cxnSpLocks/>
          </p:cNvCxnSpPr>
          <p:nvPr userDrawn="1"/>
        </p:nvCxnSpPr>
        <p:spPr>
          <a:xfrm>
            <a:off x="3621344" y="4357837"/>
            <a:ext cx="237932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A09D405-9228-4697-A91F-4E5A2B5B6512}"/>
              </a:ext>
            </a:extLst>
          </p:cNvPr>
          <p:cNvCxnSpPr>
            <a:cxnSpLocks/>
          </p:cNvCxnSpPr>
          <p:nvPr userDrawn="1"/>
        </p:nvCxnSpPr>
        <p:spPr>
          <a:xfrm>
            <a:off x="6262767" y="4357837"/>
            <a:ext cx="23793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645748A-37E1-4661-B50F-D1FCAF7F3088}"/>
              </a:ext>
            </a:extLst>
          </p:cNvPr>
          <p:cNvCxnSpPr>
            <a:cxnSpLocks/>
          </p:cNvCxnSpPr>
          <p:nvPr userDrawn="1"/>
        </p:nvCxnSpPr>
        <p:spPr>
          <a:xfrm>
            <a:off x="8904191" y="4357837"/>
            <a:ext cx="2379325"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08721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p>
            <a:pPr rtl="0"/>
            <a:r>
              <a:rPr lang="en-US" noProof="0"/>
              <a:t>Click to edit Master title style</a:t>
            </a:r>
            <a:endParaRPr lang="en-GB" noProof="0"/>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6" y="1233488"/>
            <a:ext cx="4140890" cy="5148262"/>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US" noProof="0"/>
              <a:t>Click icon to add picture</a:t>
            </a:r>
            <a:endParaRPr lang="en-GB" noProof="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rtlCol="0"/>
          <a:lstStyle/>
          <a:p>
            <a:pPr rtl="0"/>
            <a:fld id="{03DC2DEF-D2FE-4B45-ABA4-9F153FD1C98A}" type="slidenum">
              <a:rPr lang="en-GB" noProof="0" smtClean="0"/>
              <a:t>‹#›</a:t>
            </a:fld>
            <a:endParaRPr lang="en-GB" noProof="0"/>
          </a:p>
        </p:txBody>
      </p:sp>
      <p:sp>
        <p:nvSpPr>
          <p:cNvPr id="18" name="Rectangle 17">
            <a:extLst>
              <a:ext uri="{FF2B5EF4-FFF2-40B4-BE49-F238E27FC236}">
                <a16:creationId xmlns:a16="http://schemas.microsoft.com/office/drawing/2014/main" id="{1DD2DC66-11E4-4714-A8DE-E8AC34D49655}"/>
              </a:ext>
            </a:extLst>
          </p:cNvPr>
          <p:cNvSpPr/>
          <p:nvPr userDrawn="1"/>
        </p:nvSpPr>
        <p:spPr>
          <a:xfrm>
            <a:off x="4615257" y="1233489"/>
            <a:ext cx="2371952" cy="5148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grpSp>
        <p:nvGrpSpPr>
          <p:cNvPr id="5" name="Group 4">
            <a:extLst>
              <a:ext uri="{FF2B5EF4-FFF2-40B4-BE49-F238E27FC236}">
                <a16:creationId xmlns:a16="http://schemas.microsoft.com/office/drawing/2014/main" id="{B6748F93-9B1D-4874-A164-A654BF7D6C8C}"/>
              </a:ext>
            </a:extLst>
          </p:cNvPr>
          <p:cNvGrpSpPr/>
          <p:nvPr userDrawn="1"/>
        </p:nvGrpSpPr>
        <p:grpSpPr>
          <a:xfrm>
            <a:off x="4842107" y="2462886"/>
            <a:ext cx="1918252" cy="2689468"/>
            <a:chOff x="4790661" y="2266122"/>
            <a:chExt cx="1918252" cy="2852530"/>
          </a:xfrm>
        </p:grpSpPr>
        <p:cxnSp>
          <p:nvCxnSpPr>
            <p:cNvPr id="4" name="Straight Connector 3">
              <a:extLst>
                <a:ext uri="{FF2B5EF4-FFF2-40B4-BE49-F238E27FC236}">
                  <a16:creationId xmlns:a16="http://schemas.microsoft.com/office/drawing/2014/main" id="{4AEF10CE-C943-4C6B-9DBF-5A0E63CDC89B}"/>
                </a:ext>
              </a:extLst>
            </p:cNvPr>
            <p:cNvCxnSpPr/>
            <p:nvPr userDrawn="1"/>
          </p:nvCxnSpPr>
          <p:spPr>
            <a:xfrm>
              <a:off x="4790661" y="226612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428B198-0637-4F15-900F-6709BFE4BDEA}"/>
                </a:ext>
              </a:extLst>
            </p:cNvPr>
            <p:cNvCxnSpPr/>
            <p:nvPr userDrawn="1"/>
          </p:nvCxnSpPr>
          <p:spPr>
            <a:xfrm>
              <a:off x="4790661" y="3692387"/>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F29A1B0-F4AB-4243-979A-50FADE3330EA}"/>
                </a:ext>
              </a:extLst>
            </p:cNvPr>
            <p:cNvCxnSpPr/>
            <p:nvPr userDrawn="1"/>
          </p:nvCxnSpPr>
          <p:spPr>
            <a:xfrm>
              <a:off x="4790661" y="511865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F894F998-0FDF-4CA2-802E-4FCFA7674171}"/>
              </a:ext>
            </a:extLst>
          </p:cNvPr>
          <p:cNvGrpSpPr/>
          <p:nvPr userDrawn="1"/>
        </p:nvGrpSpPr>
        <p:grpSpPr>
          <a:xfrm>
            <a:off x="7090100" y="2462886"/>
            <a:ext cx="4801862" cy="2689468"/>
            <a:chOff x="4790661" y="2266122"/>
            <a:chExt cx="1918252" cy="2852530"/>
          </a:xfrm>
        </p:grpSpPr>
        <p:cxnSp>
          <p:nvCxnSpPr>
            <p:cNvPr id="33" name="Straight Connector 32">
              <a:extLst>
                <a:ext uri="{FF2B5EF4-FFF2-40B4-BE49-F238E27FC236}">
                  <a16:creationId xmlns:a16="http://schemas.microsoft.com/office/drawing/2014/main" id="{C1F0C0C8-87C4-49FB-B35B-E937E9D0BEC5}"/>
                </a:ext>
              </a:extLst>
            </p:cNvPr>
            <p:cNvCxnSpPr/>
            <p:nvPr userDrawn="1"/>
          </p:nvCxnSpPr>
          <p:spPr>
            <a:xfrm>
              <a:off x="4790661" y="226612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857C5D3-7E33-4894-8AC3-0FD1BEB12F40}"/>
                </a:ext>
              </a:extLst>
            </p:cNvPr>
            <p:cNvCxnSpPr/>
            <p:nvPr userDrawn="1"/>
          </p:nvCxnSpPr>
          <p:spPr>
            <a:xfrm>
              <a:off x="4790661" y="3692387"/>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00BA9F8-92BF-42F0-BD46-D9B7E7422F75}"/>
                </a:ext>
              </a:extLst>
            </p:cNvPr>
            <p:cNvCxnSpPr/>
            <p:nvPr userDrawn="1"/>
          </p:nvCxnSpPr>
          <p:spPr>
            <a:xfrm>
              <a:off x="4790661" y="511865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9" name="Text Placeholder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7166507" y="1463643"/>
            <a:ext cx="4725455" cy="758822"/>
          </a:xfrm>
        </p:spPr>
        <p:txBody>
          <a:bodyPr rtlCol="0"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40" name="Text Placeholder 39">
            <a:extLst>
              <a:ext uri="{FF2B5EF4-FFF2-40B4-BE49-F238E27FC236}">
                <a16:creationId xmlns:a16="http://schemas.microsoft.com/office/drawing/2014/main" id="{179CBA0C-6465-4209-AF3F-548A57F20CE8}"/>
              </a:ext>
            </a:extLst>
          </p:cNvPr>
          <p:cNvSpPr>
            <a:spLocks noGrp="1"/>
          </p:cNvSpPr>
          <p:nvPr>
            <p:ph type="body" sz="quarter" idx="21" hasCustomPrompt="1"/>
          </p:nvPr>
        </p:nvSpPr>
        <p:spPr>
          <a:xfrm>
            <a:off x="7166507" y="2741755"/>
            <a:ext cx="4725455" cy="758822"/>
          </a:xfrm>
        </p:spPr>
        <p:txBody>
          <a:bodyPr rtlCol="0"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41" name="Text Placeholder 39">
            <a:extLst>
              <a:ext uri="{FF2B5EF4-FFF2-40B4-BE49-F238E27FC236}">
                <a16:creationId xmlns:a16="http://schemas.microsoft.com/office/drawing/2014/main" id="{99852211-6BD9-4B69-BBC9-F2181F272D23}"/>
              </a:ext>
            </a:extLst>
          </p:cNvPr>
          <p:cNvSpPr>
            <a:spLocks noGrp="1"/>
          </p:cNvSpPr>
          <p:nvPr>
            <p:ph type="body" sz="quarter" idx="22" hasCustomPrompt="1"/>
          </p:nvPr>
        </p:nvSpPr>
        <p:spPr>
          <a:xfrm>
            <a:off x="7166507" y="4069997"/>
            <a:ext cx="4725455" cy="758822"/>
          </a:xfrm>
        </p:spPr>
        <p:txBody>
          <a:bodyPr rtlCol="0"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42" name="Text Placeholder 39">
            <a:extLst>
              <a:ext uri="{FF2B5EF4-FFF2-40B4-BE49-F238E27FC236}">
                <a16:creationId xmlns:a16="http://schemas.microsoft.com/office/drawing/2014/main" id="{EEF11D65-7095-41D2-9630-E2EB44552E58}"/>
              </a:ext>
            </a:extLst>
          </p:cNvPr>
          <p:cNvSpPr>
            <a:spLocks noGrp="1"/>
          </p:cNvSpPr>
          <p:nvPr>
            <p:ph type="body" sz="quarter" idx="23" hasCustomPrompt="1"/>
          </p:nvPr>
        </p:nvSpPr>
        <p:spPr>
          <a:xfrm>
            <a:off x="7166507" y="5394355"/>
            <a:ext cx="4725455" cy="758822"/>
          </a:xfrm>
        </p:spPr>
        <p:txBody>
          <a:bodyPr rtlCol="0"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5227571" y="1437538"/>
            <a:ext cx="1147325" cy="811033"/>
          </a:xfrm>
        </p:spPr>
        <p:txBody>
          <a:bodyPr rtlCol="0">
            <a:normAutofit/>
          </a:bodyPr>
          <a:lstStyle>
            <a:lvl1pPr marL="0" indent="0" algn="ctr">
              <a:buNone/>
              <a:defRPr sz="1600">
                <a:solidFill>
                  <a:schemeClr val="bg1"/>
                </a:solidFill>
              </a:defRPr>
            </a:lvl1pPr>
          </a:lstStyle>
          <a:p>
            <a:pPr rtl="0"/>
            <a:r>
              <a:rPr lang="en-US" noProof="0"/>
              <a:t>Click icon to add picture</a:t>
            </a:r>
            <a:endParaRPr lang="en-GB" noProof="0"/>
          </a:p>
        </p:txBody>
      </p:sp>
      <p:sp>
        <p:nvSpPr>
          <p:cNvPr id="44" name="Picture Placeholder 33">
            <a:extLst>
              <a:ext uri="{FF2B5EF4-FFF2-40B4-BE49-F238E27FC236}">
                <a16:creationId xmlns:a16="http://schemas.microsoft.com/office/drawing/2014/main" id="{9A1BE0BE-1FFD-445C-B6BA-E4A602D22112}"/>
              </a:ext>
            </a:extLst>
          </p:cNvPr>
          <p:cNvSpPr>
            <a:spLocks noGrp="1"/>
          </p:cNvSpPr>
          <p:nvPr>
            <p:ph type="pic" sz="quarter" idx="24"/>
          </p:nvPr>
        </p:nvSpPr>
        <p:spPr>
          <a:xfrm>
            <a:off x="5227571" y="2715650"/>
            <a:ext cx="1147325" cy="811033"/>
          </a:xfrm>
        </p:spPr>
        <p:txBody>
          <a:bodyPr rtlCol="0">
            <a:normAutofit/>
          </a:bodyPr>
          <a:lstStyle>
            <a:lvl1pPr marL="0" indent="0" algn="ctr">
              <a:buNone/>
              <a:defRPr sz="1600">
                <a:solidFill>
                  <a:schemeClr val="bg1"/>
                </a:solidFill>
              </a:defRPr>
            </a:lvl1pPr>
          </a:lstStyle>
          <a:p>
            <a:pPr rtl="0"/>
            <a:r>
              <a:rPr lang="en-US" noProof="0"/>
              <a:t>Click icon to add picture</a:t>
            </a:r>
            <a:endParaRPr lang="en-GB" noProof="0"/>
          </a:p>
        </p:txBody>
      </p:sp>
      <p:sp>
        <p:nvSpPr>
          <p:cNvPr id="45" name="Picture Placeholder 33">
            <a:extLst>
              <a:ext uri="{FF2B5EF4-FFF2-40B4-BE49-F238E27FC236}">
                <a16:creationId xmlns:a16="http://schemas.microsoft.com/office/drawing/2014/main" id="{B577AF17-6C7E-48B9-B267-0874B232A710}"/>
              </a:ext>
            </a:extLst>
          </p:cNvPr>
          <p:cNvSpPr>
            <a:spLocks noGrp="1"/>
          </p:cNvSpPr>
          <p:nvPr>
            <p:ph type="pic" sz="quarter" idx="25"/>
          </p:nvPr>
        </p:nvSpPr>
        <p:spPr>
          <a:xfrm>
            <a:off x="5227571" y="4043892"/>
            <a:ext cx="1147325" cy="811033"/>
          </a:xfrm>
        </p:spPr>
        <p:txBody>
          <a:bodyPr rtlCol="0">
            <a:normAutofit/>
          </a:bodyPr>
          <a:lstStyle>
            <a:lvl1pPr marL="0" indent="0" algn="ctr">
              <a:buNone/>
              <a:defRPr sz="1600">
                <a:solidFill>
                  <a:schemeClr val="bg1"/>
                </a:solidFill>
              </a:defRPr>
            </a:lvl1pPr>
          </a:lstStyle>
          <a:p>
            <a:pPr rtl="0"/>
            <a:r>
              <a:rPr lang="en-US" noProof="0"/>
              <a:t>Click icon to add picture</a:t>
            </a:r>
            <a:endParaRPr lang="en-GB" noProof="0"/>
          </a:p>
        </p:txBody>
      </p:sp>
      <p:sp>
        <p:nvSpPr>
          <p:cNvPr id="46" name="Picture Placeholder 33">
            <a:extLst>
              <a:ext uri="{FF2B5EF4-FFF2-40B4-BE49-F238E27FC236}">
                <a16:creationId xmlns:a16="http://schemas.microsoft.com/office/drawing/2014/main" id="{98A01AB1-3434-46C7-B1B3-90AFD4B1799F}"/>
              </a:ext>
            </a:extLst>
          </p:cNvPr>
          <p:cNvSpPr>
            <a:spLocks noGrp="1"/>
          </p:cNvSpPr>
          <p:nvPr>
            <p:ph type="pic" sz="quarter" idx="26"/>
          </p:nvPr>
        </p:nvSpPr>
        <p:spPr>
          <a:xfrm>
            <a:off x="5227571" y="5368250"/>
            <a:ext cx="1147325" cy="811033"/>
          </a:xfrm>
        </p:spPr>
        <p:txBody>
          <a:bodyPr rtlCol="0">
            <a:normAutofit/>
          </a:bodyPr>
          <a:lstStyle>
            <a:lvl1pPr marL="0" indent="0" algn="ctr">
              <a:buNone/>
              <a:defRPr sz="1600">
                <a:solidFill>
                  <a:schemeClr val="bg1"/>
                </a:solidFill>
              </a:defRPr>
            </a:lvl1pPr>
          </a:lstStyle>
          <a:p>
            <a:pPr rtl="0"/>
            <a:r>
              <a:rPr lang="en-US" noProof="0"/>
              <a:t>Click icon to add picture</a:t>
            </a:r>
            <a:endParaRPr lang="en-GB" noProof="0"/>
          </a:p>
        </p:txBody>
      </p:sp>
    </p:spTree>
    <p:extLst>
      <p:ext uri="{BB962C8B-B14F-4D97-AF65-F5344CB8AC3E}">
        <p14:creationId xmlns:p14="http://schemas.microsoft.com/office/powerpoint/2010/main" val="27280925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p>
            <a:pPr rtl="0"/>
            <a:r>
              <a:rPr lang="en-US" noProof="0"/>
              <a:t>Click to edit Master title style</a:t>
            </a:r>
            <a:endParaRPr lang="en-GB" noProof="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rtlCol="0"/>
          <a:lstStyle/>
          <a:p>
            <a:pPr rtl="0"/>
            <a:fld id="{03DC2DEF-D2FE-4B45-ABA4-9F153FD1C98A}" type="slidenum">
              <a:rPr lang="en-GB" noProof="0" smtClean="0"/>
              <a:t>‹#›</a:t>
            </a:fld>
            <a:endParaRPr lang="en-GB" noProof="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DD2DC66-11E4-4714-A8DE-E8AC34D49655}"/>
              </a:ext>
            </a:extLst>
          </p:cNvPr>
          <p:cNvSpPr/>
          <p:nvPr userDrawn="1"/>
        </p:nvSpPr>
        <p:spPr>
          <a:xfrm>
            <a:off x="371475" y="1233488"/>
            <a:ext cx="2293200"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3" name="Rectangle 22">
            <a:extLst>
              <a:ext uri="{FF2B5EF4-FFF2-40B4-BE49-F238E27FC236}">
                <a16:creationId xmlns:a16="http://schemas.microsoft.com/office/drawing/2014/main" id="{EAF541B1-4F4B-40BC-BF0B-B80864399D0C}"/>
              </a:ext>
            </a:extLst>
          </p:cNvPr>
          <p:cNvSpPr/>
          <p:nvPr userDrawn="1"/>
        </p:nvSpPr>
        <p:spPr>
          <a:xfrm>
            <a:off x="371475" y="3773172"/>
            <a:ext cx="2293200"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6" name="Rectangle 25">
            <a:extLst>
              <a:ext uri="{FF2B5EF4-FFF2-40B4-BE49-F238E27FC236}">
                <a16:creationId xmlns:a16="http://schemas.microsoft.com/office/drawing/2014/main" id="{DB837A4A-8DA3-4F45-9468-2C7DE5B35803}"/>
              </a:ext>
            </a:extLst>
          </p:cNvPr>
          <p:cNvSpPr/>
          <p:nvPr userDrawn="1"/>
        </p:nvSpPr>
        <p:spPr>
          <a:xfrm>
            <a:off x="6170635" y="1233487"/>
            <a:ext cx="2294237"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7" name="Rectangle 26">
            <a:extLst>
              <a:ext uri="{FF2B5EF4-FFF2-40B4-BE49-F238E27FC236}">
                <a16:creationId xmlns:a16="http://schemas.microsoft.com/office/drawing/2014/main" id="{39CA034F-F360-4CF5-B944-C16768254C5A}"/>
              </a:ext>
            </a:extLst>
          </p:cNvPr>
          <p:cNvSpPr/>
          <p:nvPr userDrawn="1"/>
        </p:nvSpPr>
        <p:spPr>
          <a:xfrm>
            <a:off x="6170635" y="3773171"/>
            <a:ext cx="2294237"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615473" y="1713955"/>
            <a:ext cx="1805204" cy="1466666"/>
          </a:xfrm>
        </p:spPr>
        <p:txBody>
          <a:bodyPr rtlCol="0">
            <a:normAutofit/>
          </a:bodyPr>
          <a:lstStyle>
            <a:lvl1pPr marL="0" indent="0" algn="ctr">
              <a:buNone/>
              <a:defRPr sz="1600">
                <a:solidFill>
                  <a:schemeClr val="bg1"/>
                </a:solidFill>
              </a:defRPr>
            </a:lvl1pPr>
          </a:lstStyle>
          <a:p>
            <a:pPr rtl="0"/>
            <a:r>
              <a:rPr lang="en-US" noProof="0"/>
              <a:t>Click icon to add picture</a:t>
            </a:r>
            <a:endParaRPr lang="en-GB" noProof="0"/>
          </a:p>
        </p:txBody>
      </p:sp>
      <p:sp>
        <p:nvSpPr>
          <p:cNvPr id="32" name="Rectangle 31">
            <a:extLst>
              <a:ext uri="{FF2B5EF4-FFF2-40B4-BE49-F238E27FC236}">
                <a16:creationId xmlns:a16="http://schemas.microsoft.com/office/drawing/2014/main" id="{ECA01639-D8FA-4F18-8FE5-E923F5A1BB48}"/>
              </a:ext>
            </a:extLst>
          </p:cNvPr>
          <p:cNvSpPr/>
          <p:nvPr userDrawn="1"/>
        </p:nvSpPr>
        <p:spPr>
          <a:xfrm>
            <a:off x="2730561"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4" name="Rectangle 33">
            <a:extLst>
              <a:ext uri="{FF2B5EF4-FFF2-40B4-BE49-F238E27FC236}">
                <a16:creationId xmlns:a16="http://schemas.microsoft.com/office/drawing/2014/main" id="{AF02D09E-3C25-405E-BF24-A884A07C224A}"/>
              </a:ext>
            </a:extLst>
          </p:cNvPr>
          <p:cNvSpPr/>
          <p:nvPr userDrawn="1"/>
        </p:nvSpPr>
        <p:spPr>
          <a:xfrm>
            <a:off x="2730561"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9" name="Text Placeholder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2900245" y="1460126"/>
            <a:ext cx="3002880" cy="1974324"/>
          </a:xfrm>
        </p:spPr>
        <p:txBody>
          <a:bodyPr rtlCol="0"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35" name="Text Placeholder 39">
            <a:extLst>
              <a:ext uri="{FF2B5EF4-FFF2-40B4-BE49-F238E27FC236}">
                <a16:creationId xmlns:a16="http://schemas.microsoft.com/office/drawing/2014/main" id="{33BDF68D-A417-4526-95BD-83DC0A4FA5B1}"/>
              </a:ext>
            </a:extLst>
          </p:cNvPr>
          <p:cNvSpPr>
            <a:spLocks noGrp="1"/>
          </p:cNvSpPr>
          <p:nvPr>
            <p:ph type="body" sz="quarter" idx="27" hasCustomPrompt="1"/>
          </p:nvPr>
        </p:nvSpPr>
        <p:spPr>
          <a:xfrm>
            <a:off x="2900245" y="3999809"/>
            <a:ext cx="3002880" cy="1974324"/>
          </a:xfrm>
        </p:spPr>
        <p:txBody>
          <a:bodyPr rtlCol="0"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36" name="Rectangle 35">
            <a:extLst>
              <a:ext uri="{FF2B5EF4-FFF2-40B4-BE49-F238E27FC236}">
                <a16:creationId xmlns:a16="http://schemas.microsoft.com/office/drawing/2014/main" id="{1C6F0F84-9668-4EA8-A3F5-3AD5AED3EFDD}"/>
              </a:ext>
            </a:extLst>
          </p:cNvPr>
          <p:cNvSpPr/>
          <p:nvPr userDrawn="1"/>
        </p:nvSpPr>
        <p:spPr>
          <a:xfrm>
            <a:off x="8549714"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47" name="Rectangle 46">
            <a:extLst>
              <a:ext uri="{FF2B5EF4-FFF2-40B4-BE49-F238E27FC236}">
                <a16:creationId xmlns:a16="http://schemas.microsoft.com/office/drawing/2014/main" id="{19CCCFCB-4EAD-47A3-8F4A-307EE022DD53}"/>
              </a:ext>
            </a:extLst>
          </p:cNvPr>
          <p:cNvSpPr/>
          <p:nvPr userDrawn="1"/>
        </p:nvSpPr>
        <p:spPr>
          <a:xfrm>
            <a:off x="8549714"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49" name="Text Placeholder 39">
            <a:extLst>
              <a:ext uri="{FF2B5EF4-FFF2-40B4-BE49-F238E27FC236}">
                <a16:creationId xmlns:a16="http://schemas.microsoft.com/office/drawing/2014/main" id="{058CD71F-A7E3-4F68-ADE3-4E6B1BAE3129}"/>
              </a:ext>
            </a:extLst>
          </p:cNvPr>
          <p:cNvSpPr>
            <a:spLocks noGrp="1"/>
          </p:cNvSpPr>
          <p:nvPr>
            <p:ph type="body" sz="quarter" idx="28" hasCustomPrompt="1"/>
          </p:nvPr>
        </p:nvSpPr>
        <p:spPr>
          <a:xfrm>
            <a:off x="8719398" y="1460126"/>
            <a:ext cx="3002880" cy="1974324"/>
          </a:xfrm>
        </p:spPr>
        <p:txBody>
          <a:bodyPr rtlCol="0"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50" name="Text Placeholder 39">
            <a:extLst>
              <a:ext uri="{FF2B5EF4-FFF2-40B4-BE49-F238E27FC236}">
                <a16:creationId xmlns:a16="http://schemas.microsoft.com/office/drawing/2014/main" id="{6EC40EC2-3775-4AF2-965D-0235107D8342}"/>
              </a:ext>
            </a:extLst>
          </p:cNvPr>
          <p:cNvSpPr>
            <a:spLocks noGrp="1"/>
          </p:cNvSpPr>
          <p:nvPr>
            <p:ph type="body" sz="quarter" idx="29" hasCustomPrompt="1"/>
          </p:nvPr>
        </p:nvSpPr>
        <p:spPr>
          <a:xfrm>
            <a:off x="8719398" y="3999809"/>
            <a:ext cx="3002880" cy="1974324"/>
          </a:xfrm>
        </p:spPr>
        <p:txBody>
          <a:bodyPr rtlCol="0"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51" name="Picture Placeholder 33">
            <a:extLst>
              <a:ext uri="{FF2B5EF4-FFF2-40B4-BE49-F238E27FC236}">
                <a16:creationId xmlns:a16="http://schemas.microsoft.com/office/drawing/2014/main" id="{F196EA03-E36C-4E2A-A82F-8FA76EC2DBFC}"/>
              </a:ext>
            </a:extLst>
          </p:cNvPr>
          <p:cNvSpPr>
            <a:spLocks noGrp="1"/>
          </p:cNvSpPr>
          <p:nvPr>
            <p:ph type="pic" sz="quarter" idx="30"/>
          </p:nvPr>
        </p:nvSpPr>
        <p:spPr>
          <a:xfrm>
            <a:off x="615473" y="4253638"/>
            <a:ext cx="1805204" cy="1466666"/>
          </a:xfrm>
        </p:spPr>
        <p:txBody>
          <a:bodyPr rtlCol="0">
            <a:normAutofit/>
          </a:bodyPr>
          <a:lstStyle>
            <a:lvl1pPr marL="0" indent="0" algn="ctr">
              <a:buNone/>
              <a:defRPr sz="1600">
                <a:solidFill>
                  <a:schemeClr val="bg1"/>
                </a:solidFill>
              </a:defRPr>
            </a:lvl1pPr>
          </a:lstStyle>
          <a:p>
            <a:pPr rtl="0"/>
            <a:r>
              <a:rPr lang="en-US" noProof="0"/>
              <a:t>Click icon to add picture</a:t>
            </a:r>
            <a:endParaRPr lang="en-GB" noProof="0"/>
          </a:p>
        </p:txBody>
      </p:sp>
      <p:sp>
        <p:nvSpPr>
          <p:cNvPr id="52" name="Picture Placeholder 33">
            <a:extLst>
              <a:ext uri="{FF2B5EF4-FFF2-40B4-BE49-F238E27FC236}">
                <a16:creationId xmlns:a16="http://schemas.microsoft.com/office/drawing/2014/main" id="{9A754FAD-4B3A-4A76-9F0D-84DA72FD822B}"/>
              </a:ext>
            </a:extLst>
          </p:cNvPr>
          <p:cNvSpPr>
            <a:spLocks noGrp="1"/>
          </p:cNvSpPr>
          <p:nvPr>
            <p:ph type="pic" sz="quarter" idx="31"/>
          </p:nvPr>
        </p:nvSpPr>
        <p:spPr>
          <a:xfrm>
            <a:off x="6415151" y="4253638"/>
            <a:ext cx="1805204" cy="1466666"/>
          </a:xfrm>
        </p:spPr>
        <p:txBody>
          <a:bodyPr rtlCol="0">
            <a:normAutofit/>
          </a:bodyPr>
          <a:lstStyle>
            <a:lvl1pPr marL="0" indent="0" algn="ctr">
              <a:buNone/>
              <a:defRPr sz="1600">
                <a:solidFill>
                  <a:schemeClr val="bg1"/>
                </a:solidFill>
              </a:defRPr>
            </a:lvl1pPr>
          </a:lstStyle>
          <a:p>
            <a:pPr rtl="0"/>
            <a:r>
              <a:rPr lang="en-US" noProof="0"/>
              <a:t>Click icon to add picture</a:t>
            </a:r>
            <a:endParaRPr lang="en-GB" noProof="0"/>
          </a:p>
        </p:txBody>
      </p:sp>
      <p:sp>
        <p:nvSpPr>
          <p:cNvPr id="53" name="Picture Placeholder 33">
            <a:extLst>
              <a:ext uri="{FF2B5EF4-FFF2-40B4-BE49-F238E27FC236}">
                <a16:creationId xmlns:a16="http://schemas.microsoft.com/office/drawing/2014/main" id="{7A45718F-1012-47C4-BF29-7462E5C6CB90}"/>
              </a:ext>
            </a:extLst>
          </p:cNvPr>
          <p:cNvSpPr>
            <a:spLocks noGrp="1"/>
          </p:cNvSpPr>
          <p:nvPr>
            <p:ph type="pic" sz="quarter" idx="32"/>
          </p:nvPr>
        </p:nvSpPr>
        <p:spPr>
          <a:xfrm>
            <a:off x="6415151" y="1713954"/>
            <a:ext cx="1805204" cy="1466666"/>
          </a:xfrm>
        </p:spPr>
        <p:txBody>
          <a:bodyPr rtlCol="0">
            <a:normAutofit/>
          </a:bodyPr>
          <a:lstStyle>
            <a:lvl1pPr marL="0" indent="0" algn="ctr">
              <a:buNone/>
              <a:defRPr sz="1600">
                <a:solidFill>
                  <a:schemeClr val="bg1"/>
                </a:solidFill>
              </a:defRPr>
            </a:lvl1pPr>
          </a:lstStyle>
          <a:p>
            <a:pPr rtl="0"/>
            <a:r>
              <a:rPr lang="en-US" noProof="0"/>
              <a:t>Click icon to add picture</a:t>
            </a:r>
            <a:endParaRPr lang="en-GB" noProof="0"/>
          </a:p>
        </p:txBody>
      </p:sp>
    </p:spTree>
    <p:extLst>
      <p:ext uri="{BB962C8B-B14F-4D97-AF65-F5344CB8AC3E}">
        <p14:creationId xmlns:p14="http://schemas.microsoft.com/office/powerpoint/2010/main" val="6277322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DD2DC66-11E4-4714-A8DE-E8AC34D49655}"/>
              </a:ext>
            </a:extLst>
          </p:cNvPr>
          <p:cNvSpPr/>
          <p:nvPr userDrawn="1"/>
        </p:nvSpPr>
        <p:spPr>
          <a:xfrm>
            <a:off x="371474" y="1660868"/>
            <a:ext cx="2686613"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1" name="Rectangle 20">
            <a:extLst>
              <a:ext uri="{FF2B5EF4-FFF2-40B4-BE49-F238E27FC236}">
                <a16:creationId xmlns:a16="http://schemas.microsoft.com/office/drawing/2014/main" id="{8CD9ECBB-3A0A-409C-B1C0-C8F4C3087894}"/>
              </a:ext>
            </a:extLst>
          </p:cNvPr>
          <p:cNvSpPr/>
          <p:nvPr userDrawn="1"/>
        </p:nvSpPr>
        <p:spPr>
          <a:xfrm>
            <a:off x="3316099" y="1660868"/>
            <a:ext cx="2686613"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2" name="Rectangle 21">
            <a:extLst>
              <a:ext uri="{FF2B5EF4-FFF2-40B4-BE49-F238E27FC236}">
                <a16:creationId xmlns:a16="http://schemas.microsoft.com/office/drawing/2014/main" id="{6FB4FA2C-0414-484D-95CD-C5E17E33E238}"/>
              </a:ext>
            </a:extLst>
          </p:cNvPr>
          <p:cNvSpPr/>
          <p:nvPr userDrawn="1"/>
        </p:nvSpPr>
        <p:spPr>
          <a:xfrm>
            <a:off x="6260723" y="1660868"/>
            <a:ext cx="2686613"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5" name="Rectangle 24">
            <a:extLst>
              <a:ext uri="{FF2B5EF4-FFF2-40B4-BE49-F238E27FC236}">
                <a16:creationId xmlns:a16="http://schemas.microsoft.com/office/drawing/2014/main" id="{8D0DE753-6478-4950-8F99-15952FCB6521}"/>
              </a:ext>
            </a:extLst>
          </p:cNvPr>
          <p:cNvSpPr/>
          <p:nvPr userDrawn="1"/>
        </p:nvSpPr>
        <p:spPr>
          <a:xfrm>
            <a:off x="9205348" y="1660868"/>
            <a:ext cx="2686613"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p>
            <a:pPr rtl="0"/>
            <a:r>
              <a:rPr lang="en-US" noProof="0"/>
              <a:t>Click to edit Master title style</a:t>
            </a:r>
            <a:endParaRPr lang="en-GB" noProof="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rtlCol="0"/>
          <a:lstStyle/>
          <a:p>
            <a:pPr rtl="0"/>
            <a:fld id="{03DC2DEF-D2FE-4B45-ABA4-9F153FD1C98A}" type="slidenum">
              <a:rPr lang="en-GB" noProof="0" smtClean="0"/>
              <a:t>‹#›</a:t>
            </a:fld>
            <a:endParaRPr lang="en-GB" noProof="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467420" y="1761485"/>
            <a:ext cx="2494721" cy="2226366"/>
          </a:xfrm>
        </p:spPr>
        <p:txBody>
          <a:bodyPr rtlCol="0">
            <a:normAutofit/>
          </a:bodyPr>
          <a:lstStyle>
            <a:lvl1pPr marL="0" indent="0" algn="ctr">
              <a:buNone/>
              <a:defRPr sz="1600">
                <a:solidFill>
                  <a:schemeClr val="bg1"/>
                </a:solidFill>
              </a:defRPr>
            </a:lvl1pPr>
          </a:lstStyle>
          <a:p>
            <a:pPr rtl="0"/>
            <a:r>
              <a:rPr lang="en-US" noProof="0"/>
              <a:t>Click icon to add picture</a:t>
            </a:r>
            <a:endParaRPr lang="en-GB" noProof="0"/>
          </a:p>
        </p:txBody>
      </p:sp>
      <p:sp>
        <p:nvSpPr>
          <p:cNvPr id="28" name="Picture Placeholder 33">
            <a:extLst>
              <a:ext uri="{FF2B5EF4-FFF2-40B4-BE49-F238E27FC236}">
                <a16:creationId xmlns:a16="http://schemas.microsoft.com/office/drawing/2014/main" id="{85BB27A3-DB87-46F4-8CA4-3C04A088E787}"/>
              </a:ext>
            </a:extLst>
          </p:cNvPr>
          <p:cNvSpPr>
            <a:spLocks noGrp="1"/>
          </p:cNvSpPr>
          <p:nvPr>
            <p:ph type="pic" sz="quarter" idx="21"/>
          </p:nvPr>
        </p:nvSpPr>
        <p:spPr>
          <a:xfrm>
            <a:off x="3412045" y="1761485"/>
            <a:ext cx="2494721" cy="2226366"/>
          </a:xfrm>
        </p:spPr>
        <p:txBody>
          <a:bodyPr rtlCol="0">
            <a:normAutofit/>
          </a:bodyPr>
          <a:lstStyle>
            <a:lvl1pPr marL="0" indent="0" algn="ctr">
              <a:buNone/>
              <a:defRPr sz="1600">
                <a:solidFill>
                  <a:schemeClr val="bg1"/>
                </a:solidFill>
              </a:defRPr>
            </a:lvl1pPr>
          </a:lstStyle>
          <a:p>
            <a:pPr rtl="0"/>
            <a:r>
              <a:rPr lang="en-US" noProof="0"/>
              <a:t>Click icon to add picture</a:t>
            </a:r>
            <a:endParaRPr lang="en-GB" noProof="0"/>
          </a:p>
        </p:txBody>
      </p:sp>
      <p:sp>
        <p:nvSpPr>
          <p:cNvPr id="29" name="Picture Placeholder 33">
            <a:extLst>
              <a:ext uri="{FF2B5EF4-FFF2-40B4-BE49-F238E27FC236}">
                <a16:creationId xmlns:a16="http://schemas.microsoft.com/office/drawing/2014/main" id="{F356E399-83ED-4937-A1CC-F591866C0E8C}"/>
              </a:ext>
            </a:extLst>
          </p:cNvPr>
          <p:cNvSpPr>
            <a:spLocks noGrp="1"/>
          </p:cNvSpPr>
          <p:nvPr>
            <p:ph type="pic" sz="quarter" idx="22"/>
          </p:nvPr>
        </p:nvSpPr>
        <p:spPr>
          <a:xfrm>
            <a:off x="6356669" y="1761485"/>
            <a:ext cx="2494721" cy="2226366"/>
          </a:xfrm>
        </p:spPr>
        <p:txBody>
          <a:bodyPr rtlCol="0">
            <a:normAutofit/>
          </a:bodyPr>
          <a:lstStyle>
            <a:lvl1pPr marL="0" indent="0" algn="ctr">
              <a:buNone/>
              <a:defRPr sz="1600">
                <a:solidFill>
                  <a:schemeClr val="bg1"/>
                </a:solidFill>
              </a:defRPr>
            </a:lvl1pPr>
          </a:lstStyle>
          <a:p>
            <a:pPr rtl="0"/>
            <a:r>
              <a:rPr lang="en-US" noProof="0"/>
              <a:t>Click icon to add picture</a:t>
            </a:r>
            <a:endParaRPr lang="en-GB" noProof="0"/>
          </a:p>
        </p:txBody>
      </p:sp>
      <p:sp>
        <p:nvSpPr>
          <p:cNvPr id="30" name="Picture Placeholder 33">
            <a:extLst>
              <a:ext uri="{FF2B5EF4-FFF2-40B4-BE49-F238E27FC236}">
                <a16:creationId xmlns:a16="http://schemas.microsoft.com/office/drawing/2014/main" id="{0967254B-CF1D-4F0D-A7F6-EC4E117B7509}"/>
              </a:ext>
            </a:extLst>
          </p:cNvPr>
          <p:cNvSpPr>
            <a:spLocks noGrp="1"/>
          </p:cNvSpPr>
          <p:nvPr>
            <p:ph type="pic" sz="quarter" idx="23"/>
          </p:nvPr>
        </p:nvSpPr>
        <p:spPr>
          <a:xfrm>
            <a:off x="9301294" y="1761485"/>
            <a:ext cx="2494721" cy="2226366"/>
          </a:xfrm>
        </p:spPr>
        <p:txBody>
          <a:bodyPr rtlCol="0">
            <a:normAutofit/>
          </a:bodyPr>
          <a:lstStyle>
            <a:lvl1pPr marL="0" indent="0" algn="ctr">
              <a:buNone/>
              <a:defRPr sz="1600">
                <a:solidFill>
                  <a:schemeClr val="bg1"/>
                </a:solidFill>
              </a:defRPr>
            </a:lvl1pPr>
          </a:lstStyle>
          <a:p>
            <a:pPr rtl="0"/>
            <a:r>
              <a:rPr lang="en-US" noProof="0"/>
              <a:t>Click icon to add picture</a:t>
            </a:r>
            <a:endParaRPr lang="en-GB" noProof="0"/>
          </a:p>
        </p:txBody>
      </p:sp>
      <p:sp>
        <p:nvSpPr>
          <p:cNvPr id="31" name="Text Placeholder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371474" y="4302782"/>
            <a:ext cx="2686613" cy="666781"/>
          </a:xfrm>
        </p:spPr>
        <p:txBody>
          <a:bodyPr rtlCol="0" anchor="t">
            <a:noAutofit/>
          </a:bodyPr>
          <a:lstStyle>
            <a:lvl1pPr marL="0" indent="0" algn="ctr">
              <a:buNone/>
              <a:defRPr sz="2000" b="1">
                <a:solidFill>
                  <a:schemeClr val="accent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33" name="Text Placeholder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371474" y="5058156"/>
            <a:ext cx="2686613" cy="666781"/>
          </a:xfrm>
        </p:spPr>
        <p:txBody>
          <a:bodyPr rtlCol="0"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37" name="Text Placeholder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316099" y="4302782"/>
            <a:ext cx="2686613" cy="666781"/>
          </a:xfrm>
        </p:spPr>
        <p:txBody>
          <a:bodyPr rtlCol="0" anchor="t">
            <a:noAutofit/>
          </a:bodyPr>
          <a:lstStyle>
            <a:lvl1pPr marL="0" indent="0" algn="ctr">
              <a:buNone/>
              <a:defRPr sz="2000" b="1">
                <a:solidFill>
                  <a:schemeClr val="accent2"/>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38" name="Text Placeholder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3316099" y="5058156"/>
            <a:ext cx="2686613" cy="666781"/>
          </a:xfrm>
        </p:spPr>
        <p:txBody>
          <a:bodyPr rtlCol="0"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40" name="Text Placeholder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6260723" y="4302782"/>
            <a:ext cx="2686613" cy="666781"/>
          </a:xfrm>
        </p:spPr>
        <p:txBody>
          <a:bodyPr rtlCol="0" anchor="t">
            <a:noAutofit/>
          </a:bodyPr>
          <a:lstStyle>
            <a:lvl1pPr marL="0" indent="0" algn="ctr">
              <a:buNone/>
              <a:defRPr sz="2000" b="1">
                <a:solidFill>
                  <a:schemeClr val="accent4"/>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41" name="Text Placeholder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6260723" y="5058156"/>
            <a:ext cx="2686613" cy="666781"/>
          </a:xfrm>
        </p:spPr>
        <p:txBody>
          <a:bodyPr rtlCol="0"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42" name="Text Placeholder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9205350" y="4302782"/>
            <a:ext cx="2686613" cy="666781"/>
          </a:xfrm>
        </p:spPr>
        <p:txBody>
          <a:bodyPr rtlCol="0" anchor="t">
            <a:noAutofit/>
          </a:bodyPr>
          <a:lstStyle>
            <a:lvl1pPr marL="0" indent="0" algn="ctr">
              <a:buNone/>
              <a:defRPr sz="2000" b="1">
                <a:solidFill>
                  <a:schemeClr val="accent6"/>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44" name="Text Placeholder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9205350" y="5058156"/>
            <a:ext cx="2686613" cy="666781"/>
          </a:xfrm>
        </p:spPr>
        <p:txBody>
          <a:bodyPr rtlCol="0"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Tree>
    <p:extLst>
      <p:ext uri="{BB962C8B-B14F-4D97-AF65-F5344CB8AC3E}">
        <p14:creationId xmlns:p14="http://schemas.microsoft.com/office/powerpoint/2010/main" val="18847343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BB81E01-55F6-44A7-8ACB-B172EA0F9FB3}"/>
              </a:ext>
            </a:extLst>
          </p:cNvPr>
          <p:cNvSpPr/>
          <p:nvPr userDrawn="1"/>
        </p:nvSpPr>
        <p:spPr>
          <a:xfrm>
            <a:off x="467420" y="3895002"/>
            <a:ext cx="2494721" cy="2067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6" name="Rectangle 25">
            <a:extLst>
              <a:ext uri="{FF2B5EF4-FFF2-40B4-BE49-F238E27FC236}">
                <a16:creationId xmlns:a16="http://schemas.microsoft.com/office/drawing/2014/main" id="{FAD85DF7-0BE8-4B88-98A1-F5062CDAA964}"/>
              </a:ext>
            </a:extLst>
          </p:cNvPr>
          <p:cNvSpPr/>
          <p:nvPr userDrawn="1"/>
        </p:nvSpPr>
        <p:spPr>
          <a:xfrm>
            <a:off x="3412044" y="3895002"/>
            <a:ext cx="2494721" cy="2067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7" name="Rectangle 26">
            <a:extLst>
              <a:ext uri="{FF2B5EF4-FFF2-40B4-BE49-F238E27FC236}">
                <a16:creationId xmlns:a16="http://schemas.microsoft.com/office/drawing/2014/main" id="{DF69394C-95D0-4D10-A34D-A35EF27D2806}"/>
              </a:ext>
            </a:extLst>
          </p:cNvPr>
          <p:cNvSpPr/>
          <p:nvPr userDrawn="1"/>
        </p:nvSpPr>
        <p:spPr>
          <a:xfrm>
            <a:off x="6356668" y="3895002"/>
            <a:ext cx="2494721" cy="2067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2" name="Rectangle 31">
            <a:extLst>
              <a:ext uri="{FF2B5EF4-FFF2-40B4-BE49-F238E27FC236}">
                <a16:creationId xmlns:a16="http://schemas.microsoft.com/office/drawing/2014/main" id="{86DBF753-694A-4503-A33B-73C09E8EE3A5}"/>
              </a:ext>
            </a:extLst>
          </p:cNvPr>
          <p:cNvSpPr/>
          <p:nvPr userDrawn="1"/>
        </p:nvSpPr>
        <p:spPr>
          <a:xfrm>
            <a:off x="9301294" y="3895002"/>
            <a:ext cx="2494721" cy="20672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p>
            <a:pPr rtl="0"/>
            <a:r>
              <a:rPr lang="en-US" noProof="0"/>
              <a:t>Click to edit Master title style</a:t>
            </a:r>
            <a:endParaRPr lang="en-GB" noProof="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rtlCol="0"/>
          <a:lstStyle/>
          <a:p>
            <a:pPr rtl="0"/>
            <a:fld id="{03DC2DEF-D2FE-4B45-ABA4-9F153FD1C98A}" type="slidenum">
              <a:rPr lang="en-GB" noProof="0" smtClean="0"/>
              <a:t>‹#›</a:t>
            </a:fld>
            <a:endParaRPr lang="en-GB" noProof="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467420" y="1522949"/>
            <a:ext cx="2494721" cy="2226366"/>
          </a:xfrm>
        </p:spPr>
        <p:txBody>
          <a:bodyPr rtlCol="0">
            <a:normAutofit/>
          </a:bodyPr>
          <a:lstStyle>
            <a:lvl1pPr marL="0" indent="0" algn="ctr">
              <a:buNone/>
              <a:defRPr sz="1600">
                <a:solidFill>
                  <a:schemeClr val="tx1"/>
                </a:solidFill>
              </a:defRPr>
            </a:lvl1pPr>
          </a:lstStyle>
          <a:p>
            <a:pPr rtl="0"/>
            <a:r>
              <a:rPr lang="en-US" noProof="0"/>
              <a:t>Click icon to add picture</a:t>
            </a:r>
            <a:endParaRPr lang="en-GB" noProof="0"/>
          </a:p>
        </p:txBody>
      </p:sp>
      <p:sp>
        <p:nvSpPr>
          <p:cNvPr id="28" name="Picture Placeholder 33">
            <a:extLst>
              <a:ext uri="{FF2B5EF4-FFF2-40B4-BE49-F238E27FC236}">
                <a16:creationId xmlns:a16="http://schemas.microsoft.com/office/drawing/2014/main" id="{85BB27A3-DB87-46F4-8CA4-3C04A088E787}"/>
              </a:ext>
            </a:extLst>
          </p:cNvPr>
          <p:cNvSpPr>
            <a:spLocks noGrp="1"/>
          </p:cNvSpPr>
          <p:nvPr>
            <p:ph type="pic" sz="quarter" idx="21"/>
          </p:nvPr>
        </p:nvSpPr>
        <p:spPr>
          <a:xfrm>
            <a:off x="3412045" y="1522949"/>
            <a:ext cx="2494721" cy="2226366"/>
          </a:xfrm>
        </p:spPr>
        <p:txBody>
          <a:bodyPr rtlCol="0">
            <a:normAutofit/>
          </a:bodyPr>
          <a:lstStyle>
            <a:lvl1pPr marL="0" indent="0" algn="ctr">
              <a:buNone/>
              <a:defRPr sz="1600">
                <a:solidFill>
                  <a:schemeClr val="tx1"/>
                </a:solidFill>
              </a:defRPr>
            </a:lvl1pPr>
          </a:lstStyle>
          <a:p>
            <a:pPr rtl="0"/>
            <a:r>
              <a:rPr lang="en-US" noProof="0"/>
              <a:t>Click icon to add picture</a:t>
            </a:r>
            <a:endParaRPr lang="en-GB" noProof="0"/>
          </a:p>
        </p:txBody>
      </p:sp>
      <p:sp>
        <p:nvSpPr>
          <p:cNvPr id="29" name="Picture Placeholder 33">
            <a:extLst>
              <a:ext uri="{FF2B5EF4-FFF2-40B4-BE49-F238E27FC236}">
                <a16:creationId xmlns:a16="http://schemas.microsoft.com/office/drawing/2014/main" id="{F356E399-83ED-4937-A1CC-F591866C0E8C}"/>
              </a:ext>
            </a:extLst>
          </p:cNvPr>
          <p:cNvSpPr>
            <a:spLocks noGrp="1"/>
          </p:cNvSpPr>
          <p:nvPr>
            <p:ph type="pic" sz="quarter" idx="22"/>
          </p:nvPr>
        </p:nvSpPr>
        <p:spPr>
          <a:xfrm>
            <a:off x="6356669" y="1522949"/>
            <a:ext cx="2494721" cy="2226366"/>
          </a:xfrm>
        </p:spPr>
        <p:txBody>
          <a:bodyPr rtlCol="0">
            <a:normAutofit/>
          </a:bodyPr>
          <a:lstStyle>
            <a:lvl1pPr marL="0" indent="0" algn="ctr">
              <a:buNone/>
              <a:defRPr sz="1600">
                <a:solidFill>
                  <a:schemeClr val="tx1"/>
                </a:solidFill>
              </a:defRPr>
            </a:lvl1pPr>
          </a:lstStyle>
          <a:p>
            <a:pPr rtl="0"/>
            <a:r>
              <a:rPr lang="en-US" noProof="0"/>
              <a:t>Click icon to add picture</a:t>
            </a:r>
            <a:endParaRPr lang="en-GB" noProof="0"/>
          </a:p>
        </p:txBody>
      </p:sp>
      <p:sp>
        <p:nvSpPr>
          <p:cNvPr id="30" name="Picture Placeholder 33">
            <a:extLst>
              <a:ext uri="{FF2B5EF4-FFF2-40B4-BE49-F238E27FC236}">
                <a16:creationId xmlns:a16="http://schemas.microsoft.com/office/drawing/2014/main" id="{0967254B-CF1D-4F0D-A7F6-EC4E117B7509}"/>
              </a:ext>
            </a:extLst>
          </p:cNvPr>
          <p:cNvSpPr>
            <a:spLocks noGrp="1"/>
          </p:cNvSpPr>
          <p:nvPr>
            <p:ph type="pic" sz="quarter" idx="23"/>
          </p:nvPr>
        </p:nvSpPr>
        <p:spPr>
          <a:xfrm>
            <a:off x="9301294" y="1522949"/>
            <a:ext cx="2494721" cy="2226366"/>
          </a:xfrm>
        </p:spPr>
        <p:txBody>
          <a:bodyPr rtlCol="0">
            <a:normAutofit/>
          </a:bodyPr>
          <a:lstStyle>
            <a:lvl1pPr marL="0" indent="0" algn="ctr">
              <a:buNone/>
              <a:defRPr sz="1600">
                <a:solidFill>
                  <a:schemeClr val="tx1"/>
                </a:solidFill>
              </a:defRPr>
            </a:lvl1pPr>
          </a:lstStyle>
          <a:p>
            <a:pPr rtl="0"/>
            <a:r>
              <a:rPr lang="en-US" noProof="0"/>
              <a:t>Click icon to add picture</a:t>
            </a:r>
            <a:endParaRPr lang="en-GB" noProof="0"/>
          </a:p>
        </p:txBody>
      </p:sp>
      <p:sp>
        <p:nvSpPr>
          <p:cNvPr id="31" name="Text Placeholder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604610" y="4123880"/>
            <a:ext cx="2220341" cy="666781"/>
          </a:xfrm>
        </p:spPr>
        <p:txBody>
          <a:bodyPr rtlCol="0"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33" name="Text Placeholder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604610" y="4879254"/>
            <a:ext cx="2220341" cy="666781"/>
          </a:xfrm>
        </p:spPr>
        <p:txBody>
          <a:bodyPr rtlCol="0"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37" name="Text Placeholder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549235" y="4123880"/>
            <a:ext cx="2220341" cy="666781"/>
          </a:xfrm>
        </p:spPr>
        <p:txBody>
          <a:bodyPr rtlCol="0"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38" name="Text Placeholder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3549235" y="4879254"/>
            <a:ext cx="2220341" cy="666781"/>
          </a:xfrm>
        </p:spPr>
        <p:txBody>
          <a:bodyPr rtlCol="0"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40" name="Text Placeholder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6493859" y="4123880"/>
            <a:ext cx="2220341" cy="666781"/>
          </a:xfrm>
        </p:spPr>
        <p:txBody>
          <a:bodyPr rtlCol="0"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41" name="Text Placeholder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6493859" y="4879254"/>
            <a:ext cx="2220341" cy="666781"/>
          </a:xfrm>
        </p:spPr>
        <p:txBody>
          <a:bodyPr rtlCol="0"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42" name="Text Placeholder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9438486" y="4123880"/>
            <a:ext cx="2220341" cy="666781"/>
          </a:xfrm>
        </p:spPr>
        <p:txBody>
          <a:bodyPr rtlCol="0"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
        <p:nvSpPr>
          <p:cNvPr id="44" name="Text Placeholder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9438486" y="4879254"/>
            <a:ext cx="2220341" cy="666781"/>
          </a:xfrm>
        </p:spPr>
        <p:txBody>
          <a:bodyPr rtlCol="0"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en-GB" noProof="0"/>
              <a:t>Add your text here</a:t>
            </a:r>
          </a:p>
        </p:txBody>
      </p:sp>
    </p:spTree>
    <p:extLst>
      <p:ext uri="{BB962C8B-B14F-4D97-AF65-F5344CB8AC3E}">
        <p14:creationId xmlns:p14="http://schemas.microsoft.com/office/powerpoint/2010/main" val="5653828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p>
            <a:pPr rtl="0"/>
            <a:r>
              <a:rPr lang="en-US" noProof="0"/>
              <a:t>Click to edit Master title style</a:t>
            </a:r>
            <a:endParaRPr lang="en-GB" noProof="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rtlCol="0"/>
          <a:lstStyle/>
          <a:p>
            <a:pPr rtl="0"/>
            <a:fld id="{03DC2DEF-D2FE-4B45-ABA4-9F153FD1C98A}" type="slidenum">
              <a:rPr lang="en-GB" noProof="0" smtClean="0"/>
              <a:t>‹#›</a:t>
            </a:fld>
            <a:endParaRPr lang="en-GB" noProof="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4900613" y="1233488"/>
            <a:ext cx="6991350" cy="4967287"/>
          </a:xfrm>
        </p:spPr>
        <p:txBody>
          <a:bodyPr rtlCol="0">
            <a:normAutofit/>
          </a:bodyPr>
          <a:lstStyle>
            <a:lvl1pPr marL="0" indent="0" algn="ctr">
              <a:buNone/>
              <a:defRPr sz="2000"/>
            </a:lvl1pPr>
          </a:lstStyle>
          <a:p>
            <a:pPr rtl="0"/>
            <a:r>
              <a:rPr lang="en-US" noProof="0"/>
              <a:t>Click icon to add chart</a:t>
            </a:r>
            <a:endParaRPr lang="en-GB" noProof="0"/>
          </a:p>
        </p:txBody>
      </p:sp>
      <p:sp>
        <p:nvSpPr>
          <p:cNvPr id="25" name="Rectangle 24">
            <a:extLst>
              <a:ext uri="{FF2B5EF4-FFF2-40B4-BE49-F238E27FC236}">
                <a16:creationId xmlns:a16="http://schemas.microsoft.com/office/drawing/2014/main" id="{D928258E-48B5-471F-BC61-B45FB2CA51BA}"/>
              </a:ext>
            </a:extLst>
          </p:cNvPr>
          <p:cNvSpPr/>
          <p:nvPr userDrawn="1"/>
        </p:nvSpPr>
        <p:spPr>
          <a:xfrm>
            <a:off x="371474" y="1233488"/>
            <a:ext cx="4419187" cy="49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6" name="Text Placeholder 5">
            <a:extLst>
              <a:ext uri="{FF2B5EF4-FFF2-40B4-BE49-F238E27FC236}">
                <a16:creationId xmlns:a16="http://schemas.microsoft.com/office/drawing/2014/main" id="{9867FAC3-5109-4D5D-8105-FC48313396C4}"/>
              </a:ext>
            </a:extLst>
          </p:cNvPr>
          <p:cNvSpPr>
            <a:spLocks noGrp="1"/>
          </p:cNvSpPr>
          <p:nvPr>
            <p:ph type="body" sz="quarter" idx="14"/>
          </p:nvPr>
        </p:nvSpPr>
        <p:spPr>
          <a:xfrm>
            <a:off x="546100" y="1450975"/>
            <a:ext cx="4065588" cy="4552950"/>
          </a:xfrm>
        </p:spPr>
        <p:txBody>
          <a:bodyPr rtlCol="0">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Tree>
    <p:extLst>
      <p:ext uri="{BB962C8B-B14F-4D97-AF65-F5344CB8AC3E}">
        <p14:creationId xmlns:p14="http://schemas.microsoft.com/office/powerpoint/2010/main" val="10596796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p>
            <a:pPr rtl="0"/>
            <a:r>
              <a:rPr lang="en-US" noProof="0"/>
              <a:t>Click to edit Master title style</a:t>
            </a:r>
            <a:endParaRPr lang="en-GB" noProof="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rtlCol="0"/>
          <a:lstStyle/>
          <a:p>
            <a:pPr rtl="0"/>
            <a:fld id="{03DC2DEF-D2FE-4B45-ABA4-9F153FD1C98A}" type="slidenum">
              <a:rPr lang="en-GB" noProof="0" smtClean="0"/>
              <a:t>‹#›</a:t>
            </a:fld>
            <a:endParaRPr lang="en-GB" noProof="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71475" y="1233488"/>
            <a:ext cx="11520488" cy="4967287"/>
          </a:xfrm>
        </p:spPr>
        <p:txBody>
          <a:bodyPr rtlCol="0">
            <a:normAutofit/>
          </a:bodyPr>
          <a:lstStyle>
            <a:lvl1pPr marL="0" indent="0" algn="ctr">
              <a:buNone/>
              <a:defRPr sz="2000"/>
            </a:lvl1pPr>
          </a:lstStyle>
          <a:p>
            <a:pPr rtl="0"/>
            <a:r>
              <a:rPr lang="en-US" noProof="0"/>
              <a:t>Click icon to add chart</a:t>
            </a:r>
            <a:endParaRPr lang="en-GB" noProof="0"/>
          </a:p>
        </p:txBody>
      </p:sp>
    </p:spTree>
    <p:extLst>
      <p:ext uri="{BB962C8B-B14F-4D97-AF65-F5344CB8AC3E}">
        <p14:creationId xmlns:p14="http://schemas.microsoft.com/office/powerpoint/2010/main" val="25895297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p>
            <a:pPr rtl="0"/>
            <a:r>
              <a:rPr lang="en-US" noProof="0"/>
              <a:t>Click to edit Master title style</a:t>
            </a:r>
            <a:endParaRPr lang="en-GB" noProof="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rtlCol="0"/>
          <a:lstStyle/>
          <a:p>
            <a:pPr rtl="0"/>
            <a:fld id="{03DC2DEF-D2FE-4B45-ABA4-9F153FD1C98A}" type="slidenum">
              <a:rPr lang="en-GB" noProof="0" smtClean="0"/>
              <a:t>‹#›</a:t>
            </a:fld>
            <a:endParaRPr lang="en-GB" noProof="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71475" y="1233488"/>
            <a:ext cx="7450621" cy="4967287"/>
          </a:xfrm>
        </p:spPr>
        <p:txBody>
          <a:bodyPr rtlCol="0">
            <a:normAutofit/>
          </a:bodyPr>
          <a:lstStyle>
            <a:lvl1pPr marL="0" indent="0" algn="ctr">
              <a:buNone/>
              <a:defRPr sz="2000"/>
            </a:lvl1pPr>
          </a:lstStyle>
          <a:p>
            <a:pPr rtl="0"/>
            <a:r>
              <a:rPr lang="en-US" noProof="0"/>
              <a:t>Click icon to add chart</a:t>
            </a:r>
            <a:endParaRPr lang="en-GB" noProof="0"/>
          </a:p>
        </p:txBody>
      </p:sp>
      <p:sp>
        <p:nvSpPr>
          <p:cNvPr id="5" name="Picture Placeholder 4">
            <a:extLst>
              <a:ext uri="{FF2B5EF4-FFF2-40B4-BE49-F238E27FC236}">
                <a16:creationId xmlns:a16="http://schemas.microsoft.com/office/drawing/2014/main" id="{F1D1D3DC-359F-47D3-A498-6E5DEF615BD3}"/>
              </a:ext>
            </a:extLst>
          </p:cNvPr>
          <p:cNvSpPr>
            <a:spLocks noGrp="1"/>
          </p:cNvSpPr>
          <p:nvPr>
            <p:ph type="pic" sz="quarter" idx="14"/>
          </p:nvPr>
        </p:nvSpPr>
        <p:spPr>
          <a:xfrm>
            <a:off x="7940675" y="1233488"/>
            <a:ext cx="3951288" cy="4967287"/>
          </a:xfrm>
        </p:spPr>
        <p:txBody>
          <a:bodyPr rtlCol="0">
            <a:normAutofit/>
          </a:bodyPr>
          <a:lstStyle>
            <a:lvl1pPr marL="0" indent="0" algn="ctr">
              <a:buNone/>
              <a:defRPr sz="2000"/>
            </a:lvl1pPr>
          </a:lstStyle>
          <a:p>
            <a:pPr rtl="0"/>
            <a:r>
              <a:rPr lang="en-US" noProof="0"/>
              <a:t>Click icon to add picture</a:t>
            </a:r>
            <a:endParaRPr lang="en-GB" noProof="0"/>
          </a:p>
        </p:txBody>
      </p:sp>
    </p:spTree>
    <p:extLst>
      <p:ext uri="{BB962C8B-B14F-4D97-AF65-F5344CB8AC3E}">
        <p14:creationId xmlns:p14="http://schemas.microsoft.com/office/powerpoint/2010/main" val="38405930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p>
            <a:pPr rtl="0"/>
            <a:r>
              <a:rPr lang="en-US" noProof="0"/>
              <a:t>Click to edit Master title style</a:t>
            </a:r>
            <a:endParaRPr lang="en-GB" noProof="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rtlCol="0"/>
          <a:lstStyle/>
          <a:p>
            <a:pPr rtl="0"/>
            <a:fld id="{03DC2DEF-D2FE-4B45-ABA4-9F153FD1C98A}" type="slidenum">
              <a:rPr lang="en-GB" noProof="0" smtClean="0"/>
              <a:t>‹#›</a:t>
            </a:fld>
            <a:endParaRPr lang="en-GB" noProof="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81415" y="1233488"/>
            <a:ext cx="5512490" cy="4967287"/>
          </a:xfrm>
        </p:spPr>
        <p:txBody>
          <a:bodyPr rtlCol="0">
            <a:normAutofit/>
          </a:bodyPr>
          <a:lstStyle>
            <a:lvl1pPr marL="0" indent="0" algn="ctr">
              <a:buNone/>
              <a:defRPr sz="2000"/>
            </a:lvl1pPr>
          </a:lstStyle>
          <a:p>
            <a:pPr rtl="0"/>
            <a:r>
              <a:rPr lang="en-US" noProof="0"/>
              <a:t>Click icon to add chart</a:t>
            </a:r>
            <a:endParaRPr lang="en-GB" noProof="0"/>
          </a:p>
        </p:txBody>
      </p:sp>
      <p:sp>
        <p:nvSpPr>
          <p:cNvPr id="7" name="Chart Placeholder 3">
            <a:extLst>
              <a:ext uri="{FF2B5EF4-FFF2-40B4-BE49-F238E27FC236}">
                <a16:creationId xmlns:a16="http://schemas.microsoft.com/office/drawing/2014/main" id="{6750280A-6976-42F9-B984-8601DD1972DC}"/>
              </a:ext>
            </a:extLst>
          </p:cNvPr>
          <p:cNvSpPr>
            <a:spLocks noGrp="1"/>
          </p:cNvSpPr>
          <p:nvPr>
            <p:ph type="chart" sz="quarter" idx="14"/>
          </p:nvPr>
        </p:nvSpPr>
        <p:spPr>
          <a:xfrm>
            <a:off x="6379473" y="1233488"/>
            <a:ext cx="5512490" cy="4967287"/>
          </a:xfrm>
        </p:spPr>
        <p:txBody>
          <a:bodyPr rtlCol="0">
            <a:normAutofit/>
          </a:bodyPr>
          <a:lstStyle>
            <a:lvl1pPr marL="0" indent="0" algn="ctr">
              <a:buNone/>
              <a:defRPr sz="2000"/>
            </a:lvl1pPr>
          </a:lstStyle>
          <a:p>
            <a:pPr rtl="0"/>
            <a:r>
              <a:rPr lang="en-US" noProof="0"/>
              <a:t>Click icon to add chart</a:t>
            </a:r>
            <a:endParaRPr lang="en-GB" noProof="0"/>
          </a:p>
        </p:txBody>
      </p:sp>
      <p:cxnSp>
        <p:nvCxnSpPr>
          <p:cNvPr id="6" name="Straight Connector 5">
            <a:extLst>
              <a:ext uri="{FF2B5EF4-FFF2-40B4-BE49-F238E27FC236}">
                <a16:creationId xmlns:a16="http://schemas.microsoft.com/office/drawing/2014/main" id="{5E63221D-DF23-4F80-AB42-A74C1B1CB425}"/>
              </a:ext>
            </a:extLst>
          </p:cNvPr>
          <p:cNvCxnSpPr/>
          <p:nvPr userDrawn="1"/>
        </p:nvCxnSpPr>
        <p:spPr>
          <a:xfrm>
            <a:off x="6125817" y="1233488"/>
            <a:ext cx="0" cy="49672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7395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p>
            <a:pPr rtl="0"/>
            <a:r>
              <a:rPr lang="en-US" noProof="0"/>
              <a:t>Click to edit Master title style</a:t>
            </a:r>
            <a:endParaRPr lang="en-GB" noProof="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rtlCol="0"/>
          <a:lstStyle/>
          <a:p>
            <a:pPr rtl="0"/>
            <a:fld id="{03DC2DEF-D2FE-4B45-ABA4-9F153FD1C98A}" type="slidenum">
              <a:rPr lang="en-GB" noProof="0" smtClean="0"/>
              <a:t>‹#›</a:t>
            </a:fld>
            <a:endParaRPr lang="en-GB" noProof="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510622" y="1362696"/>
            <a:ext cx="5552246" cy="2294899"/>
          </a:xfrm>
        </p:spPr>
        <p:txBody>
          <a:bodyPr rtlCol="0">
            <a:normAutofit/>
          </a:bodyPr>
          <a:lstStyle>
            <a:lvl1pPr marL="0" indent="0" algn="ctr">
              <a:buNone/>
              <a:defRPr sz="2000"/>
            </a:lvl1pPr>
          </a:lstStyle>
          <a:p>
            <a:pPr rtl="0"/>
            <a:r>
              <a:rPr lang="en-US" noProof="0"/>
              <a:t>Click icon to add chart</a:t>
            </a:r>
            <a:endParaRPr lang="en-GB" noProof="0"/>
          </a:p>
        </p:txBody>
      </p:sp>
      <p:sp>
        <p:nvSpPr>
          <p:cNvPr id="9" name="Chart Placeholder 3">
            <a:extLst>
              <a:ext uri="{FF2B5EF4-FFF2-40B4-BE49-F238E27FC236}">
                <a16:creationId xmlns:a16="http://schemas.microsoft.com/office/drawing/2014/main" id="{3CC4F2FB-E360-40E2-BDA5-455EB243C216}"/>
              </a:ext>
            </a:extLst>
          </p:cNvPr>
          <p:cNvSpPr>
            <a:spLocks noGrp="1"/>
          </p:cNvSpPr>
          <p:nvPr>
            <p:ph type="chart" sz="quarter" idx="14"/>
          </p:nvPr>
        </p:nvSpPr>
        <p:spPr>
          <a:xfrm>
            <a:off x="500682" y="3781218"/>
            <a:ext cx="5552246" cy="2294899"/>
          </a:xfrm>
        </p:spPr>
        <p:txBody>
          <a:bodyPr rtlCol="0">
            <a:normAutofit/>
          </a:bodyPr>
          <a:lstStyle>
            <a:lvl1pPr marL="0" indent="0" algn="ctr">
              <a:buNone/>
              <a:defRPr sz="2000"/>
            </a:lvl1pPr>
          </a:lstStyle>
          <a:p>
            <a:pPr rtl="0"/>
            <a:r>
              <a:rPr lang="en-US" noProof="0"/>
              <a:t>Click icon to add chart</a:t>
            </a:r>
            <a:endParaRPr lang="en-GB" noProof="0"/>
          </a:p>
        </p:txBody>
      </p:sp>
      <p:sp>
        <p:nvSpPr>
          <p:cNvPr id="10" name="Chart Placeholder 3">
            <a:extLst>
              <a:ext uri="{FF2B5EF4-FFF2-40B4-BE49-F238E27FC236}">
                <a16:creationId xmlns:a16="http://schemas.microsoft.com/office/drawing/2014/main" id="{6373EAFD-6648-4861-97FB-A3961B86C814}"/>
              </a:ext>
            </a:extLst>
          </p:cNvPr>
          <p:cNvSpPr>
            <a:spLocks noGrp="1"/>
          </p:cNvSpPr>
          <p:nvPr>
            <p:ph type="chart" sz="quarter" idx="15"/>
          </p:nvPr>
        </p:nvSpPr>
        <p:spPr>
          <a:xfrm>
            <a:off x="6208643" y="1367561"/>
            <a:ext cx="5552246" cy="2294899"/>
          </a:xfrm>
        </p:spPr>
        <p:txBody>
          <a:bodyPr rtlCol="0">
            <a:normAutofit/>
          </a:bodyPr>
          <a:lstStyle>
            <a:lvl1pPr marL="0" indent="0" algn="ctr">
              <a:buNone/>
              <a:defRPr sz="2000"/>
            </a:lvl1pPr>
          </a:lstStyle>
          <a:p>
            <a:pPr rtl="0"/>
            <a:r>
              <a:rPr lang="en-US" noProof="0"/>
              <a:t>Click icon to add chart</a:t>
            </a:r>
            <a:endParaRPr lang="en-GB" noProof="0"/>
          </a:p>
        </p:txBody>
      </p:sp>
      <p:sp>
        <p:nvSpPr>
          <p:cNvPr id="11" name="Chart Placeholder 3">
            <a:extLst>
              <a:ext uri="{FF2B5EF4-FFF2-40B4-BE49-F238E27FC236}">
                <a16:creationId xmlns:a16="http://schemas.microsoft.com/office/drawing/2014/main" id="{CF0E102C-57E1-46ED-BE41-21C356F42BAD}"/>
              </a:ext>
            </a:extLst>
          </p:cNvPr>
          <p:cNvSpPr>
            <a:spLocks noGrp="1"/>
          </p:cNvSpPr>
          <p:nvPr>
            <p:ph type="chart" sz="quarter" idx="16"/>
          </p:nvPr>
        </p:nvSpPr>
        <p:spPr>
          <a:xfrm>
            <a:off x="6198703" y="3786083"/>
            <a:ext cx="5552246" cy="2294899"/>
          </a:xfrm>
        </p:spPr>
        <p:txBody>
          <a:bodyPr rtlCol="0">
            <a:normAutofit/>
          </a:bodyPr>
          <a:lstStyle>
            <a:lvl1pPr marL="0" indent="0" algn="ctr">
              <a:buNone/>
              <a:defRPr sz="2000"/>
            </a:lvl1pPr>
          </a:lstStyle>
          <a:p>
            <a:pPr rtl="0"/>
            <a:r>
              <a:rPr lang="en-US" noProof="0"/>
              <a:t>Click icon to add chart</a:t>
            </a:r>
            <a:endParaRPr lang="en-GB" noProof="0"/>
          </a:p>
        </p:txBody>
      </p:sp>
    </p:spTree>
    <p:extLst>
      <p:ext uri="{BB962C8B-B14F-4D97-AF65-F5344CB8AC3E}">
        <p14:creationId xmlns:p14="http://schemas.microsoft.com/office/powerpoint/2010/main" val="102084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5" name="Rectangle 14">
            <a:extLst>
              <a:ext uri="{FF2B5EF4-FFF2-40B4-BE49-F238E27FC236}">
                <a16:creationId xmlns:a16="http://schemas.microsoft.com/office/drawing/2014/main" id="{1517DDCC-4521-4225-8F36-D4B39128409A}"/>
              </a:ext>
            </a:extLst>
          </p:cNvPr>
          <p:cNvSpPr/>
          <p:nvPr userDrawn="1"/>
        </p:nvSpPr>
        <p:spPr>
          <a:xfrm>
            <a:off x="8991600" y="3965574"/>
            <a:ext cx="3200400" cy="289242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6" name="Rectangle 5">
            <a:extLst>
              <a:ext uri="{FF2B5EF4-FFF2-40B4-BE49-F238E27FC236}">
                <a16:creationId xmlns:a16="http://schemas.microsoft.com/office/drawing/2014/main" id="{B16570C8-2343-4B74-AF97-DC7CE5D92865}"/>
              </a:ext>
            </a:extLst>
          </p:cNvPr>
          <p:cNvSpPr/>
          <p:nvPr userDrawn="1"/>
        </p:nvSpPr>
        <p:spPr>
          <a:xfrm>
            <a:off x="0" y="0"/>
            <a:ext cx="3200400" cy="289242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9" name="Picture Placeholder 8">
            <a:extLst>
              <a:ext uri="{FF2B5EF4-FFF2-40B4-BE49-F238E27FC236}">
                <a16:creationId xmlns:a16="http://schemas.microsoft.com/office/drawing/2014/main" id="{2D02598E-521E-41CD-B068-134834CFF4FF}"/>
              </a:ext>
            </a:extLst>
          </p:cNvPr>
          <p:cNvSpPr>
            <a:spLocks noGrp="1"/>
          </p:cNvSpPr>
          <p:nvPr userDrawn="1">
            <p:ph type="pic" sz="quarter" idx="10"/>
          </p:nvPr>
        </p:nvSpPr>
        <p:spPr>
          <a:xfrm>
            <a:off x="371476" y="278606"/>
            <a:ext cx="11520487" cy="3150394"/>
          </a:xfrm>
          <a:solidFill>
            <a:schemeClr val="bg1">
              <a:lumMod val="95000"/>
            </a:schemeClr>
          </a:solidFill>
        </p:spPr>
        <p:txBody>
          <a:bodyPr rtlCol="0">
            <a:normAutofit/>
          </a:bodyPr>
          <a:lstStyle>
            <a:lvl1pPr marL="0" indent="0" algn="ctr">
              <a:buNone/>
              <a:defRPr sz="1800"/>
            </a:lvl1pPr>
          </a:lstStyle>
          <a:p>
            <a:pPr rtl="0"/>
            <a:r>
              <a:rPr lang="en-US" noProof="0"/>
              <a:t>Click icon to add picture</a:t>
            </a:r>
            <a:endParaRPr lang="en-GB" noProof="0"/>
          </a:p>
        </p:txBody>
      </p:sp>
      <p:sp>
        <p:nvSpPr>
          <p:cNvPr id="14" name="Rectangle 13">
            <a:extLst>
              <a:ext uri="{FF2B5EF4-FFF2-40B4-BE49-F238E27FC236}">
                <a16:creationId xmlns:a16="http://schemas.microsoft.com/office/drawing/2014/main" id="{40B27536-7968-45BB-9FA8-DF1A47A47827}"/>
              </a:ext>
            </a:extLst>
          </p:cNvPr>
          <p:cNvSpPr/>
          <p:nvPr userDrawn="1"/>
        </p:nvSpPr>
        <p:spPr>
          <a:xfrm>
            <a:off x="371476" y="3429000"/>
            <a:ext cx="11520487" cy="2771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4E8B51C6-9166-4F67-995A-396809E6533C}"/>
              </a:ext>
            </a:extLst>
          </p:cNvPr>
          <p:cNvSpPr>
            <a:spLocks noGrp="1"/>
          </p:cNvSpPr>
          <p:nvPr userDrawn="1">
            <p:ph type="ctrTitle"/>
          </p:nvPr>
        </p:nvSpPr>
        <p:spPr>
          <a:xfrm>
            <a:off x="1510507" y="3886201"/>
            <a:ext cx="9242424" cy="1104900"/>
          </a:xfrm>
        </p:spPr>
        <p:txBody>
          <a:bodyPr rtlCol="0" anchor="ctr">
            <a:normAutofit/>
          </a:bodyPr>
          <a:lstStyle>
            <a:lvl1pPr algn="ctr">
              <a:defRPr sz="5400">
                <a:solidFill>
                  <a:schemeClr val="accent1"/>
                </a:solidFill>
              </a:defRPr>
            </a:lvl1pPr>
          </a:lstStyle>
          <a:p>
            <a:pPr rtl="0"/>
            <a:r>
              <a:rPr lang="en-US" noProof="0"/>
              <a:t>Click to edit Master title style</a:t>
            </a:r>
            <a:endParaRPr lang="en-GB" noProof="0"/>
          </a:p>
        </p:txBody>
      </p:sp>
      <p:sp>
        <p:nvSpPr>
          <p:cNvPr id="3" name="Subtitle 2">
            <a:extLst>
              <a:ext uri="{FF2B5EF4-FFF2-40B4-BE49-F238E27FC236}">
                <a16:creationId xmlns:a16="http://schemas.microsoft.com/office/drawing/2014/main" id="{A951C9A4-8764-4CB3-AC26-C957C0E84BCD}"/>
              </a:ext>
            </a:extLst>
          </p:cNvPr>
          <p:cNvSpPr>
            <a:spLocks noGrp="1"/>
          </p:cNvSpPr>
          <p:nvPr userDrawn="1">
            <p:ph type="subTitle" idx="1"/>
          </p:nvPr>
        </p:nvSpPr>
        <p:spPr>
          <a:xfrm>
            <a:off x="1510507" y="5130801"/>
            <a:ext cx="9242424" cy="533400"/>
          </a:xfrm>
        </p:spPr>
        <p:txBody>
          <a:bodyPr rtlCol="0"/>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0"/>
              <a:t>Click to edit Master subtitle style</a:t>
            </a:r>
            <a:endParaRPr lang="en-GB" noProof="0"/>
          </a:p>
        </p:txBody>
      </p:sp>
    </p:spTree>
    <p:extLst>
      <p:ext uri="{BB962C8B-B14F-4D97-AF65-F5344CB8AC3E}">
        <p14:creationId xmlns:p14="http://schemas.microsoft.com/office/powerpoint/2010/main" val="29283791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6857999"/>
          </a:xfrm>
          <a:solidFill>
            <a:schemeClr val="bg1">
              <a:lumMod val="95000"/>
            </a:schemeClr>
          </a:solidFill>
        </p:spPr>
        <p:txBody>
          <a:bodyPr rtlCol="0">
            <a:normAutofit/>
          </a:bodyPr>
          <a:lstStyle>
            <a:lvl1pPr marL="0" indent="0" algn="ctr">
              <a:buNone/>
              <a:defRPr sz="1800"/>
            </a:lvl1pPr>
          </a:lstStyle>
          <a:p>
            <a:pPr rtl="0"/>
            <a:r>
              <a:rPr lang="en-US" noProof="0"/>
              <a:t>Click icon to add picture</a:t>
            </a:r>
            <a:endParaRPr lang="en-GB" noProof="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hasCustomPrompt="1"/>
          </p:nvPr>
        </p:nvSpPr>
        <p:spPr>
          <a:xfrm>
            <a:off x="1727201" y="2337595"/>
            <a:ext cx="8737600" cy="2182811"/>
          </a:xfrm>
        </p:spPr>
        <p:txBody>
          <a:bodyPr rtlCol="0" anchor="ctr">
            <a:normAutofit/>
          </a:bodyPr>
          <a:lstStyle>
            <a:lvl1pPr algn="ctr">
              <a:defRPr sz="11500">
                <a:solidFill>
                  <a:schemeClr val="tx1"/>
                </a:solidFill>
              </a:defRPr>
            </a:lvl1pPr>
          </a:lstStyle>
          <a:p>
            <a:pPr rtl="0"/>
            <a:r>
              <a:rPr lang="en-GB" noProof="0"/>
              <a:t>Thank you</a:t>
            </a:r>
          </a:p>
        </p:txBody>
      </p:sp>
    </p:spTree>
    <p:extLst>
      <p:ext uri="{BB962C8B-B14F-4D97-AF65-F5344CB8AC3E}">
        <p14:creationId xmlns:p14="http://schemas.microsoft.com/office/powerpoint/2010/main" val="27575380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C3DD3-9184-4434-93FC-DDB3E5B5328C}"/>
              </a:ext>
            </a:extLst>
          </p:cNvPr>
          <p:cNvSpPr>
            <a:spLocks noGrp="1"/>
          </p:cNvSpPr>
          <p:nvPr>
            <p:ph type="title"/>
          </p:nvPr>
        </p:nvSpPr>
        <p:spPr>
          <a:xfrm>
            <a:off x="839788" y="457200"/>
            <a:ext cx="3932237" cy="1600200"/>
          </a:xfrm>
        </p:spPr>
        <p:txBody>
          <a:bodyPr rtlCol="0" anchor="b"/>
          <a:lstStyle>
            <a:lvl1pPr>
              <a:defRPr sz="3200"/>
            </a:lvl1pPr>
          </a:lstStyle>
          <a:p>
            <a:pPr rtl="0"/>
            <a:r>
              <a:rPr lang="en-US" noProof="0"/>
              <a:t>Click to edit Master title style</a:t>
            </a:r>
            <a:endParaRPr lang="en-GB" noProof="0"/>
          </a:p>
        </p:txBody>
      </p:sp>
      <p:sp>
        <p:nvSpPr>
          <p:cNvPr id="3" name="Content Placeholder 2">
            <a:extLst>
              <a:ext uri="{FF2B5EF4-FFF2-40B4-BE49-F238E27FC236}">
                <a16:creationId xmlns:a16="http://schemas.microsoft.com/office/drawing/2014/main" id="{A4302458-F7EC-4A75-A897-E73CF8028E73}"/>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Text Placeholder 3">
            <a:extLst>
              <a:ext uri="{FF2B5EF4-FFF2-40B4-BE49-F238E27FC236}">
                <a16:creationId xmlns:a16="http://schemas.microsoft.com/office/drawing/2014/main" id="{AFD31584-D229-4F6C-BA8E-36782FDA8DA0}"/>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US" noProof="0"/>
              <a:t>Click to edit Master text styles</a:t>
            </a:r>
          </a:p>
        </p:txBody>
      </p:sp>
      <p:sp>
        <p:nvSpPr>
          <p:cNvPr id="7" name="Slide Number Placeholder 6">
            <a:extLst>
              <a:ext uri="{FF2B5EF4-FFF2-40B4-BE49-F238E27FC236}">
                <a16:creationId xmlns:a16="http://schemas.microsoft.com/office/drawing/2014/main" id="{382B7AE8-665C-4FF6-B292-B525984D93C4}"/>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Tree>
    <p:extLst>
      <p:ext uri="{BB962C8B-B14F-4D97-AF65-F5344CB8AC3E}">
        <p14:creationId xmlns:p14="http://schemas.microsoft.com/office/powerpoint/2010/main" val="13903189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2ACFC-0D65-4857-AAEE-904747F38A57}"/>
              </a:ext>
            </a:extLst>
          </p:cNvPr>
          <p:cNvSpPr>
            <a:spLocks noGrp="1"/>
          </p:cNvSpPr>
          <p:nvPr>
            <p:ph type="title"/>
          </p:nvPr>
        </p:nvSpPr>
        <p:spPr>
          <a:xfrm>
            <a:off x="839788" y="457200"/>
            <a:ext cx="3932237" cy="1600200"/>
          </a:xfrm>
        </p:spPr>
        <p:txBody>
          <a:bodyPr rtlCol="0" anchor="b"/>
          <a:lstStyle>
            <a:lvl1pPr>
              <a:defRPr sz="3200"/>
            </a:lvl1pPr>
          </a:lstStyle>
          <a:p>
            <a:pPr rtl="0"/>
            <a:r>
              <a:rPr lang="en-US" noProof="0"/>
              <a:t>Click to edit Master title style</a:t>
            </a:r>
            <a:endParaRPr lang="en-GB" noProof="0"/>
          </a:p>
        </p:txBody>
      </p:sp>
      <p:sp>
        <p:nvSpPr>
          <p:cNvPr id="3" name="Picture Placeholder 2">
            <a:extLst>
              <a:ext uri="{FF2B5EF4-FFF2-40B4-BE49-F238E27FC236}">
                <a16:creationId xmlns:a16="http://schemas.microsoft.com/office/drawing/2014/main" id="{8A594C5E-E06C-488C-AC82-331C53B94F1C}"/>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US" noProof="0"/>
              <a:t>Click icon to add picture</a:t>
            </a:r>
            <a:endParaRPr lang="en-GB" noProof="0"/>
          </a:p>
        </p:txBody>
      </p:sp>
      <p:sp>
        <p:nvSpPr>
          <p:cNvPr id="4" name="Text Placeholder 3">
            <a:extLst>
              <a:ext uri="{FF2B5EF4-FFF2-40B4-BE49-F238E27FC236}">
                <a16:creationId xmlns:a16="http://schemas.microsoft.com/office/drawing/2014/main" id="{74EC8C27-FA57-408C-8D6B-844D81BC8312}"/>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US" noProof="0"/>
              <a:t>Click to edit Master text styles</a:t>
            </a:r>
          </a:p>
        </p:txBody>
      </p:sp>
      <p:sp>
        <p:nvSpPr>
          <p:cNvPr id="7" name="Slide Number Placeholder 6">
            <a:extLst>
              <a:ext uri="{FF2B5EF4-FFF2-40B4-BE49-F238E27FC236}">
                <a16:creationId xmlns:a16="http://schemas.microsoft.com/office/drawing/2014/main" id="{E468A18F-96D4-4F1F-BF6B-EDFACBF8D67C}"/>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Tree>
    <p:extLst>
      <p:ext uri="{BB962C8B-B14F-4D97-AF65-F5344CB8AC3E}">
        <p14:creationId xmlns:p14="http://schemas.microsoft.com/office/powerpoint/2010/main" val="1803416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p:txBody>
          <a:bodyPr rtlCol="0"/>
          <a:lstStyle/>
          <a:p>
            <a:pPr rtl="0"/>
            <a:r>
              <a:rPr lang="en-US" noProof="0"/>
              <a:t>Click to edit Master title style</a:t>
            </a:r>
            <a:endParaRPr lang="en-GB" noProof="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Tree>
    <p:extLst>
      <p:ext uri="{BB962C8B-B14F-4D97-AF65-F5344CB8AC3E}">
        <p14:creationId xmlns:p14="http://schemas.microsoft.com/office/powerpoint/2010/main" val="84979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C071DB-1B6B-4FC3-A099-12F35734D22D}"/>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8" name="Rectangle 7">
            <a:extLst>
              <a:ext uri="{FF2B5EF4-FFF2-40B4-BE49-F238E27FC236}">
                <a16:creationId xmlns:a16="http://schemas.microsoft.com/office/drawing/2014/main" id="{35768407-2D97-4F4F-8CB8-4D3668680B64}"/>
              </a:ext>
            </a:extLst>
          </p:cNvPr>
          <p:cNvSpPr/>
          <p:nvPr userDrawn="1"/>
        </p:nvSpPr>
        <p:spPr>
          <a:xfrm>
            <a:off x="371475" y="1460501"/>
            <a:ext cx="5724525" cy="4740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ln>
                <a:noFill/>
              </a:ln>
            </a:endParaRPr>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1244600" y="260351"/>
            <a:ext cx="9702800" cy="973137"/>
          </a:xfrm>
        </p:spPr>
        <p:txBody>
          <a:bodyPr rtlCol="0">
            <a:normAutofit/>
          </a:bodyPr>
          <a:lstStyle>
            <a:lvl1pPr algn="ctr">
              <a:defRPr sz="4400"/>
            </a:lvl1pPr>
          </a:lstStyle>
          <a:p>
            <a:pPr rtl="0"/>
            <a:r>
              <a:rPr lang="en-US" noProof="0"/>
              <a:t>Click to edit Master title style</a:t>
            </a:r>
            <a:endParaRPr lang="en-GB" noProof="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546100" y="1638299"/>
            <a:ext cx="5346700" cy="4381501"/>
          </a:xfrm>
        </p:spPr>
        <p:txBody>
          <a:bodyPr rtlCol="0">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
        <p:nvSpPr>
          <p:cNvPr id="7" name="Picture Placeholder 6">
            <a:extLst>
              <a:ext uri="{FF2B5EF4-FFF2-40B4-BE49-F238E27FC236}">
                <a16:creationId xmlns:a16="http://schemas.microsoft.com/office/drawing/2014/main" id="{6D4AFEBD-46AA-4A09-AD19-CDD123811A47}"/>
              </a:ext>
            </a:extLst>
          </p:cNvPr>
          <p:cNvSpPr>
            <a:spLocks noGrp="1"/>
          </p:cNvSpPr>
          <p:nvPr>
            <p:ph type="pic" sz="quarter" idx="13"/>
          </p:nvPr>
        </p:nvSpPr>
        <p:spPr>
          <a:xfrm>
            <a:off x="6096000" y="1460501"/>
            <a:ext cx="5795963" cy="4740274"/>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US" noProof="0"/>
              <a:t>Click icon to add picture</a:t>
            </a:r>
            <a:endParaRPr lang="en-GB" noProof="0"/>
          </a:p>
        </p:txBody>
      </p:sp>
    </p:spTree>
    <p:extLst>
      <p:ext uri="{BB962C8B-B14F-4D97-AF65-F5344CB8AC3E}">
        <p14:creationId xmlns:p14="http://schemas.microsoft.com/office/powerpoint/2010/main" val="3377171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260351"/>
            <a:ext cx="5495926" cy="2138362"/>
          </a:xfrm>
        </p:spPr>
        <p:txBody>
          <a:bodyPr rtlCol="0" anchor="b">
            <a:noAutofit/>
          </a:bodyPr>
          <a:lstStyle>
            <a:lvl1pPr>
              <a:defRPr sz="5400"/>
            </a:lvl1pPr>
          </a:lstStyle>
          <a:p>
            <a:pPr rtl="0"/>
            <a:r>
              <a:rPr lang="en-US" noProof="0"/>
              <a:t>Click to edit Master title style</a:t>
            </a:r>
            <a:endParaRPr lang="en-GB" noProof="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371475" y="2603500"/>
            <a:ext cx="5495926" cy="3573463"/>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
        <p:nvSpPr>
          <p:cNvPr id="5" name="Picture Placeholder 1">
            <a:extLst>
              <a:ext uri="{FF2B5EF4-FFF2-40B4-BE49-F238E27FC236}">
                <a16:creationId xmlns:a16="http://schemas.microsoft.com/office/drawing/2014/main" id="{08C777B1-9A90-4B1E-A6AE-9339286077EB}"/>
              </a:ext>
            </a:extLst>
          </p:cNvPr>
          <p:cNvSpPr>
            <a:spLocks noGrp="1"/>
          </p:cNvSpPr>
          <p:nvPr>
            <p:ph type="pic" sz="quarter" idx="10" hasCustomPrompt="1"/>
          </p:nvPr>
        </p:nvSpPr>
        <p:spPr>
          <a:xfrm>
            <a:off x="9191224" y="637283"/>
            <a:ext cx="2692800" cy="278254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rtl="0">
              <a:buNone/>
            </a:pPr>
            <a:r>
              <a:rPr lang="en-GB" noProof="0"/>
              <a:t>Add Image Here</a:t>
            </a:r>
          </a:p>
        </p:txBody>
      </p:sp>
      <p:sp>
        <p:nvSpPr>
          <p:cNvPr id="7" name="Picture Placeholder 2">
            <a:extLst>
              <a:ext uri="{FF2B5EF4-FFF2-40B4-BE49-F238E27FC236}">
                <a16:creationId xmlns:a16="http://schemas.microsoft.com/office/drawing/2014/main" id="{0FEA994A-8056-4F3D-9365-B6A362A93EE3}"/>
              </a:ext>
            </a:extLst>
          </p:cNvPr>
          <p:cNvSpPr>
            <a:spLocks noGrp="1"/>
          </p:cNvSpPr>
          <p:nvPr>
            <p:ph type="pic" sz="quarter" idx="11" hasCustomPrompt="1"/>
          </p:nvPr>
        </p:nvSpPr>
        <p:spPr>
          <a:xfrm>
            <a:off x="6498424" y="3430043"/>
            <a:ext cx="2692800" cy="277232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rtl="0">
              <a:buNone/>
            </a:pPr>
            <a:r>
              <a:rPr lang="en-GB" noProof="0"/>
              <a:t>Add Image Here</a:t>
            </a:r>
          </a:p>
        </p:txBody>
      </p:sp>
      <p:sp>
        <p:nvSpPr>
          <p:cNvPr id="9" name="Rectangle 8">
            <a:extLst>
              <a:ext uri="{FF2B5EF4-FFF2-40B4-BE49-F238E27FC236}">
                <a16:creationId xmlns:a16="http://schemas.microsoft.com/office/drawing/2014/main" id="{E429E334-587D-4420-9285-C2A5F494582B}"/>
              </a:ext>
            </a:extLst>
          </p:cNvPr>
          <p:cNvSpPr/>
          <p:nvPr userDrawn="1"/>
        </p:nvSpPr>
        <p:spPr>
          <a:xfrm>
            <a:off x="9289522" y="3527226"/>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0" name="Rectangle 9">
            <a:extLst>
              <a:ext uri="{FF2B5EF4-FFF2-40B4-BE49-F238E27FC236}">
                <a16:creationId xmlns:a16="http://schemas.microsoft.com/office/drawing/2014/main" id="{F7BD4601-EF26-4D7C-8CB6-95488F17575B}"/>
              </a:ext>
            </a:extLst>
          </p:cNvPr>
          <p:cNvSpPr/>
          <p:nvPr userDrawn="1"/>
        </p:nvSpPr>
        <p:spPr>
          <a:xfrm>
            <a:off x="8621786" y="2848323"/>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1" name="Rectangle 10">
            <a:extLst>
              <a:ext uri="{FF2B5EF4-FFF2-40B4-BE49-F238E27FC236}">
                <a16:creationId xmlns:a16="http://schemas.microsoft.com/office/drawing/2014/main" id="{91949C41-2679-4E9D-A28C-F0C979F5702B}"/>
              </a:ext>
            </a:extLst>
          </p:cNvPr>
          <p:cNvSpPr/>
          <p:nvPr userDrawn="1"/>
        </p:nvSpPr>
        <p:spPr>
          <a:xfrm>
            <a:off x="8870898" y="2508125"/>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2" name="Rectangle 11">
            <a:extLst>
              <a:ext uri="{FF2B5EF4-FFF2-40B4-BE49-F238E27FC236}">
                <a16:creationId xmlns:a16="http://schemas.microsoft.com/office/drawing/2014/main" id="{3454B05D-55FD-4118-B899-4095FF50870D}"/>
              </a:ext>
            </a:extLst>
          </p:cNvPr>
          <p:cNvSpPr/>
          <p:nvPr userDrawn="1"/>
        </p:nvSpPr>
        <p:spPr>
          <a:xfrm>
            <a:off x="0" y="933450"/>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440533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1016000"/>
            <a:ext cx="3997324" cy="2501899"/>
          </a:xfrm>
        </p:spPr>
        <p:txBody>
          <a:bodyPr rtlCol="0" anchor="b">
            <a:noAutofit/>
          </a:bodyPr>
          <a:lstStyle>
            <a:lvl1pPr>
              <a:defRPr sz="5400"/>
            </a:lvl1pPr>
          </a:lstStyle>
          <a:p>
            <a:pPr rtl="0"/>
            <a:r>
              <a:rPr lang="en-US" noProof="0"/>
              <a:t>Click to edit Master title style</a:t>
            </a:r>
            <a:endParaRPr lang="en-GB" noProof="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371475" y="3619500"/>
            <a:ext cx="3997325" cy="2557463"/>
          </a:xfrm>
        </p:spPr>
        <p:txBody>
          <a:bodyPr rtlCol="0">
            <a:normAutofit/>
          </a:bodyPr>
          <a:lstStyle>
            <a:lvl1pPr>
              <a:defRPr sz="2000"/>
            </a:lvl1pPr>
            <a:lvl2pPr>
              <a:defRPr sz="1800"/>
            </a:lvl2pPr>
            <a:lvl3pPr>
              <a:defRPr sz="1600"/>
            </a:lvl3pPr>
            <a:lvl4pPr>
              <a:defRPr sz="1400"/>
            </a:lvl4pPr>
            <a:lvl5pPr>
              <a:defRPr sz="14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rtlCol="0"/>
          <a:lstStyle/>
          <a:p>
            <a:pPr rtl="0"/>
            <a:fld id="{03DC2DEF-D2FE-4B45-ABA4-9F153FD1C98A}" type="slidenum">
              <a:rPr lang="en-GB" noProof="0" smtClean="0"/>
              <a:t>‹#›</a:t>
            </a:fld>
            <a:endParaRPr lang="en-GB" noProof="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4902201" y="619125"/>
            <a:ext cx="3454400" cy="5581650"/>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US" noProof="0"/>
              <a:t>Click icon to add picture</a:t>
            </a:r>
            <a:endParaRPr lang="en-GB" noProof="0"/>
          </a:p>
        </p:txBody>
      </p:sp>
      <p:sp>
        <p:nvSpPr>
          <p:cNvPr id="14" name="Picture Placeholder 6">
            <a:extLst>
              <a:ext uri="{FF2B5EF4-FFF2-40B4-BE49-F238E27FC236}">
                <a16:creationId xmlns:a16="http://schemas.microsoft.com/office/drawing/2014/main" id="{F6824EBC-CC6E-4D5A-B85A-DAC55ACE8533}"/>
              </a:ext>
            </a:extLst>
          </p:cNvPr>
          <p:cNvSpPr>
            <a:spLocks noGrp="1"/>
          </p:cNvSpPr>
          <p:nvPr>
            <p:ph type="pic" sz="quarter" idx="14"/>
          </p:nvPr>
        </p:nvSpPr>
        <p:spPr>
          <a:xfrm>
            <a:off x="8432801" y="260351"/>
            <a:ext cx="3454400" cy="5581649"/>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en-US" noProof="0"/>
              <a:t>Click icon to add picture</a:t>
            </a:r>
            <a:endParaRPr lang="en-GB" noProof="0"/>
          </a:p>
        </p:txBody>
      </p:sp>
      <p:sp>
        <p:nvSpPr>
          <p:cNvPr id="15" name="Rectangle 14">
            <a:extLst>
              <a:ext uri="{FF2B5EF4-FFF2-40B4-BE49-F238E27FC236}">
                <a16:creationId xmlns:a16="http://schemas.microsoft.com/office/drawing/2014/main" id="{43661888-890D-4E0C-8076-65EDFDB7DE27}"/>
              </a:ext>
            </a:extLst>
          </p:cNvPr>
          <p:cNvSpPr/>
          <p:nvPr userDrawn="1"/>
        </p:nvSpPr>
        <p:spPr>
          <a:xfrm>
            <a:off x="8432801" y="5842000"/>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6" name="Rectangle 15">
            <a:extLst>
              <a:ext uri="{FF2B5EF4-FFF2-40B4-BE49-F238E27FC236}">
                <a16:creationId xmlns:a16="http://schemas.microsoft.com/office/drawing/2014/main" id="{5AE48EF9-5BAF-4BD7-A6BE-866C0307B69F}"/>
              </a:ext>
            </a:extLst>
          </p:cNvPr>
          <p:cNvSpPr/>
          <p:nvPr userDrawn="1"/>
        </p:nvSpPr>
        <p:spPr>
          <a:xfrm>
            <a:off x="4902201" y="239509"/>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7" name="Rectangle 16">
            <a:extLst>
              <a:ext uri="{FF2B5EF4-FFF2-40B4-BE49-F238E27FC236}">
                <a16:creationId xmlns:a16="http://schemas.microsoft.com/office/drawing/2014/main" id="{E8D4A5F4-99AC-4FB3-8A59-AB8D7B4FC7D7}"/>
              </a:ext>
            </a:extLst>
          </p:cNvPr>
          <p:cNvSpPr/>
          <p:nvPr userDrawn="1"/>
        </p:nvSpPr>
        <p:spPr>
          <a:xfrm>
            <a:off x="0" y="1384300"/>
            <a:ext cx="177800" cy="4457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7401361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060ACE-E228-45FD-83E3-FF4D1CCF705F}"/>
              </a:ext>
            </a:extLst>
          </p:cNvPr>
          <p:cNvSpPr>
            <a:spLocks noGrp="1"/>
          </p:cNvSpPr>
          <p:nvPr>
            <p:ph type="title"/>
          </p:nvPr>
        </p:nvSpPr>
        <p:spPr>
          <a:xfrm>
            <a:off x="371475" y="260351"/>
            <a:ext cx="11520487" cy="758824"/>
          </a:xfrm>
          <a:prstGeom prst="rect">
            <a:avLst/>
          </a:prstGeom>
        </p:spPr>
        <p:txBody>
          <a:bodyPr vert="horz" lIns="91440" tIns="45720" rIns="91440" bIns="45720" rtlCol="0" anchor="ctr">
            <a:normAutofit/>
          </a:bodyPr>
          <a:lstStyle/>
          <a:p>
            <a:pPr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D88AF9FF-2A4E-41E6-956B-69BC625CC9A4}"/>
              </a:ext>
            </a:extLst>
          </p:cNvPr>
          <p:cNvSpPr>
            <a:spLocks noGrp="1"/>
          </p:cNvSpPr>
          <p:nvPr>
            <p:ph type="body" idx="1"/>
          </p:nvPr>
        </p:nvSpPr>
        <p:spPr>
          <a:xfrm>
            <a:off x="371474" y="1233488"/>
            <a:ext cx="11520487" cy="4943475"/>
          </a:xfrm>
          <a:prstGeom prst="rect">
            <a:avLst/>
          </a:prstGeom>
        </p:spPr>
        <p:txBody>
          <a:bodyPr vert="horz" lIns="91440" tIns="45720" rIns="91440" bIns="45720" rtlCol="0">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7" name="Rectangle 6">
            <a:extLst>
              <a:ext uri="{FF2B5EF4-FFF2-40B4-BE49-F238E27FC236}">
                <a16:creationId xmlns:a16="http://schemas.microsoft.com/office/drawing/2014/main" id="{CEE1F87C-C7F2-4F14-86B1-854B7B0C580E}"/>
              </a:ext>
            </a:extLst>
          </p:cNvPr>
          <p:cNvSpPr/>
          <p:nvPr userDrawn="1"/>
        </p:nvSpPr>
        <p:spPr>
          <a:xfrm>
            <a:off x="11229975" y="6512060"/>
            <a:ext cx="962025" cy="3459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6" name="Slide Number Placeholder 5">
            <a:extLst>
              <a:ext uri="{FF2B5EF4-FFF2-40B4-BE49-F238E27FC236}">
                <a16:creationId xmlns:a16="http://schemas.microsoft.com/office/drawing/2014/main" id="{94FD9470-E137-41DF-A5CA-C7B4B9856E94}"/>
              </a:ext>
            </a:extLst>
          </p:cNvPr>
          <p:cNvSpPr>
            <a:spLocks noGrp="1"/>
          </p:cNvSpPr>
          <p:nvPr>
            <p:ph type="sldNum" sz="quarter" idx="4"/>
          </p:nvPr>
        </p:nvSpPr>
        <p:spPr>
          <a:xfrm>
            <a:off x="11518900" y="6581978"/>
            <a:ext cx="373062" cy="206104"/>
          </a:xfrm>
          <a:prstGeom prst="rect">
            <a:avLst/>
          </a:prstGeom>
        </p:spPr>
        <p:txBody>
          <a:bodyPr vert="horz" lIns="91440" tIns="45720" rIns="91440" bIns="45720" rtlCol="0" anchor="ctr"/>
          <a:lstStyle>
            <a:lvl1pPr algn="r">
              <a:defRPr sz="1200">
                <a:solidFill>
                  <a:schemeClr val="bg1"/>
                </a:solidFill>
              </a:defRPr>
            </a:lvl1pPr>
          </a:lstStyle>
          <a:p>
            <a:pPr rtl="0"/>
            <a:fld id="{03DC2DEF-D2FE-4B45-ABA4-9F153FD1C98A}" type="slidenum">
              <a:rPr lang="en-GB" noProof="0" smtClean="0"/>
              <a:pPr/>
              <a:t>‹#›</a:t>
            </a:fld>
            <a:endParaRPr lang="en-GB" noProof="0"/>
          </a:p>
        </p:txBody>
      </p:sp>
      <p:sp>
        <p:nvSpPr>
          <p:cNvPr id="8" name="Rectangle 7">
            <a:extLst>
              <a:ext uri="{FF2B5EF4-FFF2-40B4-BE49-F238E27FC236}">
                <a16:creationId xmlns:a16="http://schemas.microsoft.com/office/drawing/2014/main" id="{48AB12CC-D752-4664-B92F-BAEFF0416B7E}"/>
              </a:ext>
            </a:extLst>
          </p:cNvPr>
          <p:cNvSpPr/>
          <p:nvPr userDrawn="1"/>
        </p:nvSpPr>
        <p:spPr>
          <a:xfrm>
            <a:off x="0" y="260350"/>
            <a:ext cx="300037" cy="755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343458329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50" r:id="rId6"/>
    <p:sldLayoutId id="2147483664" r:id="rId7"/>
    <p:sldLayoutId id="2147483665" r:id="rId8"/>
    <p:sldLayoutId id="2147483666" r:id="rId9"/>
    <p:sldLayoutId id="2147483667" r:id="rId10"/>
    <p:sldLayoutId id="2147483668" r:id="rId11"/>
    <p:sldLayoutId id="2147483669" r:id="rId12"/>
    <p:sldLayoutId id="2147483651" r:id="rId13"/>
    <p:sldLayoutId id="2147483670" r:id="rId14"/>
    <p:sldLayoutId id="2147483671" r:id="rId15"/>
    <p:sldLayoutId id="2147483672" r:id="rId16"/>
    <p:sldLayoutId id="2147483673" r:id="rId17"/>
    <p:sldLayoutId id="2147483652" r:id="rId18"/>
    <p:sldLayoutId id="2147483674" r:id="rId19"/>
    <p:sldLayoutId id="2147483675" r:id="rId20"/>
    <p:sldLayoutId id="2147483676" r:id="rId21"/>
    <p:sldLayoutId id="2147483677" r:id="rId22"/>
    <p:sldLayoutId id="2147483655" r:id="rId23"/>
    <p:sldLayoutId id="2147483678" r:id="rId24"/>
    <p:sldLayoutId id="2147483679" r:id="rId25"/>
    <p:sldLayoutId id="2147483680" r:id="rId26"/>
    <p:sldLayoutId id="2147483681" r:id="rId27"/>
    <p:sldLayoutId id="2147483653" r:id="rId28"/>
    <p:sldLayoutId id="2147483682" r:id="rId29"/>
    <p:sldLayoutId id="2147483683" r:id="rId30"/>
    <p:sldLayoutId id="2147483684" r:id="rId31"/>
    <p:sldLayoutId id="2147483685" r:id="rId32"/>
    <p:sldLayoutId id="2147483654" r:id="rId33"/>
    <p:sldLayoutId id="2147483686" r:id="rId34"/>
    <p:sldLayoutId id="2147483687" r:id="rId35"/>
    <p:sldLayoutId id="2147483689" r:id="rId36"/>
    <p:sldLayoutId id="2147483688" r:id="rId37"/>
    <p:sldLayoutId id="2147483690" r:id="rId38"/>
    <p:sldLayoutId id="2147483691" r:id="rId39"/>
    <p:sldLayoutId id="2147483692" r:id="rId40"/>
    <p:sldLayoutId id="2147483693" r:id="rId41"/>
    <p:sldLayoutId id="2147483694" r:id="rId42"/>
    <p:sldLayoutId id="2147483695" r:id="rId43"/>
    <p:sldLayoutId id="2147483696" r:id="rId44"/>
    <p:sldLayoutId id="2147483697" r:id="rId45"/>
    <p:sldLayoutId id="2147483698" r:id="rId46"/>
    <p:sldLayoutId id="2147483699" r:id="rId47"/>
    <p:sldLayoutId id="2147483700" r:id="rId48"/>
    <p:sldLayoutId id="2147483701" r:id="rId49"/>
    <p:sldLayoutId id="2147483702" r:id="rId50"/>
    <p:sldLayoutId id="2147483656" r:id="rId51"/>
    <p:sldLayoutId id="2147483657" r:id="rId52"/>
  </p:sldLayoutIdLst>
  <p:hf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userDrawn="1">
          <p15:clr>
            <a:srgbClr val="F26B43"/>
          </p15:clr>
        </p15:guide>
        <p15:guide id="2" pos="234" userDrawn="1">
          <p15:clr>
            <a:srgbClr val="F26B43"/>
          </p15:clr>
        </p15:guide>
        <p15:guide id="3" orient="horz" pos="4133" userDrawn="1">
          <p15:clr>
            <a:srgbClr val="F26B43"/>
          </p15:clr>
        </p15:guide>
        <p15:guide id="4" pos="7491" userDrawn="1">
          <p15:clr>
            <a:srgbClr val="F26B43"/>
          </p15:clr>
        </p15:guide>
        <p15:guide id="5" orient="horz" pos="640" userDrawn="1">
          <p15:clr>
            <a:srgbClr val="F26B43"/>
          </p15:clr>
        </p15:guide>
        <p15:guide id="6" orient="horz" pos="777" userDrawn="1">
          <p15:clr>
            <a:srgbClr val="F26B43"/>
          </p15:clr>
        </p15:guide>
        <p15:guide id="7" orient="horz" pos="4020" userDrawn="1">
          <p15:clr>
            <a:srgbClr val="F26B43"/>
          </p15:clr>
        </p15:guide>
        <p15:guide id="8" orient="horz" pos="390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45.xml"/><Relationship Id="rId5" Type="http://schemas.openxmlformats.org/officeDocument/2006/relationships/image" Target="../media/image22.jp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6.jpg"/><Relationship Id="rId2" Type="http://schemas.openxmlformats.org/officeDocument/2006/relationships/image" Target="../media/image23.jpg"/><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3.jpg"/><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10.jp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34.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34.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51CEBEB-5088-4E63-81A4-0DCEB5B45207}"/>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a:stretch/>
        </p:blipFill>
        <p:spPr>
          <a:xfrm>
            <a:off x="7205662" y="6009332"/>
            <a:ext cx="1562418" cy="778780"/>
          </a:xfrm>
        </p:spPr>
      </p:pic>
      <p:sp>
        <p:nvSpPr>
          <p:cNvPr id="3" name="Title 2">
            <a:extLst>
              <a:ext uri="{FF2B5EF4-FFF2-40B4-BE49-F238E27FC236}">
                <a16:creationId xmlns:a16="http://schemas.microsoft.com/office/drawing/2014/main" id="{3D71C9CD-CAE8-4AC8-936D-333769D479E5}"/>
              </a:ext>
            </a:extLst>
          </p:cNvPr>
          <p:cNvSpPr>
            <a:spLocks noGrp="1"/>
          </p:cNvSpPr>
          <p:nvPr>
            <p:ph type="ctrTitle"/>
          </p:nvPr>
        </p:nvSpPr>
        <p:spPr>
          <a:xfrm>
            <a:off x="7205662" y="393413"/>
            <a:ext cx="4986338" cy="2919839"/>
          </a:xfrm>
        </p:spPr>
        <p:txBody>
          <a:bodyPr rtlCol="0">
            <a:normAutofit/>
          </a:bodyPr>
          <a:lstStyle/>
          <a:p>
            <a:pPr algn="ctr" rtl="0"/>
            <a:r>
              <a:rPr lang="en-GB" dirty="0">
                <a:solidFill>
                  <a:schemeClr val="bg2"/>
                </a:solidFill>
                <a:effectLst>
                  <a:outerShdw blurRad="38100" dist="38100" dir="2700000" algn="tl">
                    <a:srgbClr val="000000">
                      <a:alpha val="43137"/>
                    </a:srgbClr>
                  </a:outerShdw>
                </a:effectLst>
                <a:latin typeface="Aptos" panose="020B0004020202020204" pitchFamily="34" charset="0"/>
              </a:rPr>
              <a:t>Seeing the Whole Picture</a:t>
            </a:r>
          </a:p>
        </p:txBody>
      </p:sp>
      <p:sp>
        <p:nvSpPr>
          <p:cNvPr id="4" name="Subtitle 3">
            <a:extLst>
              <a:ext uri="{FF2B5EF4-FFF2-40B4-BE49-F238E27FC236}">
                <a16:creationId xmlns:a16="http://schemas.microsoft.com/office/drawing/2014/main" id="{C6D24F99-E026-485A-96CD-AEC98137262A}"/>
              </a:ext>
            </a:extLst>
          </p:cNvPr>
          <p:cNvSpPr>
            <a:spLocks noGrp="1"/>
          </p:cNvSpPr>
          <p:nvPr>
            <p:ph type="subTitle" idx="1"/>
          </p:nvPr>
        </p:nvSpPr>
        <p:spPr>
          <a:xfrm>
            <a:off x="252412" y="3975316"/>
            <a:ext cx="6953250" cy="1877757"/>
          </a:xfrm>
        </p:spPr>
        <p:txBody>
          <a:bodyPr rtlCol="0">
            <a:noAutofit/>
          </a:bodyPr>
          <a:lstStyle/>
          <a:p>
            <a:pPr algn="ctr" rtl="0"/>
            <a:r>
              <a:rPr lang="en-GB" sz="2800" dirty="0">
                <a:latin typeface="Aptos" panose="020B0004020202020204" pitchFamily="34" charset="0"/>
              </a:rPr>
              <a:t>The Sustainability Project</a:t>
            </a:r>
          </a:p>
          <a:p>
            <a:pPr algn="ctr" rtl="0"/>
            <a:r>
              <a:rPr lang="en-GB" sz="3600" b="1" dirty="0">
                <a:latin typeface="Aptos" panose="020B0004020202020204" pitchFamily="34" charset="0"/>
              </a:rPr>
              <a:t>Our Journey </a:t>
            </a:r>
          </a:p>
          <a:p>
            <a:pPr algn="ctr" rtl="0"/>
            <a:r>
              <a:rPr lang="en-GB" sz="3600" b="1" dirty="0">
                <a:latin typeface="Aptos" panose="020B0004020202020204" pitchFamily="34" charset="0"/>
              </a:rPr>
              <a:t>Our Harrow</a:t>
            </a:r>
          </a:p>
        </p:txBody>
      </p:sp>
      <p:pic>
        <p:nvPicPr>
          <p:cNvPr id="5" name="Picture 4" descr="A red airplane flying in the sky&#10;&#10;Description automatically generated">
            <a:extLst>
              <a:ext uri="{FF2B5EF4-FFF2-40B4-BE49-F238E27FC236}">
                <a16:creationId xmlns:a16="http://schemas.microsoft.com/office/drawing/2014/main" id="{096BB676-2129-F41B-7833-D63549955BFD}"/>
              </a:ext>
            </a:extLst>
          </p:cNvPr>
          <p:cNvPicPr>
            <a:picLocks noChangeAspect="1"/>
          </p:cNvPicPr>
          <p:nvPr/>
        </p:nvPicPr>
        <p:blipFill>
          <a:blip r:embed="rId4"/>
          <a:stretch>
            <a:fillRect/>
          </a:stretch>
        </p:blipFill>
        <p:spPr>
          <a:xfrm>
            <a:off x="633094" y="273355"/>
            <a:ext cx="6572568" cy="3595404"/>
          </a:xfrm>
          <a:prstGeom prst="rect">
            <a:avLst/>
          </a:prstGeom>
        </p:spPr>
      </p:pic>
      <p:sp>
        <p:nvSpPr>
          <p:cNvPr id="7" name="TextBox 6">
            <a:extLst>
              <a:ext uri="{FF2B5EF4-FFF2-40B4-BE49-F238E27FC236}">
                <a16:creationId xmlns:a16="http://schemas.microsoft.com/office/drawing/2014/main" id="{0A6C4546-B23A-6601-CA69-819B581EF993}"/>
              </a:ext>
            </a:extLst>
          </p:cNvPr>
          <p:cNvSpPr txBox="1"/>
          <p:nvPr/>
        </p:nvSpPr>
        <p:spPr>
          <a:xfrm>
            <a:off x="1031875" y="6027003"/>
            <a:ext cx="5238750" cy="830997"/>
          </a:xfrm>
          <a:prstGeom prst="rect">
            <a:avLst/>
          </a:prstGeom>
          <a:noFill/>
        </p:spPr>
        <p:txBody>
          <a:bodyPr wrap="square" rtlCol="0">
            <a:spAutoFit/>
          </a:bodyPr>
          <a:lstStyle/>
          <a:p>
            <a:pPr algn="ctr"/>
            <a:r>
              <a:rPr lang="en-GB" sz="2400" dirty="0">
                <a:solidFill>
                  <a:schemeClr val="bg1"/>
                </a:solidFill>
                <a:latin typeface="Aptos" panose="020B0004020202020204" pitchFamily="34" charset="0"/>
              </a:rPr>
              <a:t>Funded by a grant from The National Archives</a:t>
            </a:r>
          </a:p>
        </p:txBody>
      </p:sp>
      <p:pic>
        <p:nvPicPr>
          <p:cNvPr id="9" name="Picture 8" descr="A close up of a logo&#10;&#10;Description automatically generated">
            <a:extLst>
              <a:ext uri="{FF2B5EF4-FFF2-40B4-BE49-F238E27FC236}">
                <a16:creationId xmlns:a16="http://schemas.microsoft.com/office/drawing/2014/main" id="{C6A5B128-DDDF-8717-6943-4D913B5F119F}"/>
              </a:ext>
            </a:extLst>
          </p:cNvPr>
          <p:cNvPicPr>
            <a:picLocks noChangeAspect="1"/>
          </p:cNvPicPr>
          <p:nvPr/>
        </p:nvPicPr>
        <p:blipFill>
          <a:blip r:embed="rId5"/>
          <a:stretch>
            <a:fillRect/>
          </a:stretch>
        </p:blipFill>
        <p:spPr>
          <a:xfrm>
            <a:off x="9011920" y="6009332"/>
            <a:ext cx="3100723" cy="757272"/>
          </a:xfrm>
          <a:prstGeom prst="rect">
            <a:avLst/>
          </a:prstGeom>
        </p:spPr>
      </p:pic>
      <p:sp>
        <p:nvSpPr>
          <p:cNvPr id="10" name="TextBox 9">
            <a:extLst>
              <a:ext uri="{FF2B5EF4-FFF2-40B4-BE49-F238E27FC236}">
                <a16:creationId xmlns:a16="http://schemas.microsoft.com/office/drawing/2014/main" id="{929B5371-FD6E-1155-95C1-0B81A2B8F023}"/>
              </a:ext>
            </a:extLst>
          </p:cNvPr>
          <p:cNvSpPr txBox="1"/>
          <p:nvPr/>
        </p:nvSpPr>
        <p:spPr>
          <a:xfrm>
            <a:off x="7920760" y="3544749"/>
            <a:ext cx="3303729" cy="2308324"/>
          </a:xfrm>
          <a:prstGeom prst="rect">
            <a:avLst/>
          </a:prstGeom>
          <a:noFill/>
        </p:spPr>
        <p:txBody>
          <a:bodyPr wrap="square" rtlCol="0">
            <a:spAutoFit/>
          </a:bodyPr>
          <a:lstStyle/>
          <a:p>
            <a:pPr algn="ctr"/>
            <a:r>
              <a:rPr lang="en-GB" sz="2400" dirty="0">
                <a:solidFill>
                  <a:schemeClr val="bg2"/>
                </a:solidFill>
                <a:latin typeface="Aptos" panose="020B0004020202020204" pitchFamily="34" charset="0"/>
              </a:rPr>
              <a:t>Mary Brown</a:t>
            </a:r>
          </a:p>
          <a:p>
            <a:pPr algn="ctr"/>
            <a:r>
              <a:rPr lang="en-GB" sz="2400" dirty="0">
                <a:solidFill>
                  <a:schemeClr val="bg2"/>
                </a:solidFill>
                <a:latin typeface="Aptos" panose="020B0004020202020204" pitchFamily="34" charset="0"/>
              </a:rPr>
              <a:t>Archivist</a:t>
            </a:r>
          </a:p>
          <a:p>
            <a:pPr algn="ctr"/>
            <a:r>
              <a:rPr lang="en-GB" sz="2400" dirty="0">
                <a:solidFill>
                  <a:schemeClr val="bg2"/>
                </a:solidFill>
                <a:latin typeface="Aptos" panose="020B0004020202020204" pitchFamily="34" charset="0"/>
              </a:rPr>
              <a:t>University West London</a:t>
            </a:r>
          </a:p>
          <a:p>
            <a:pPr algn="ctr"/>
            <a:r>
              <a:rPr lang="en-GB" sz="2400" dirty="0">
                <a:solidFill>
                  <a:schemeClr val="bg2"/>
                </a:solidFill>
                <a:latin typeface="Aptos" panose="020B0004020202020204" pitchFamily="34" charset="0"/>
              </a:rPr>
              <a:t>Ruskin College</a:t>
            </a:r>
          </a:p>
          <a:p>
            <a:pPr algn="ctr"/>
            <a:endParaRPr lang="en-GB" sz="2400" dirty="0">
              <a:solidFill>
                <a:schemeClr val="bg2"/>
              </a:solidFill>
              <a:latin typeface="Aptos" panose="020B0004020202020204" pitchFamily="34" charset="0"/>
            </a:endParaRPr>
          </a:p>
          <a:p>
            <a:pPr algn="ctr"/>
            <a:r>
              <a:rPr lang="en-GB" sz="2400" dirty="0">
                <a:solidFill>
                  <a:schemeClr val="bg2"/>
                </a:solidFill>
                <a:latin typeface="Aptos" panose="020B0004020202020204" pitchFamily="34" charset="0"/>
              </a:rPr>
              <a:t>Mary.Brown@uwl.ac.uk</a:t>
            </a:r>
          </a:p>
        </p:txBody>
      </p:sp>
    </p:spTree>
    <p:extLst>
      <p:ext uri="{BB962C8B-B14F-4D97-AF65-F5344CB8AC3E}">
        <p14:creationId xmlns:p14="http://schemas.microsoft.com/office/powerpoint/2010/main" val="1495496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2C00B059-8249-401E-BECD-DC838B36F9FB}"/>
              </a:ext>
            </a:extLst>
          </p:cNvPr>
          <p:cNvSpPr>
            <a:spLocks noGrp="1"/>
          </p:cNvSpPr>
          <p:nvPr>
            <p:ph type="title"/>
          </p:nvPr>
        </p:nvSpPr>
        <p:spPr>
          <a:xfrm>
            <a:off x="371475" y="260351"/>
            <a:ext cx="4413885" cy="758824"/>
          </a:xfrm>
        </p:spPr>
        <p:txBody>
          <a:bodyPr rtlCol="0"/>
          <a:lstStyle/>
          <a:p>
            <a:pPr rtl="0"/>
            <a:r>
              <a:rPr lang="en-GB" u="sng" dirty="0">
                <a:solidFill>
                  <a:srgbClr val="2C85AE"/>
                </a:solidFill>
                <a:effectLst>
                  <a:outerShdw blurRad="38100" dist="38100" dir="2700000" algn="tl">
                    <a:srgbClr val="000000">
                      <a:alpha val="43137"/>
                    </a:srgbClr>
                  </a:outerShdw>
                </a:effectLst>
                <a:latin typeface="Aptos" panose="020B0004020202020204" pitchFamily="34" charset="0"/>
              </a:rPr>
              <a:t>Outcomes</a:t>
            </a:r>
          </a:p>
        </p:txBody>
      </p:sp>
      <p:sp>
        <p:nvSpPr>
          <p:cNvPr id="3" name="Slide Number Placeholder 2">
            <a:extLst>
              <a:ext uri="{FF2B5EF4-FFF2-40B4-BE49-F238E27FC236}">
                <a16:creationId xmlns:a16="http://schemas.microsoft.com/office/drawing/2014/main" id="{581E71C2-3FC1-41C1-8255-33A1AC802247}"/>
              </a:ext>
            </a:extLst>
          </p:cNvPr>
          <p:cNvSpPr>
            <a:spLocks noGrp="1"/>
          </p:cNvSpPr>
          <p:nvPr>
            <p:ph type="sldNum" sz="quarter" idx="12"/>
          </p:nvPr>
        </p:nvSpPr>
        <p:spPr/>
        <p:txBody>
          <a:bodyPr rtlCol="0"/>
          <a:lstStyle/>
          <a:p>
            <a:pPr rtl="0"/>
            <a:fld id="{03DC2DEF-D2FE-4B45-ABA4-9F153FD1C98A}" type="slidenum">
              <a:rPr lang="en-GB" smtClean="0"/>
              <a:t>10</a:t>
            </a:fld>
            <a:endParaRPr lang="en-GB" dirty="0"/>
          </a:p>
        </p:txBody>
      </p:sp>
      <p:sp>
        <p:nvSpPr>
          <p:cNvPr id="18" name="Text Placeholder 17">
            <a:extLst>
              <a:ext uri="{FF2B5EF4-FFF2-40B4-BE49-F238E27FC236}">
                <a16:creationId xmlns:a16="http://schemas.microsoft.com/office/drawing/2014/main" id="{ED42596E-DB09-43F7-A053-18CEB2DDE639}"/>
              </a:ext>
            </a:extLst>
          </p:cNvPr>
          <p:cNvSpPr>
            <a:spLocks noGrp="1"/>
          </p:cNvSpPr>
          <p:nvPr>
            <p:ph type="body" sz="quarter" idx="14"/>
          </p:nvPr>
        </p:nvSpPr>
        <p:spPr>
          <a:xfrm>
            <a:off x="4785360" y="2524125"/>
            <a:ext cx="7452226" cy="5019675"/>
          </a:xfrm>
        </p:spPr>
        <p:txBody>
          <a:bodyPr rtlCol="0">
            <a:noAutofit/>
          </a:bodyPr>
          <a:lstStyle/>
          <a:p>
            <a:r>
              <a:rPr lang="en-GB" dirty="0">
                <a:solidFill>
                  <a:srgbClr val="2C85AE"/>
                </a:solidFill>
                <a:latin typeface="Aptos" panose="020B0004020202020204" pitchFamily="34" charset="0"/>
              </a:rPr>
              <a:t>Connections to Afghan Refugee Communities</a:t>
            </a:r>
          </a:p>
          <a:p>
            <a:r>
              <a:rPr lang="en-GB" dirty="0">
                <a:solidFill>
                  <a:srgbClr val="2C85AE"/>
                </a:solidFill>
                <a:latin typeface="Aptos" panose="020B0004020202020204" pitchFamily="34" charset="0"/>
              </a:rPr>
              <a:t>Relationships with </a:t>
            </a:r>
            <a:r>
              <a:rPr lang="en-GB" dirty="0" err="1">
                <a:solidFill>
                  <a:srgbClr val="2C85AE"/>
                </a:solidFill>
                <a:latin typeface="Aptos" panose="020B0004020202020204" pitchFamily="34" charset="0"/>
              </a:rPr>
              <a:t>Paiwand</a:t>
            </a:r>
            <a:r>
              <a:rPr lang="en-GB" dirty="0">
                <a:solidFill>
                  <a:srgbClr val="2C85AE"/>
                </a:solidFill>
                <a:latin typeface="Aptos" panose="020B0004020202020204" pitchFamily="34" charset="0"/>
              </a:rPr>
              <a:t> and the Afghan Association of London</a:t>
            </a:r>
          </a:p>
          <a:p>
            <a:r>
              <a:rPr lang="en-GB" dirty="0">
                <a:solidFill>
                  <a:srgbClr val="2C85AE"/>
                </a:solidFill>
                <a:latin typeface="Aptos" panose="020B0004020202020204" pitchFamily="34" charset="0"/>
              </a:rPr>
              <a:t>5 successful well attended workshops</a:t>
            </a:r>
          </a:p>
          <a:p>
            <a:r>
              <a:rPr lang="en-GB" dirty="0">
                <a:solidFill>
                  <a:srgbClr val="2C85AE"/>
                </a:solidFill>
                <a:latin typeface="Aptos" panose="020B0004020202020204" pitchFamily="34" charset="0"/>
              </a:rPr>
              <a:t>Maps, photographs, and art to be accessioned into the collections</a:t>
            </a:r>
          </a:p>
          <a:p>
            <a:r>
              <a:rPr lang="en-GB" dirty="0">
                <a:solidFill>
                  <a:srgbClr val="2C85AE"/>
                </a:solidFill>
                <a:latin typeface="Aptos" panose="020B0004020202020204" pitchFamily="34" charset="0"/>
              </a:rPr>
              <a:t>Art collections catalogued and rehoused  </a:t>
            </a:r>
          </a:p>
          <a:p>
            <a:r>
              <a:rPr lang="en-GB" dirty="0">
                <a:solidFill>
                  <a:srgbClr val="2C85AE"/>
                </a:solidFill>
                <a:latin typeface="Aptos" panose="020B0004020202020204" pitchFamily="34" charset="0"/>
              </a:rPr>
              <a:t>Exhibition in Headstone Manor and Museum displaying creations from the workshops as well as objects, recipes, and stories from the community</a:t>
            </a:r>
          </a:p>
        </p:txBody>
      </p:sp>
      <p:pic>
        <p:nvPicPr>
          <p:cNvPr id="6" name="Picture 5" descr="A mannequin in a room with a dress&#10;&#10;Description automatically generated">
            <a:extLst>
              <a:ext uri="{FF2B5EF4-FFF2-40B4-BE49-F238E27FC236}">
                <a16:creationId xmlns:a16="http://schemas.microsoft.com/office/drawing/2014/main" id="{979AEAA9-54D1-AD4C-D255-1AF57367DFFF}"/>
              </a:ext>
            </a:extLst>
          </p:cNvPr>
          <p:cNvPicPr>
            <a:picLocks noChangeAspect="1"/>
          </p:cNvPicPr>
          <p:nvPr/>
        </p:nvPicPr>
        <p:blipFill>
          <a:blip r:embed="rId3"/>
          <a:stretch>
            <a:fillRect/>
          </a:stretch>
        </p:blipFill>
        <p:spPr>
          <a:xfrm>
            <a:off x="6829425" y="0"/>
            <a:ext cx="5362575" cy="2480667"/>
          </a:xfrm>
          <a:prstGeom prst="rect">
            <a:avLst/>
          </a:prstGeom>
        </p:spPr>
      </p:pic>
      <p:pic>
        <p:nvPicPr>
          <p:cNvPr id="8" name="Picture 7" descr="A person looking at a display&#10;&#10;Description automatically generated">
            <a:extLst>
              <a:ext uri="{FF2B5EF4-FFF2-40B4-BE49-F238E27FC236}">
                <a16:creationId xmlns:a16="http://schemas.microsoft.com/office/drawing/2014/main" id="{B5654ADD-C25C-8745-5B23-EDD5A8B35D9E}"/>
              </a:ext>
            </a:extLst>
          </p:cNvPr>
          <p:cNvPicPr>
            <a:picLocks noChangeAspect="1"/>
          </p:cNvPicPr>
          <p:nvPr/>
        </p:nvPicPr>
        <p:blipFill>
          <a:blip r:embed="rId4"/>
          <a:stretch>
            <a:fillRect/>
          </a:stretch>
        </p:blipFill>
        <p:spPr>
          <a:xfrm>
            <a:off x="99059" y="1553659"/>
            <a:ext cx="2219325" cy="3983541"/>
          </a:xfrm>
          <a:prstGeom prst="rect">
            <a:avLst/>
          </a:prstGeom>
        </p:spPr>
      </p:pic>
      <p:pic>
        <p:nvPicPr>
          <p:cNvPr id="10" name="Picture 9" descr="A group of people looking at a picture on a wall&#10;&#10;Description automatically generated">
            <a:extLst>
              <a:ext uri="{FF2B5EF4-FFF2-40B4-BE49-F238E27FC236}">
                <a16:creationId xmlns:a16="http://schemas.microsoft.com/office/drawing/2014/main" id="{4CCB4577-BC0D-EB15-DB28-61FBA2CD3C44}"/>
              </a:ext>
            </a:extLst>
          </p:cNvPr>
          <p:cNvPicPr>
            <a:picLocks noChangeAspect="1"/>
          </p:cNvPicPr>
          <p:nvPr/>
        </p:nvPicPr>
        <p:blipFill>
          <a:blip r:embed="rId5"/>
          <a:stretch>
            <a:fillRect/>
          </a:stretch>
        </p:blipFill>
        <p:spPr>
          <a:xfrm>
            <a:off x="2534221" y="1553659"/>
            <a:ext cx="2338902" cy="3983541"/>
          </a:xfrm>
          <a:prstGeom prst="rect">
            <a:avLst/>
          </a:prstGeom>
        </p:spPr>
      </p:pic>
    </p:spTree>
    <p:extLst>
      <p:ext uri="{BB962C8B-B14F-4D97-AF65-F5344CB8AC3E}">
        <p14:creationId xmlns:p14="http://schemas.microsoft.com/office/powerpoint/2010/main" val="2900026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43FB4-D443-2B65-8B31-EC52DCE8E2AF}"/>
              </a:ext>
            </a:extLst>
          </p:cNvPr>
          <p:cNvSpPr>
            <a:spLocks noGrp="1"/>
          </p:cNvSpPr>
          <p:nvPr>
            <p:ph type="title"/>
          </p:nvPr>
        </p:nvSpPr>
        <p:spPr>
          <a:xfrm>
            <a:off x="371476" y="78284"/>
            <a:ext cx="5495926" cy="517743"/>
          </a:xfrm>
        </p:spPr>
        <p:txBody>
          <a:bodyPr anchor="b">
            <a:normAutofit fontScale="90000"/>
          </a:bodyPr>
          <a:lstStyle/>
          <a:p>
            <a:r>
              <a:rPr lang="en-GB" sz="3600" u="sng" dirty="0">
                <a:solidFill>
                  <a:srgbClr val="2C85AE"/>
                </a:solidFill>
                <a:effectLst>
                  <a:outerShdw blurRad="38100" dist="38100" dir="2700000" algn="tl">
                    <a:srgbClr val="000000">
                      <a:alpha val="43137"/>
                    </a:srgbClr>
                  </a:outerShdw>
                </a:effectLst>
                <a:latin typeface="Aptos" panose="020B0004020202020204" pitchFamily="34" charset="0"/>
              </a:rPr>
              <a:t>Impact</a:t>
            </a:r>
          </a:p>
        </p:txBody>
      </p:sp>
      <p:sp>
        <p:nvSpPr>
          <p:cNvPr id="5" name="Text Placeholder 4">
            <a:extLst>
              <a:ext uri="{FF2B5EF4-FFF2-40B4-BE49-F238E27FC236}">
                <a16:creationId xmlns:a16="http://schemas.microsoft.com/office/drawing/2014/main" id="{D5A2A719-2042-CB97-EEA9-D451E4388DCC}"/>
              </a:ext>
            </a:extLst>
          </p:cNvPr>
          <p:cNvSpPr>
            <a:spLocks noGrp="1"/>
          </p:cNvSpPr>
          <p:nvPr>
            <p:ph idx="1"/>
          </p:nvPr>
        </p:nvSpPr>
        <p:spPr>
          <a:xfrm>
            <a:off x="287455" y="601504"/>
            <a:ext cx="5724524" cy="3832403"/>
          </a:xfrm>
        </p:spPr>
        <p:txBody>
          <a:bodyPr>
            <a:normAutofit/>
          </a:bodyPr>
          <a:lstStyle/>
          <a:p>
            <a:r>
              <a:rPr lang="en-GB" sz="2400" dirty="0">
                <a:solidFill>
                  <a:srgbClr val="2C85AE"/>
                </a:solidFill>
                <a:latin typeface="Aptos" panose="020B0004020202020204" pitchFamily="34" charset="0"/>
              </a:rPr>
              <a:t>“I never thought this old bill of sale would make me think of the diaries I kept on scrap paper from my dad’s work as a teenager and left behind in Kabul 27 years ago” – Fahima</a:t>
            </a:r>
          </a:p>
          <a:p>
            <a:endParaRPr lang="en-GB" sz="2400" dirty="0">
              <a:solidFill>
                <a:srgbClr val="2C85AE"/>
              </a:solidFill>
              <a:latin typeface="Aptos" panose="020B0004020202020204" pitchFamily="34" charset="0"/>
            </a:endParaRPr>
          </a:p>
          <a:p>
            <a:r>
              <a:rPr lang="en-GB" sz="2400" dirty="0">
                <a:solidFill>
                  <a:srgbClr val="5E5CA2"/>
                </a:solidFill>
                <a:latin typeface="Aptos" panose="020B0004020202020204" pitchFamily="34" charset="0"/>
              </a:rPr>
              <a:t>“What about second generation Afghans in London? What about my experience?” - </a:t>
            </a:r>
            <a:r>
              <a:rPr lang="en-GB" sz="2400" dirty="0" err="1">
                <a:solidFill>
                  <a:srgbClr val="5E5CA2"/>
                </a:solidFill>
                <a:latin typeface="Aptos" panose="020B0004020202020204" pitchFamily="34" charset="0"/>
              </a:rPr>
              <a:t>Baktash</a:t>
            </a:r>
            <a:r>
              <a:rPr lang="en-GB" sz="2400" dirty="0">
                <a:solidFill>
                  <a:srgbClr val="5E5CA2"/>
                </a:solidFill>
                <a:latin typeface="Aptos" panose="020B0004020202020204" pitchFamily="34" charset="0"/>
              </a:rPr>
              <a:t> </a:t>
            </a:r>
          </a:p>
          <a:p>
            <a:endParaRPr lang="en-GB" sz="2200" dirty="0"/>
          </a:p>
        </p:txBody>
      </p:sp>
      <p:sp>
        <p:nvSpPr>
          <p:cNvPr id="3" name="Slide Number Placeholder 2">
            <a:extLst>
              <a:ext uri="{FF2B5EF4-FFF2-40B4-BE49-F238E27FC236}">
                <a16:creationId xmlns:a16="http://schemas.microsoft.com/office/drawing/2014/main" id="{8001B999-C1A5-B048-F865-DDB3DBCB0C15}"/>
              </a:ext>
            </a:extLst>
          </p:cNvPr>
          <p:cNvSpPr>
            <a:spLocks noGrp="1"/>
          </p:cNvSpPr>
          <p:nvPr>
            <p:ph type="sldNum" sz="quarter" idx="12"/>
          </p:nvPr>
        </p:nvSpPr>
        <p:spPr>
          <a:xfrm>
            <a:off x="11518900" y="6581978"/>
            <a:ext cx="373062" cy="206104"/>
          </a:xfrm>
        </p:spPr>
        <p:txBody>
          <a:bodyPr anchor="ctr">
            <a:normAutofit/>
          </a:bodyPr>
          <a:lstStyle/>
          <a:p>
            <a:pPr rtl="0">
              <a:lnSpc>
                <a:spcPct val="90000"/>
              </a:lnSpc>
              <a:spcAft>
                <a:spcPts val="600"/>
              </a:spcAft>
            </a:pPr>
            <a:fld id="{03DC2DEF-D2FE-4B45-ABA4-9F153FD1C98A}" type="slidenum">
              <a:rPr lang="en-GB" sz="800" noProof="0" smtClean="0"/>
              <a:pPr rtl="0">
                <a:lnSpc>
                  <a:spcPct val="90000"/>
                </a:lnSpc>
                <a:spcAft>
                  <a:spcPts val="600"/>
                </a:spcAft>
              </a:pPr>
              <a:t>11</a:t>
            </a:fld>
            <a:endParaRPr lang="en-GB" sz="800" noProof="0"/>
          </a:p>
        </p:txBody>
      </p:sp>
      <p:pic>
        <p:nvPicPr>
          <p:cNvPr id="9" name="Picture 8" descr="A person sitting at a table with pictures on it&#10;&#10;Description automatically generated">
            <a:extLst>
              <a:ext uri="{FF2B5EF4-FFF2-40B4-BE49-F238E27FC236}">
                <a16:creationId xmlns:a16="http://schemas.microsoft.com/office/drawing/2014/main" id="{27970451-A8D8-9E05-D1B9-37ACBB9C406D}"/>
              </a:ext>
            </a:extLst>
          </p:cNvPr>
          <p:cNvPicPr>
            <a:picLocks noChangeAspect="1"/>
          </p:cNvPicPr>
          <p:nvPr/>
        </p:nvPicPr>
        <p:blipFill>
          <a:blip r:embed="rId2"/>
          <a:srcRect l="2211" r="25207" b="-1"/>
          <a:stretch/>
        </p:blipFill>
        <p:spPr>
          <a:xfrm>
            <a:off x="9191224" y="413531"/>
            <a:ext cx="2909336" cy="3006292"/>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noFill/>
        </p:spPr>
      </p:pic>
      <p:pic>
        <p:nvPicPr>
          <p:cNvPr id="7" name="Picture 6" descr="A group of people sitting around a table&#10;&#10;Description automatically generated">
            <a:extLst>
              <a:ext uri="{FF2B5EF4-FFF2-40B4-BE49-F238E27FC236}">
                <a16:creationId xmlns:a16="http://schemas.microsoft.com/office/drawing/2014/main" id="{9535CBFF-4DE0-40DD-BE2D-FE6BAAEA614C}"/>
              </a:ext>
            </a:extLst>
          </p:cNvPr>
          <p:cNvPicPr>
            <a:picLocks noChangeAspect="1"/>
          </p:cNvPicPr>
          <p:nvPr/>
        </p:nvPicPr>
        <p:blipFill>
          <a:blip r:embed="rId3"/>
          <a:srcRect l="19457" r="7694" b="-1"/>
          <a:stretch/>
        </p:blipFill>
        <p:spPr>
          <a:xfrm>
            <a:off x="6096000" y="3440203"/>
            <a:ext cx="3095224" cy="3186628"/>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noFill/>
        </p:spPr>
      </p:pic>
      <p:pic>
        <p:nvPicPr>
          <p:cNvPr id="11" name="Picture 10" descr="A green and white logo&#10;&#10;Description automatically generated">
            <a:extLst>
              <a:ext uri="{FF2B5EF4-FFF2-40B4-BE49-F238E27FC236}">
                <a16:creationId xmlns:a16="http://schemas.microsoft.com/office/drawing/2014/main" id="{241562BD-1B15-1A75-3B0B-49781E5174DF}"/>
              </a:ext>
            </a:extLst>
          </p:cNvPr>
          <p:cNvPicPr>
            <a:picLocks noChangeAspect="1"/>
          </p:cNvPicPr>
          <p:nvPr/>
        </p:nvPicPr>
        <p:blipFill>
          <a:blip r:embed="rId4"/>
          <a:stretch>
            <a:fillRect/>
          </a:stretch>
        </p:blipFill>
        <p:spPr>
          <a:xfrm>
            <a:off x="0" y="5837847"/>
            <a:ext cx="2029443" cy="1020153"/>
          </a:xfrm>
          <a:prstGeom prst="rect">
            <a:avLst/>
          </a:prstGeom>
        </p:spPr>
      </p:pic>
      <p:pic>
        <p:nvPicPr>
          <p:cNvPr id="13" name="Picture 12" descr="A close up of a logo&#10;&#10;Description automatically generated">
            <a:extLst>
              <a:ext uri="{FF2B5EF4-FFF2-40B4-BE49-F238E27FC236}">
                <a16:creationId xmlns:a16="http://schemas.microsoft.com/office/drawing/2014/main" id="{A25BB4AB-DA32-7FDB-CBBA-65C163A8DCC1}"/>
              </a:ext>
            </a:extLst>
          </p:cNvPr>
          <p:cNvPicPr>
            <a:picLocks noChangeAspect="1"/>
          </p:cNvPicPr>
          <p:nvPr/>
        </p:nvPicPr>
        <p:blipFill>
          <a:blip r:embed="rId5"/>
          <a:stretch>
            <a:fillRect/>
          </a:stretch>
        </p:blipFill>
        <p:spPr>
          <a:xfrm>
            <a:off x="2372234" y="5956368"/>
            <a:ext cx="3627546" cy="885935"/>
          </a:xfrm>
          <a:prstGeom prst="rect">
            <a:avLst/>
          </a:prstGeom>
        </p:spPr>
      </p:pic>
      <p:pic>
        <p:nvPicPr>
          <p:cNvPr id="15" name="Picture 14" descr="A black rectangular sign with white text&#10;&#10;Description automatically generated">
            <a:extLst>
              <a:ext uri="{FF2B5EF4-FFF2-40B4-BE49-F238E27FC236}">
                <a16:creationId xmlns:a16="http://schemas.microsoft.com/office/drawing/2014/main" id="{94CAEB16-C2FE-154C-153D-980A1FEBA9F1}"/>
              </a:ext>
            </a:extLst>
          </p:cNvPr>
          <p:cNvPicPr>
            <a:picLocks noChangeAspect="1"/>
          </p:cNvPicPr>
          <p:nvPr/>
        </p:nvPicPr>
        <p:blipFill>
          <a:blip r:embed="rId6"/>
          <a:stretch>
            <a:fillRect/>
          </a:stretch>
        </p:blipFill>
        <p:spPr>
          <a:xfrm>
            <a:off x="10899420" y="3582980"/>
            <a:ext cx="1076475" cy="1086002"/>
          </a:xfrm>
          <a:prstGeom prst="rect">
            <a:avLst/>
          </a:prstGeom>
        </p:spPr>
      </p:pic>
      <p:pic>
        <p:nvPicPr>
          <p:cNvPr id="17" name="Picture 16" descr="A logo for a company&#10;&#10;Description automatically generated">
            <a:extLst>
              <a:ext uri="{FF2B5EF4-FFF2-40B4-BE49-F238E27FC236}">
                <a16:creationId xmlns:a16="http://schemas.microsoft.com/office/drawing/2014/main" id="{33EB7097-E7FA-32D8-032D-B4D324520FA3}"/>
              </a:ext>
            </a:extLst>
          </p:cNvPr>
          <p:cNvPicPr>
            <a:picLocks noChangeAspect="1"/>
          </p:cNvPicPr>
          <p:nvPr/>
        </p:nvPicPr>
        <p:blipFill>
          <a:blip r:embed="rId7"/>
          <a:stretch>
            <a:fillRect/>
          </a:stretch>
        </p:blipFill>
        <p:spPr>
          <a:xfrm>
            <a:off x="9297115" y="5614308"/>
            <a:ext cx="2850063" cy="1012523"/>
          </a:xfrm>
          <a:prstGeom prst="rect">
            <a:avLst/>
          </a:prstGeom>
        </p:spPr>
      </p:pic>
      <p:sp>
        <p:nvSpPr>
          <p:cNvPr id="18" name="TextBox 17">
            <a:extLst>
              <a:ext uri="{FF2B5EF4-FFF2-40B4-BE49-F238E27FC236}">
                <a16:creationId xmlns:a16="http://schemas.microsoft.com/office/drawing/2014/main" id="{E5B8DB2B-347D-B5D9-A0CD-92203B5FB6D4}"/>
              </a:ext>
            </a:extLst>
          </p:cNvPr>
          <p:cNvSpPr txBox="1"/>
          <p:nvPr/>
        </p:nvSpPr>
        <p:spPr>
          <a:xfrm>
            <a:off x="9156984" y="4693590"/>
            <a:ext cx="3171774" cy="1323439"/>
          </a:xfrm>
          <a:prstGeom prst="rect">
            <a:avLst/>
          </a:prstGeom>
          <a:noFill/>
        </p:spPr>
        <p:txBody>
          <a:bodyPr wrap="square" rtlCol="0">
            <a:spAutoFit/>
          </a:bodyPr>
          <a:lstStyle/>
          <a:p>
            <a:r>
              <a:rPr lang="en-GB" sz="2000" dirty="0">
                <a:solidFill>
                  <a:srgbClr val="2C85AE"/>
                </a:solidFill>
              </a:rPr>
              <a:t>With funding and support from The National Archives and ICCROM Our Collections Matter</a:t>
            </a:r>
          </a:p>
        </p:txBody>
      </p:sp>
      <p:sp>
        <p:nvSpPr>
          <p:cNvPr id="19" name="TextBox 18">
            <a:extLst>
              <a:ext uri="{FF2B5EF4-FFF2-40B4-BE49-F238E27FC236}">
                <a16:creationId xmlns:a16="http://schemas.microsoft.com/office/drawing/2014/main" id="{012B345D-FFA0-7292-1297-33D5E9308DCE}"/>
              </a:ext>
            </a:extLst>
          </p:cNvPr>
          <p:cNvSpPr txBox="1"/>
          <p:nvPr/>
        </p:nvSpPr>
        <p:spPr>
          <a:xfrm>
            <a:off x="54493" y="4353419"/>
            <a:ext cx="6041507" cy="1569660"/>
          </a:xfrm>
          <a:prstGeom prst="rect">
            <a:avLst/>
          </a:prstGeom>
          <a:noFill/>
        </p:spPr>
        <p:txBody>
          <a:bodyPr wrap="square" rtlCol="0">
            <a:spAutoFit/>
          </a:bodyPr>
          <a:lstStyle/>
          <a:p>
            <a:r>
              <a:rPr lang="en-GB" sz="2400" dirty="0">
                <a:solidFill>
                  <a:srgbClr val="2C85AE"/>
                </a:solidFill>
                <a:latin typeface="Aptos" panose="020B0004020202020204" pitchFamily="34" charset="0"/>
              </a:rPr>
              <a:t>Many thanks for the hard work, dedication and creativity of Project Outreach Archivist </a:t>
            </a:r>
            <a:r>
              <a:rPr lang="en-GB" sz="2400" dirty="0" err="1">
                <a:solidFill>
                  <a:srgbClr val="2C85AE"/>
                </a:solidFill>
                <a:latin typeface="Aptos" panose="020B0004020202020204" pitchFamily="34" charset="0"/>
              </a:rPr>
              <a:t>Dr.</a:t>
            </a:r>
            <a:r>
              <a:rPr lang="en-GB" sz="2400" dirty="0">
                <a:solidFill>
                  <a:srgbClr val="2C85AE"/>
                </a:solidFill>
                <a:latin typeface="Aptos" panose="020B0004020202020204" pitchFamily="34" charset="0"/>
              </a:rPr>
              <a:t> </a:t>
            </a:r>
            <a:r>
              <a:rPr lang="en-GB" sz="2400" dirty="0" err="1">
                <a:solidFill>
                  <a:srgbClr val="2C85AE"/>
                </a:solidFill>
                <a:latin typeface="Aptos" panose="020B0004020202020204" pitchFamily="34" charset="0"/>
              </a:rPr>
              <a:t>Edanur</a:t>
            </a:r>
            <a:r>
              <a:rPr lang="en-GB" sz="2400" dirty="0">
                <a:solidFill>
                  <a:srgbClr val="2C85AE"/>
                </a:solidFill>
                <a:latin typeface="Aptos" panose="020B0004020202020204" pitchFamily="34" charset="0"/>
              </a:rPr>
              <a:t> </a:t>
            </a:r>
            <a:r>
              <a:rPr lang="en-GB" sz="2400" dirty="0" err="1">
                <a:solidFill>
                  <a:srgbClr val="2C85AE"/>
                </a:solidFill>
                <a:latin typeface="Aptos" panose="020B0004020202020204" pitchFamily="34" charset="0"/>
              </a:rPr>
              <a:t>Yazici</a:t>
            </a:r>
            <a:r>
              <a:rPr lang="en-GB" sz="2400" dirty="0">
                <a:solidFill>
                  <a:srgbClr val="2C85AE"/>
                </a:solidFill>
                <a:latin typeface="Aptos" panose="020B0004020202020204" pitchFamily="34" charset="0"/>
              </a:rPr>
              <a:t> and Project Archivist </a:t>
            </a:r>
            <a:r>
              <a:rPr lang="en-GB" sz="2400" dirty="0" err="1">
                <a:solidFill>
                  <a:srgbClr val="2C85AE"/>
                </a:solidFill>
                <a:latin typeface="Aptos" panose="020B0004020202020204" pitchFamily="34" charset="0"/>
              </a:rPr>
              <a:t>Dr.</a:t>
            </a:r>
            <a:r>
              <a:rPr lang="en-GB" sz="2400" dirty="0">
                <a:solidFill>
                  <a:srgbClr val="2C85AE"/>
                </a:solidFill>
                <a:latin typeface="Aptos" panose="020B0004020202020204" pitchFamily="34" charset="0"/>
              </a:rPr>
              <a:t> Holly Winter </a:t>
            </a:r>
          </a:p>
        </p:txBody>
      </p:sp>
      <p:sp>
        <p:nvSpPr>
          <p:cNvPr id="20" name="TextBox 19">
            <a:extLst>
              <a:ext uri="{FF2B5EF4-FFF2-40B4-BE49-F238E27FC236}">
                <a16:creationId xmlns:a16="http://schemas.microsoft.com/office/drawing/2014/main" id="{9135CF1B-23B1-6975-E2FF-AE48106ED351}"/>
              </a:ext>
            </a:extLst>
          </p:cNvPr>
          <p:cNvSpPr txBox="1"/>
          <p:nvPr/>
        </p:nvSpPr>
        <p:spPr>
          <a:xfrm>
            <a:off x="6257698" y="596027"/>
            <a:ext cx="2832384" cy="2585323"/>
          </a:xfrm>
          <a:prstGeom prst="rect">
            <a:avLst/>
          </a:prstGeom>
          <a:noFill/>
        </p:spPr>
        <p:txBody>
          <a:bodyPr wrap="square" rtlCol="0">
            <a:spAutoFit/>
          </a:bodyPr>
          <a:lstStyle/>
          <a:p>
            <a:r>
              <a:rPr lang="en-GB" sz="2400" dirty="0">
                <a:solidFill>
                  <a:srgbClr val="5E5CA2"/>
                </a:solidFill>
                <a:latin typeface="Aptos" panose="020B0004020202020204" pitchFamily="34" charset="0"/>
              </a:rPr>
              <a:t>About 3,000 people visited Headstone Manor and Museum in October with the exhibition in the Great Hall</a:t>
            </a:r>
          </a:p>
          <a:p>
            <a:endParaRPr lang="en-GB" dirty="0"/>
          </a:p>
        </p:txBody>
      </p:sp>
    </p:spTree>
    <p:extLst>
      <p:ext uri="{BB962C8B-B14F-4D97-AF65-F5344CB8AC3E}">
        <p14:creationId xmlns:p14="http://schemas.microsoft.com/office/powerpoint/2010/main" val="2753104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618DD966-19F0-4350-AC58-AE86C210BDD3}"/>
              </a:ext>
              <a:ext uri="{C183D7F6-B498-43B3-948B-1728B52AA6E4}">
                <adec:decorative xmlns:adec="http://schemas.microsoft.com/office/drawing/2017/decorative" val="1"/>
              </a:ext>
            </a:extLst>
          </p:cNvPr>
          <p:cNvPicPr>
            <a:picLocks noGrp="1" noChangeAspect="1"/>
          </p:cNvPicPr>
          <p:nvPr>
            <p:ph type="pic" sz="quarter" idx="10"/>
          </p:nvPr>
        </p:nvPicPr>
        <p:blipFill>
          <a:blip r:embed="rId3"/>
          <a:stretch/>
        </p:blipFill>
        <p:spPr>
          <a:xfrm>
            <a:off x="6002170" y="193041"/>
            <a:ext cx="5961230" cy="2808446"/>
          </a:xfrm>
          <a:noFill/>
        </p:spPr>
      </p:pic>
      <p:sp>
        <p:nvSpPr>
          <p:cNvPr id="6" name="Title 5">
            <a:extLst>
              <a:ext uri="{FF2B5EF4-FFF2-40B4-BE49-F238E27FC236}">
                <a16:creationId xmlns:a16="http://schemas.microsoft.com/office/drawing/2014/main" id="{DE253D32-8B7B-47D0-BB63-402C3DB9B549}"/>
              </a:ext>
            </a:extLst>
          </p:cNvPr>
          <p:cNvSpPr>
            <a:spLocks noGrp="1"/>
          </p:cNvSpPr>
          <p:nvPr>
            <p:ph type="ctrTitle"/>
          </p:nvPr>
        </p:nvSpPr>
        <p:spPr>
          <a:xfrm>
            <a:off x="451574" y="0"/>
            <a:ext cx="4416424" cy="1028700"/>
          </a:xfrm>
        </p:spPr>
        <p:txBody>
          <a:bodyPr rtlCol="0" anchor="b">
            <a:normAutofit/>
          </a:bodyPr>
          <a:lstStyle/>
          <a:p>
            <a:pPr algn="ctr" rtl="0"/>
            <a:r>
              <a:rPr lang="en-GB" sz="3200" u="sng" dirty="0">
                <a:effectLst>
                  <a:outerShdw blurRad="38100" dist="38100" dir="2700000" algn="tl">
                    <a:srgbClr val="000000">
                      <a:alpha val="43137"/>
                    </a:srgbClr>
                  </a:outerShdw>
                </a:effectLst>
                <a:latin typeface="Aptos" panose="020B0004020202020204" pitchFamily="34" charset="0"/>
              </a:rPr>
              <a:t>Harrow Local History Collection and Archive</a:t>
            </a:r>
          </a:p>
        </p:txBody>
      </p:sp>
      <p:sp>
        <p:nvSpPr>
          <p:cNvPr id="7" name="Content Placeholder 6">
            <a:extLst>
              <a:ext uri="{FF2B5EF4-FFF2-40B4-BE49-F238E27FC236}">
                <a16:creationId xmlns:a16="http://schemas.microsoft.com/office/drawing/2014/main" id="{1D6EB617-E017-4B26-9576-8578E948979A}"/>
              </a:ext>
            </a:extLst>
          </p:cNvPr>
          <p:cNvSpPr>
            <a:spLocks noGrp="1"/>
          </p:cNvSpPr>
          <p:nvPr>
            <p:ph type="subTitle" idx="1"/>
          </p:nvPr>
        </p:nvSpPr>
        <p:spPr>
          <a:xfrm>
            <a:off x="228600" y="1104900"/>
            <a:ext cx="5457824" cy="5676900"/>
          </a:xfrm>
        </p:spPr>
        <p:txBody>
          <a:bodyPr rtlCol="0">
            <a:noAutofit/>
          </a:bodyPr>
          <a:lstStyle/>
          <a:p>
            <a:pPr marL="285750" indent="-285750">
              <a:buFont typeface="Arial" panose="020B0604020202020204" pitchFamily="34" charset="0"/>
              <a:buChar char="•"/>
            </a:pPr>
            <a:r>
              <a:rPr lang="en-US" dirty="0">
                <a:solidFill>
                  <a:schemeClr val="bg2"/>
                </a:solidFill>
                <a:latin typeface="Aptos" panose="020B0004020202020204" pitchFamily="34" charset="0"/>
              </a:rPr>
              <a:t>Repository for Harrow Council </a:t>
            </a:r>
          </a:p>
          <a:p>
            <a:pPr marL="285750" indent="-285750">
              <a:buFont typeface="Arial" panose="020B0604020202020204" pitchFamily="34" charset="0"/>
              <a:buChar char="•"/>
            </a:pPr>
            <a:r>
              <a:rPr lang="en-US" dirty="0">
                <a:solidFill>
                  <a:schemeClr val="bg2"/>
                </a:solidFill>
                <a:latin typeface="Aptos" panose="020B0004020202020204" pitchFamily="34" charset="0"/>
              </a:rPr>
              <a:t>Holds a combination of local authority records and records from the community</a:t>
            </a:r>
          </a:p>
          <a:p>
            <a:pPr marL="285750" indent="-285750">
              <a:buFont typeface="Arial" panose="020B0604020202020204" pitchFamily="34" charset="0"/>
              <a:buChar char="•"/>
            </a:pPr>
            <a:r>
              <a:rPr lang="en-US" dirty="0">
                <a:solidFill>
                  <a:schemeClr val="bg2"/>
                </a:solidFill>
                <a:latin typeface="Aptos" panose="020B0004020202020204" pitchFamily="34" charset="0"/>
              </a:rPr>
              <a:t>Over 100,000 items make up HLHCA </a:t>
            </a:r>
          </a:p>
          <a:p>
            <a:pPr marL="285750" indent="-285750">
              <a:buFont typeface="Arial" panose="020B0604020202020204" pitchFamily="34" charset="0"/>
              <a:buChar char="•"/>
            </a:pPr>
            <a:r>
              <a:rPr lang="en-US" dirty="0">
                <a:solidFill>
                  <a:schemeClr val="bg2"/>
                </a:solidFill>
                <a:latin typeface="Aptos" panose="020B0004020202020204" pitchFamily="34" charset="0"/>
              </a:rPr>
              <a:t>Community members from diverse backgrounds send in enquiries to the archive and come to the museum to explore Harrow’s history</a:t>
            </a:r>
          </a:p>
          <a:p>
            <a:pPr marL="285750" indent="-285750">
              <a:buFont typeface="Arial" panose="020B0604020202020204" pitchFamily="34" charset="0"/>
              <a:buChar char="•"/>
            </a:pPr>
            <a:r>
              <a:rPr lang="en-US" dirty="0">
                <a:solidFill>
                  <a:schemeClr val="bg2"/>
                </a:solidFill>
                <a:latin typeface="Aptos" panose="020B0004020202020204" pitchFamily="34" charset="0"/>
              </a:rPr>
              <a:t>Collections themselves contain little about the diverse people and communities that make up Harrow </a:t>
            </a:r>
          </a:p>
          <a:p>
            <a:pPr marL="285750" indent="-285750">
              <a:buFont typeface="Arial" panose="020B0604020202020204" pitchFamily="34" charset="0"/>
              <a:buChar char="•"/>
            </a:pPr>
            <a:r>
              <a:rPr lang="en-US" dirty="0">
                <a:solidFill>
                  <a:schemeClr val="bg2"/>
                </a:solidFill>
                <a:latin typeface="Aptos" panose="020B0004020202020204" pitchFamily="34" charset="0"/>
              </a:rPr>
              <a:t>Collections have lacked appropriate care and storage to ensure long term preservation</a:t>
            </a:r>
          </a:p>
        </p:txBody>
      </p:sp>
      <p:sp>
        <p:nvSpPr>
          <p:cNvPr id="4" name="Slide Number Placeholder 3" hidden="1">
            <a:extLst>
              <a:ext uri="{FF2B5EF4-FFF2-40B4-BE49-F238E27FC236}">
                <a16:creationId xmlns:a16="http://schemas.microsoft.com/office/drawing/2014/main" id="{D4C183CA-19AD-485E-AEC5-FC032D453828}"/>
              </a:ext>
            </a:extLst>
          </p:cNvPr>
          <p:cNvSpPr>
            <a:spLocks noGrp="1"/>
          </p:cNvSpPr>
          <p:nvPr>
            <p:ph type="sldNum" sz="quarter" idx="4294967295"/>
          </p:nvPr>
        </p:nvSpPr>
        <p:spPr>
          <a:xfrm>
            <a:off x="11518900" y="6581978"/>
            <a:ext cx="373062" cy="206104"/>
          </a:xfrm>
        </p:spPr>
        <p:txBody>
          <a:bodyPr rtlCol="0"/>
          <a:lstStyle/>
          <a:p>
            <a:pPr rtl="0">
              <a:spcAft>
                <a:spcPts val="600"/>
              </a:spcAft>
            </a:pPr>
            <a:fld id="{03DC2DEF-D2FE-4B45-ABA4-9F153FD1C98A}" type="slidenum">
              <a:rPr lang="en-GB" smtClean="0"/>
              <a:pPr rtl="0">
                <a:spcAft>
                  <a:spcPts val="600"/>
                </a:spcAft>
              </a:pPr>
              <a:t>2</a:t>
            </a:fld>
            <a:endParaRPr lang="en-GB"/>
          </a:p>
        </p:txBody>
      </p:sp>
      <p:pic>
        <p:nvPicPr>
          <p:cNvPr id="3" name="Picture 2" descr="A drawing of a house&#10;&#10;Description automatically generated">
            <a:extLst>
              <a:ext uri="{FF2B5EF4-FFF2-40B4-BE49-F238E27FC236}">
                <a16:creationId xmlns:a16="http://schemas.microsoft.com/office/drawing/2014/main" id="{8D2E0DFB-BD1F-3780-1E22-27F13AB1A5F5}"/>
              </a:ext>
            </a:extLst>
          </p:cNvPr>
          <p:cNvPicPr>
            <a:picLocks noChangeAspect="1"/>
          </p:cNvPicPr>
          <p:nvPr/>
        </p:nvPicPr>
        <p:blipFill>
          <a:blip r:embed="rId4"/>
          <a:stretch>
            <a:fillRect/>
          </a:stretch>
        </p:blipFill>
        <p:spPr>
          <a:xfrm>
            <a:off x="6151880" y="3856513"/>
            <a:ext cx="5811520" cy="2808446"/>
          </a:xfrm>
          <a:prstGeom prst="rect">
            <a:avLst/>
          </a:prstGeom>
        </p:spPr>
      </p:pic>
    </p:spTree>
    <p:extLst>
      <p:ext uri="{BB962C8B-B14F-4D97-AF65-F5344CB8AC3E}">
        <p14:creationId xmlns:p14="http://schemas.microsoft.com/office/powerpoint/2010/main" val="1300311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3494C0-ABDD-4C4D-8C46-49B8F20CC7E9}"/>
              </a:ext>
            </a:extLst>
          </p:cNvPr>
          <p:cNvSpPr>
            <a:spLocks noGrp="1"/>
          </p:cNvSpPr>
          <p:nvPr>
            <p:ph type="title"/>
          </p:nvPr>
        </p:nvSpPr>
        <p:spPr>
          <a:xfrm>
            <a:off x="335756" y="2363760"/>
            <a:ext cx="5664993" cy="758824"/>
          </a:xfrm>
        </p:spPr>
        <p:txBody>
          <a:bodyPr rtlCol="0" anchor="ctr">
            <a:normAutofit/>
          </a:bodyPr>
          <a:lstStyle/>
          <a:p>
            <a:pPr algn="ctr" rtl="0"/>
            <a:r>
              <a:rPr lang="en-GB" u="sng" dirty="0">
                <a:solidFill>
                  <a:srgbClr val="2C85AE"/>
                </a:solidFill>
                <a:effectLst>
                  <a:outerShdw blurRad="38100" dist="38100" dir="2700000" algn="tl">
                    <a:srgbClr val="000000">
                      <a:alpha val="43137"/>
                    </a:srgbClr>
                  </a:outerShdw>
                </a:effectLst>
                <a:latin typeface="Aptos" panose="020B0004020202020204" pitchFamily="34" charset="0"/>
              </a:rPr>
              <a:t>Our Goal</a:t>
            </a:r>
          </a:p>
        </p:txBody>
      </p:sp>
      <p:pic>
        <p:nvPicPr>
          <p:cNvPr id="4" name="Picture 3" descr="A group of horses running on a road&#10;&#10;Description automatically generated">
            <a:extLst>
              <a:ext uri="{FF2B5EF4-FFF2-40B4-BE49-F238E27FC236}">
                <a16:creationId xmlns:a16="http://schemas.microsoft.com/office/drawing/2014/main" id="{271E21DD-A8F1-D6CE-7C05-3BFC9799199C}"/>
              </a:ext>
            </a:extLst>
          </p:cNvPr>
          <p:cNvPicPr>
            <a:picLocks noChangeAspect="1"/>
          </p:cNvPicPr>
          <p:nvPr/>
        </p:nvPicPr>
        <p:blipFill>
          <a:blip r:embed="rId3"/>
          <a:stretch>
            <a:fillRect/>
          </a:stretch>
        </p:blipFill>
        <p:spPr>
          <a:xfrm>
            <a:off x="431007" y="157016"/>
            <a:ext cx="5569742" cy="2186123"/>
          </a:xfrm>
          <a:prstGeom prst="rect">
            <a:avLst/>
          </a:prstGeom>
          <a:noFill/>
        </p:spPr>
      </p:pic>
      <p:sp>
        <p:nvSpPr>
          <p:cNvPr id="3" name="Slide Number Placeholder 2">
            <a:extLst>
              <a:ext uri="{FF2B5EF4-FFF2-40B4-BE49-F238E27FC236}">
                <a16:creationId xmlns:a16="http://schemas.microsoft.com/office/drawing/2014/main" id="{C9D622C3-EE4F-4FB9-94FB-550563528286}"/>
              </a:ext>
            </a:extLst>
          </p:cNvPr>
          <p:cNvSpPr>
            <a:spLocks noGrp="1"/>
          </p:cNvSpPr>
          <p:nvPr>
            <p:ph type="sldNum" sz="quarter" idx="12"/>
          </p:nvPr>
        </p:nvSpPr>
        <p:spPr>
          <a:xfrm>
            <a:off x="11518900" y="6581978"/>
            <a:ext cx="373062" cy="206104"/>
          </a:xfrm>
        </p:spPr>
        <p:txBody>
          <a:bodyPr rtlCol="0" anchor="ctr">
            <a:normAutofit/>
          </a:bodyPr>
          <a:lstStyle/>
          <a:p>
            <a:pPr rtl="0">
              <a:lnSpc>
                <a:spcPct val="90000"/>
              </a:lnSpc>
              <a:spcAft>
                <a:spcPts val="600"/>
              </a:spcAft>
            </a:pPr>
            <a:fld id="{03DC2DEF-D2FE-4B45-ABA4-9F153FD1C98A}" type="slidenum">
              <a:rPr lang="en-GB" sz="800" smtClean="0"/>
              <a:pPr rtl="0">
                <a:lnSpc>
                  <a:spcPct val="90000"/>
                </a:lnSpc>
                <a:spcAft>
                  <a:spcPts val="600"/>
                </a:spcAft>
              </a:pPr>
              <a:t>3</a:t>
            </a:fld>
            <a:endParaRPr lang="en-GB" sz="800"/>
          </a:p>
        </p:txBody>
      </p:sp>
      <p:pic>
        <p:nvPicPr>
          <p:cNvPr id="8" name="Picture Placeholder 7">
            <a:extLst>
              <a:ext uri="{FF2B5EF4-FFF2-40B4-BE49-F238E27FC236}">
                <a16:creationId xmlns:a16="http://schemas.microsoft.com/office/drawing/2014/main" id="{2DE860BC-070C-49AE-AF30-7F05D59402B6}"/>
              </a:ext>
              <a:ext uri="{C183D7F6-B498-43B3-948B-1728B52AA6E4}">
                <adec:decorative xmlns:adec="http://schemas.microsoft.com/office/drawing/2017/decorative" val="1"/>
              </a:ext>
            </a:extLst>
          </p:cNvPr>
          <p:cNvPicPr>
            <a:picLocks noGrp="1" noChangeAspect="1"/>
          </p:cNvPicPr>
          <p:nvPr>
            <p:ph type="pic" sz="quarter" idx="4294967295"/>
          </p:nvPr>
        </p:nvPicPr>
        <p:blipFill>
          <a:blip r:embed="rId4"/>
          <a:stretch/>
        </p:blipFill>
        <p:spPr>
          <a:xfrm>
            <a:off x="6331744" y="216979"/>
            <a:ext cx="5524500" cy="2168366"/>
          </a:xfrm>
          <a:noFill/>
        </p:spPr>
      </p:pic>
      <p:sp>
        <p:nvSpPr>
          <p:cNvPr id="6" name="TextBox 5">
            <a:extLst>
              <a:ext uri="{FF2B5EF4-FFF2-40B4-BE49-F238E27FC236}">
                <a16:creationId xmlns:a16="http://schemas.microsoft.com/office/drawing/2014/main" id="{8977DC7D-51F1-E533-3A49-869419556540}"/>
              </a:ext>
            </a:extLst>
          </p:cNvPr>
          <p:cNvSpPr txBox="1"/>
          <p:nvPr/>
        </p:nvSpPr>
        <p:spPr>
          <a:xfrm>
            <a:off x="6155533" y="2363760"/>
            <a:ext cx="5700711" cy="646331"/>
          </a:xfrm>
          <a:prstGeom prst="rect">
            <a:avLst/>
          </a:prstGeom>
          <a:noFill/>
        </p:spPr>
        <p:txBody>
          <a:bodyPr wrap="square" rtlCol="0">
            <a:spAutoFit/>
          </a:bodyPr>
          <a:lstStyle/>
          <a:p>
            <a:pPr algn="ctr"/>
            <a:r>
              <a:rPr lang="en-GB" sz="3600" b="1" u="sng" dirty="0">
                <a:solidFill>
                  <a:srgbClr val="2C85AE"/>
                </a:solidFill>
                <a:effectLst>
                  <a:outerShdw blurRad="38100" dist="38100" dir="2700000" algn="tl">
                    <a:srgbClr val="000000">
                      <a:alpha val="43137"/>
                    </a:srgbClr>
                  </a:outerShdw>
                </a:effectLst>
                <a:latin typeface="Aptos" panose="020B0004020202020204" pitchFamily="34" charset="0"/>
              </a:rPr>
              <a:t>Our Plan</a:t>
            </a:r>
          </a:p>
        </p:txBody>
      </p:sp>
      <p:sp>
        <p:nvSpPr>
          <p:cNvPr id="7" name="TextBox 6">
            <a:extLst>
              <a:ext uri="{FF2B5EF4-FFF2-40B4-BE49-F238E27FC236}">
                <a16:creationId xmlns:a16="http://schemas.microsoft.com/office/drawing/2014/main" id="{3DC245F5-3147-62E6-DC2D-838BAFF887C8}"/>
              </a:ext>
            </a:extLst>
          </p:cNvPr>
          <p:cNvSpPr txBox="1"/>
          <p:nvPr/>
        </p:nvSpPr>
        <p:spPr>
          <a:xfrm>
            <a:off x="335756" y="2995108"/>
            <a:ext cx="5760244" cy="3323987"/>
          </a:xfrm>
          <a:prstGeom prst="rect">
            <a:avLst/>
          </a:prstGeom>
          <a:noFill/>
        </p:spPr>
        <p:txBody>
          <a:bodyPr wrap="square" rtlCol="0">
            <a:spAutoFit/>
          </a:bodyPr>
          <a:lstStyle/>
          <a:p>
            <a:pPr>
              <a:lnSpc>
                <a:spcPct val="200000"/>
              </a:lnSpc>
            </a:pPr>
            <a:r>
              <a:rPr lang="en-GB" sz="2400" dirty="0">
                <a:solidFill>
                  <a:srgbClr val="2C85AE"/>
                </a:solidFill>
                <a:effectLst/>
                <a:latin typeface="Aptos" panose="020B0004020202020204" pitchFamily="34" charset="0"/>
                <a:ea typeface="Calibri" panose="020F0502020204030204" pitchFamily="34" charset="0"/>
                <a:cs typeface="Times New Roman" panose="02020603050405020304" pitchFamily="18" charset="0"/>
              </a:rPr>
              <a:t>the co-creation of sustainability-themed public outreach and community events while addressing the sustainability of the collections themselves.</a:t>
            </a:r>
            <a:endParaRPr lang="en-GB" sz="2400" dirty="0">
              <a:solidFill>
                <a:srgbClr val="2C85AE"/>
              </a:solidFill>
              <a:latin typeface="Aptos" panose="020B0004020202020204" pitchFamily="34" charset="0"/>
            </a:endParaRPr>
          </a:p>
          <a:p>
            <a:endParaRPr lang="en-GB" dirty="0"/>
          </a:p>
        </p:txBody>
      </p:sp>
      <p:sp>
        <p:nvSpPr>
          <p:cNvPr id="9" name="TextBox 8">
            <a:extLst>
              <a:ext uri="{FF2B5EF4-FFF2-40B4-BE49-F238E27FC236}">
                <a16:creationId xmlns:a16="http://schemas.microsoft.com/office/drawing/2014/main" id="{31C79680-1B6F-5DBE-5AA8-49D1B2AEF0E7}"/>
              </a:ext>
            </a:extLst>
          </p:cNvPr>
          <p:cNvSpPr txBox="1"/>
          <p:nvPr/>
        </p:nvSpPr>
        <p:spPr>
          <a:xfrm>
            <a:off x="6000749" y="2958989"/>
            <a:ext cx="6191251" cy="3693319"/>
          </a:xfrm>
          <a:prstGeom prst="rect">
            <a:avLst/>
          </a:prstGeom>
          <a:noFill/>
        </p:spPr>
        <p:txBody>
          <a:bodyPr wrap="square" rtlCol="0">
            <a:spAutoFit/>
          </a:bodyPr>
          <a:lstStyle/>
          <a:p>
            <a:pPr marL="285750" indent="-285750">
              <a:buFont typeface="Arial" panose="020B0604020202020204" pitchFamily="34" charset="0"/>
              <a:buChar char="•"/>
            </a:pPr>
            <a:r>
              <a:rPr lang="en-GB" sz="2400" dirty="0">
                <a:solidFill>
                  <a:srgbClr val="2C85AE"/>
                </a:solidFill>
                <a:latin typeface="Aptos" panose="020B0004020202020204" pitchFamily="34" charset="0"/>
              </a:rPr>
              <a:t>Catalogue and Rehouse the Art and Print Collection</a:t>
            </a:r>
          </a:p>
          <a:p>
            <a:pPr marL="285750" indent="-285750">
              <a:buFont typeface="Arial" panose="020B0604020202020204" pitchFamily="34" charset="0"/>
              <a:buChar char="•"/>
            </a:pPr>
            <a:r>
              <a:rPr lang="en-GB" sz="2400" dirty="0">
                <a:solidFill>
                  <a:srgbClr val="2C85AE"/>
                </a:solidFill>
                <a:latin typeface="Aptos" panose="020B0004020202020204" pitchFamily="34" charset="0"/>
              </a:rPr>
              <a:t>Collaborative Workshops with the Afghan Community</a:t>
            </a:r>
          </a:p>
          <a:p>
            <a:pPr marL="285750" indent="-285750">
              <a:buFont typeface="Arial" panose="020B0604020202020204" pitchFamily="34" charset="0"/>
              <a:buChar char="•"/>
            </a:pPr>
            <a:r>
              <a:rPr lang="en-GB" sz="2400" dirty="0">
                <a:solidFill>
                  <a:srgbClr val="2C85AE"/>
                </a:solidFill>
                <a:latin typeface="Aptos" panose="020B0004020202020204" pitchFamily="34" charset="0"/>
              </a:rPr>
              <a:t>Afghan Community Volunteers Skill Building</a:t>
            </a:r>
          </a:p>
          <a:p>
            <a:pPr marL="285750" indent="-285750">
              <a:buFont typeface="Arial" panose="020B0604020202020204" pitchFamily="34" charset="0"/>
              <a:buChar char="•"/>
            </a:pPr>
            <a:r>
              <a:rPr lang="en-GB" sz="2400" dirty="0">
                <a:solidFill>
                  <a:srgbClr val="2C85AE"/>
                </a:solidFill>
                <a:latin typeface="Aptos" panose="020B0004020202020204" pitchFamily="34" charset="0"/>
              </a:rPr>
              <a:t>New Material to be Accessioned into the Collections</a:t>
            </a:r>
          </a:p>
          <a:p>
            <a:pPr marL="285750" indent="-285750">
              <a:buFont typeface="Arial" panose="020B0604020202020204" pitchFamily="34" charset="0"/>
              <a:buChar char="•"/>
            </a:pPr>
            <a:r>
              <a:rPr lang="en-GB" sz="2400" dirty="0">
                <a:solidFill>
                  <a:srgbClr val="2C85AE"/>
                </a:solidFill>
                <a:latin typeface="Aptos" panose="020B0004020202020204" pitchFamily="34" charset="0"/>
              </a:rPr>
              <a:t>Co-curated Exhibition </a:t>
            </a:r>
          </a:p>
          <a:p>
            <a:endParaRPr lang="en-GB" dirty="0"/>
          </a:p>
        </p:txBody>
      </p:sp>
    </p:spTree>
    <p:extLst>
      <p:ext uri="{BB962C8B-B14F-4D97-AF65-F5344CB8AC3E}">
        <p14:creationId xmlns:p14="http://schemas.microsoft.com/office/powerpoint/2010/main" val="3462884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51932C-7145-4FBD-B81D-9ADC42401B87}"/>
              </a:ext>
            </a:extLst>
          </p:cNvPr>
          <p:cNvSpPr>
            <a:spLocks noGrp="1"/>
          </p:cNvSpPr>
          <p:nvPr>
            <p:ph type="title"/>
          </p:nvPr>
        </p:nvSpPr>
        <p:spPr>
          <a:xfrm>
            <a:off x="53417" y="-196453"/>
            <a:ext cx="8877223" cy="1808480"/>
          </a:xfrm>
        </p:spPr>
        <p:txBody>
          <a:bodyPr rtlCol="0" anchor="ctr">
            <a:noAutofit/>
          </a:bodyPr>
          <a:lstStyle/>
          <a:p>
            <a:pPr rtl="0"/>
            <a:r>
              <a:rPr lang="en-GB" sz="2800" i="0" u="sng" dirty="0">
                <a:solidFill>
                  <a:srgbClr val="2C85AE"/>
                </a:solidFill>
                <a:effectLst>
                  <a:outerShdw blurRad="38100" dist="38100" dir="2700000" algn="tl">
                    <a:srgbClr val="000000">
                      <a:alpha val="43137"/>
                    </a:srgbClr>
                  </a:outerShdw>
                </a:effectLst>
                <a:latin typeface="Aptos" panose="020B0004020202020204" pitchFamily="34" charset="0"/>
              </a:rPr>
              <a:t>International Centre for the Study of the Preservation and Restoration of Cultural Property (</a:t>
            </a:r>
            <a:r>
              <a:rPr lang="en-GB" sz="2800" u="sng" dirty="0">
                <a:solidFill>
                  <a:srgbClr val="2C85AE"/>
                </a:solidFill>
                <a:effectLst>
                  <a:outerShdw blurRad="38100" dist="38100" dir="2700000" algn="tl">
                    <a:srgbClr val="000000">
                      <a:alpha val="43137"/>
                    </a:srgbClr>
                  </a:outerShdw>
                </a:effectLst>
                <a:latin typeface="Aptos" panose="020B0004020202020204" pitchFamily="34" charset="0"/>
              </a:rPr>
              <a:t>ICCROM) and Our Collections Matter (OCM)</a:t>
            </a:r>
          </a:p>
        </p:txBody>
      </p:sp>
      <p:sp>
        <p:nvSpPr>
          <p:cNvPr id="7" name="Content Placeholder 6">
            <a:extLst>
              <a:ext uri="{FF2B5EF4-FFF2-40B4-BE49-F238E27FC236}">
                <a16:creationId xmlns:a16="http://schemas.microsoft.com/office/drawing/2014/main" id="{A7F42263-DE86-44BB-AC19-CD7982D365B2}"/>
              </a:ext>
            </a:extLst>
          </p:cNvPr>
          <p:cNvSpPr>
            <a:spLocks noGrp="1"/>
          </p:cNvSpPr>
          <p:nvPr>
            <p:ph idx="1"/>
          </p:nvPr>
        </p:nvSpPr>
        <p:spPr>
          <a:xfrm>
            <a:off x="-86650" y="1544134"/>
            <a:ext cx="4549021" cy="5527039"/>
          </a:xfrm>
        </p:spPr>
        <p:txBody>
          <a:bodyPr rtlCol="0">
            <a:noAutofit/>
          </a:bodyPr>
          <a:lstStyle/>
          <a:p>
            <a:r>
              <a:rPr lang="en-GB" sz="2400" dirty="0">
                <a:solidFill>
                  <a:srgbClr val="2C85AE"/>
                </a:solidFill>
                <a:latin typeface="Aptos" panose="020B0004020202020204" pitchFamily="34" charset="0"/>
              </a:rPr>
              <a:t>Good Practices and Methods for Co-creation</a:t>
            </a:r>
          </a:p>
          <a:p>
            <a:r>
              <a:rPr lang="en-GB" sz="2400" dirty="0">
                <a:solidFill>
                  <a:srgbClr val="2C85AE"/>
                </a:solidFill>
                <a:latin typeface="Aptos" panose="020B0004020202020204" pitchFamily="34" charset="0"/>
              </a:rPr>
              <a:t>Arts Streams of Sanctuary – City of Sanctuary Arts Resource Pack</a:t>
            </a:r>
          </a:p>
          <a:p>
            <a:r>
              <a:rPr lang="en-GB" sz="2400" dirty="0">
                <a:solidFill>
                  <a:srgbClr val="2C85AE"/>
                </a:solidFill>
                <a:latin typeface="Aptos" panose="020B0004020202020204" pitchFamily="34" charset="0"/>
              </a:rPr>
              <a:t>Intergenerational Toolkit for Museum Collections </a:t>
            </a:r>
          </a:p>
          <a:p>
            <a:r>
              <a:rPr lang="en-GB" sz="2400" dirty="0">
                <a:solidFill>
                  <a:srgbClr val="2C85AE"/>
                </a:solidFill>
                <a:latin typeface="Aptos" panose="020B0004020202020204" pitchFamily="34" charset="0"/>
              </a:rPr>
              <a:t>ASTC Equity and Diversity Toolkit</a:t>
            </a:r>
          </a:p>
          <a:p>
            <a:r>
              <a:rPr lang="en-GB" sz="2400" dirty="0">
                <a:solidFill>
                  <a:srgbClr val="2C85AE"/>
                </a:solidFill>
                <a:latin typeface="Aptos" panose="020B0004020202020204" pitchFamily="34" charset="0"/>
              </a:rPr>
              <a:t>Arts and Equity Toolkit </a:t>
            </a:r>
          </a:p>
          <a:p>
            <a:r>
              <a:rPr lang="en-GB" sz="2400" dirty="0">
                <a:solidFill>
                  <a:srgbClr val="2C85AE"/>
                </a:solidFill>
                <a:latin typeface="Aptos" panose="020B0004020202020204" pitchFamily="34" charset="0"/>
              </a:rPr>
              <a:t>Audience Development Toolkit </a:t>
            </a:r>
          </a:p>
          <a:p>
            <a:r>
              <a:rPr lang="en-GB" sz="2400" dirty="0">
                <a:solidFill>
                  <a:srgbClr val="2C85AE"/>
                </a:solidFill>
                <a:latin typeface="Aptos" panose="020B0004020202020204" pitchFamily="34" charset="0"/>
              </a:rPr>
              <a:t>Arts and Culture Digital Roadmap</a:t>
            </a:r>
          </a:p>
          <a:p>
            <a:endParaRPr lang="en-GB" sz="2600" dirty="0">
              <a:latin typeface="Aptos" panose="020B0004020202020204" pitchFamily="34" charset="0"/>
            </a:endParaRPr>
          </a:p>
        </p:txBody>
      </p:sp>
      <p:sp>
        <p:nvSpPr>
          <p:cNvPr id="3" name="Slide Number Placeholder 2">
            <a:extLst>
              <a:ext uri="{FF2B5EF4-FFF2-40B4-BE49-F238E27FC236}">
                <a16:creationId xmlns:a16="http://schemas.microsoft.com/office/drawing/2014/main" id="{774AF259-0EA0-486A-A345-68549DF558C8}"/>
              </a:ext>
            </a:extLst>
          </p:cNvPr>
          <p:cNvSpPr>
            <a:spLocks noGrp="1"/>
          </p:cNvSpPr>
          <p:nvPr>
            <p:ph type="sldNum" sz="quarter" idx="12"/>
          </p:nvPr>
        </p:nvSpPr>
        <p:spPr/>
        <p:txBody>
          <a:bodyPr rtlCol="0" anchor="ctr">
            <a:normAutofit/>
          </a:bodyPr>
          <a:lstStyle/>
          <a:p>
            <a:pPr rtl="0">
              <a:lnSpc>
                <a:spcPct val="90000"/>
              </a:lnSpc>
              <a:spcAft>
                <a:spcPts val="600"/>
              </a:spcAft>
            </a:pPr>
            <a:fld id="{03DC2DEF-D2FE-4B45-ABA4-9F153FD1C98A}" type="slidenum">
              <a:rPr lang="en-GB" sz="800" smtClean="0"/>
              <a:pPr rtl="0">
                <a:lnSpc>
                  <a:spcPct val="90000"/>
                </a:lnSpc>
                <a:spcAft>
                  <a:spcPts val="600"/>
                </a:spcAft>
              </a:pPr>
              <a:t>4</a:t>
            </a:fld>
            <a:endParaRPr lang="en-GB" sz="800"/>
          </a:p>
        </p:txBody>
      </p:sp>
      <p:pic>
        <p:nvPicPr>
          <p:cNvPr id="4" name="Picture Placeholder 3" descr="A graphic of a circle with people holding objects&#10;&#10;Description automatically generated with medium confidence">
            <a:extLst>
              <a:ext uri="{FF2B5EF4-FFF2-40B4-BE49-F238E27FC236}">
                <a16:creationId xmlns:a16="http://schemas.microsoft.com/office/drawing/2014/main" id="{15AF37B6-95BB-8A6C-6907-32B448D7B29A}"/>
              </a:ext>
            </a:extLst>
          </p:cNvPr>
          <p:cNvPicPr>
            <a:picLocks noGrp="1" noChangeAspect="1"/>
          </p:cNvPicPr>
          <p:nvPr>
            <p:ph type="pic" sz="quarter" idx="13"/>
          </p:nvPr>
        </p:nvPicPr>
        <p:blipFill>
          <a:blip r:embed="rId3"/>
          <a:srcRect l="12867" r="12867"/>
          <a:stretch/>
        </p:blipFill>
        <p:spPr>
          <a:xfrm>
            <a:off x="8894616" y="164705"/>
            <a:ext cx="3027907" cy="4892516"/>
          </a:xfrm>
          <a:prstGeom prst="rect">
            <a:avLst/>
          </a:prstGeom>
          <a:noFill/>
        </p:spPr>
      </p:pic>
      <p:sp>
        <p:nvSpPr>
          <p:cNvPr id="6" name="Content Placeholder 5">
            <a:extLst>
              <a:ext uri="{FF2B5EF4-FFF2-40B4-BE49-F238E27FC236}">
                <a16:creationId xmlns:a16="http://schemas.microsoft.com/office/drawing/2014/main" id="{33DA7B46-E592-40C7-91D7-A26B47A30C67}"/>
              </a:ext>
            </a:extLst>
          </p:cNvPr>
          <p:cNvSpPr>
            <a:spLocks noGrp="1"/>
          </p:cNvSpPr>
          <p:nvPr>
            <p:ph sz="half" idx="4294967295"/>
          </p:nvPr>
        </p:nvSpPr>
        <p:spPr>
          <a:xfrm>
            <a:off x="4735980" y="1902592"/>
            <a:ext cx="3827479" cy="2405062"/>
          </a:xfrm>
        </p:spPr>
        <p:txBody>
          <a:bodyPr rtlCol="0">
            <a:normAutofit/>
          </a:bodyPr>
          <a:lstStyle/>
          <a:p>
            <a:pPr rtl="0"/>
            <a:r>
              <a:rPr lang="en-GB" sz="2400" b="1" dirty="0">
                <a:solidFill>
                  <a:srgbClr val="2C85AE"/>
                </a:solidFill>
                <a:latin typeface="Aptos" panose="020B0004020202020204" pitchFamily="34" charset="0"/>
              </a:rPr>
              <a:t>OCM Website: </a:t>
            </a:r>
            <a:r>
              <a:rPr lang="en-GB" sz="2400" dirty="0">
                <a:solidFill>
                  <a:srgbClr val="2C85AE"/>
                </a:solidFill>
                <a:latin typeface="Aptos" panose="020B0004020202020204" pitchFamily="34" charset="0"/>
              </a:rPr>
              <a:t>https://ocm.iccrom.org/</a:t>
            </a:r>
          </a:p>
          <a:p>
            <a:pPr rtl="0"/>
            <a:r>
              <a:rPr lang="en-GB" sz="2400" b="1" dirty="0">
                <a:solidFill>
                  <a:srgbClr val="2C85AE"/>
                </a:solidFill>
                <a:latin typeface="Aptos" panose="020B0004020202020204" pitchFamily="34" charset="0"/>
              </a:rPr>
              <a:t>UN Sustainable Development Goals:</a:t>
            </a:r>
            <a:r>
              <a:rPr lang="en-GB" sz="2400" dirty="0">
                <a:solidFill>
                  <a:srgbClr val="2C85AE"/>
                </a:solidFill>
                <a:latin typeface="Aptos" panose="020B0004020202020204" pitchFamily="34" charset="0"/>
              </a:rPr>
              <a:t> https://sdgs.un.org/goals</a:t>
            </a:r>
          </a:p>
          <a:p>
            <a:pPr marL="0" indent="0" rtl="0">
              <a:buNone/>
            </a:pPr>
            <a:endParaRPr lang="en-GB" dirty="0"/>
          </a:p>
        </p:txBody>
      </p:sp>
      <p:pic>
        <p:nvPicPr>
          <p:cNvPr id="12" name="Picture 11" descr="A screenshot of a website&#10;&#10;Description automatically generated">
            <a:extLst>
              <a:ext uri="{FF2B5EF4-FFF2-40B4-BE49-F238E27FC236}">
                <a16:creationId xmlns:a16="http://schemas.microsoft.com/office/drawing/2014/main" id="{37076DDC-D1AE-98D8-1AB3-E4393EDABCEE}"/>
              </a:ext>
            </a:extLst>
          </p:cNvPr>
          <p:cNvPicPr>
            <a:picLocks noChangeAspect="1"/>
          </p:cNvPicPr>
          <p:nvPr/>
        </p:nvPicPr>
        <p:blipFill>
          <a:blip r:embed="rId4"/>
          <a:srcRect r="2" b="20091"/>
          <a:stretch/>
        </p:blipFill>
        <p:spPr>
          <a:xfrm>
            <a:off x="4271651" y="4145254"/>
            <a:ext cx="5630007" cy="2405063"/>
          </a:xfrm>
          <a:prstGeom prst="rect">
            <a:avLst/>
          </a:prstGeom>
          <a:noFill/>
        </p:spPr>
      </p:pic>
      <p:pic>
        <p:nvPicPr>
          <p:cNvPr id="26" name="Picture 25" descr="A chart of different issues&#10;&#10;Description automatically generated with medium confidence">
            <a:extLst>
              <a:ext uri="{FF2B5EF4-FFF2-40B4-BE49-F238E27FC236}">
                <a16:creationId xmlns:a16="http://schemas.microsoft.com/office/drawing/2014/main" id="{52C37947-4F3A-07E5-DEF3-682A526217D7}"/>
              </a:ext>
            </a:extLst>
          </p:cNvPr>
          <p:cNvPicPr>
            <a:picLocks noChangeAspect="1"/>
          </p:cNvPicPr>
          <p:nvPr/>
        </p:nvPicPr>
        <p:blipFill>
          <a:blip r:embed="rId5"/>
          <a:stretch>
            <a:fillRect/>
          </a:stretch>
        </p:blipFill>
        <p:spPr>
          <a:xfrm>
            <a:off x="8855171" y="3734634"/>
            <a:ext cx="3106796" cy="2958661"/>
          </a:xfrm>
          <a:prstGeom prst="rect">
            <a:avLst/>
          </a:prstGeom>
        </p:spPr>
      </p:pic>
    </p:spTree>
    <p:extLst>
      <p:ext uri="{BB962C8B-B14F-4D97-AF65-F5344CB8AC3E}">
        <p14:creationId xmlns:p14="http://schemas.microsoft.com/office/powerpoint/2010/main" val="3242389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1">
            <a:extLst>
              <a:ext uri="{FF2B5EF4-FFF2-40B4-BE49-F238E27FC236}">
                <a16:creationId xmlns:a16="http://schemas.microsoft.com/office/drawing/2014/main" id="{2B6E154D-4B39-40B5-D1FE-74D99B281234}"/>
              </a:ext>
            </a:extLst>
          </p:cNvPr>
          <p:cNvSpPr>
            <a:spLocks noGrp="1"/>
          </p:cNvSpPr>
          <p:nvPr>
            <p:ph type="body" sz="quarter" idx="15"/>
          </p:nvPr>
        </p:nvSpPr>
        <p:spPr>
          <a:xfrm>
            <a:off x="575312" y="4900295"/>
            <a:ext cx="5372096" cy="1204600"/>
          </a:xfrm>
        </p:spPr>
        <p:txBody>
          <a:bodyPr/>
          <a:lstStyle/>
          <a:p>
            <a:pPr marL="742950" lvl="1" indent="-285750">
              <a:buFont typeface="Arial" panose="020B0604020202020204" pitchFamily="34" charset="0"/>
              <a:buChar char="•"/>
            </a:pPr>
            <a:r>
              <a:rPr lang="en-GB" sz="2400" dirty="0">
                <a:solidFill>
                  <a:srgbClr val="2C85AE"/>
                </a:solidFill>
                <a:latin typeface="Aptos" panose="020B0004020202020204" pitchFamily="34" charset="0"/>
              </a:rPr>
              <a:t>Used the session to build a rapport with participants  </a:t>
            </a:r>
          </a:p>
          <a:p>
            <a:pPr marL="742950" lvl="1" indent="-285750">
              <a:buFont typeface="Arial" panose="020B0604020202020204" pitchFamily="34" charset="0"/>
              <a:buChar char="•"/>
            </a:pPr>
            <a:r>
              <a:rPr lang="en-GB" sz="2400" dirty="0">
                <a:solidFill>
                  <a:srgbClr val="2C85AE"/>
                </a:solidFill>
                <a:latin typeface="Aptos" panose="020B0004020202020204" pitchFamily="34" charset="0"/>
              </a:rPr>
              <a:t>Discussed the co-productive element of the grant</a:t>
            </a:r>
          </a:p>
          <a:p>
            <a:pPr marL="742950" lvl="1" indent="-285750">
              <a:buFont typeface="Arial" panose="020B0604020202020204" pitchFamily="34" charset="0"/>
              <a:buChar char="•"/>
            </a:pPr>
            <a:r>
              <a:rPr lang="en-GB" sz="2400" dirty="0">
                <a:solidFill>
                  <a:srgbClr val="2C85AE"/>
                </a:solidFill>
                <a:latin typeface="Aptos" panose="020B0004020202020204" pitchFamily="34" charset="0"/>
              </a:rPr>
              <a:t>Gauged the participants’ needs, skills and interests. </a:t>
            </a:r>
          </a:p>
          <a:p>
            <a:pPr marL="742950" lvl="1" indent="-285750">
              <a:buFont typeface="Arial" panose="020B0604020202020204" pitchFamily="34" charset="0"/>
              <a:buChar char="•"/>
            </a:pPr>
            <a:r>
              <a:rPr lang="en-GB" sz="2400" dirty="0">
                <a:solidFill>
                  <a:srgbClr val="2C85AE"/>
                </a:solidFill>
                <a:latin typeface="Aptos" panose="020B0004020202020204" pitchFamily="34" charset="0"/>
              </a:rPr>
              <a:t>Setup a WhatsApp group to communicate </a:t>
            </a:r>
          </a:p>
          <a:p>
            <a:endParaRPr lang="en-US" dirty="0"/>
          </a:p>
        </p:txBody>
      </p:sp>
      <p:sp>
        <p:nvSpPr>
          <p:cNvPr id="24" name="Text Placeholder 2">
            <a:extLst>
              <a:ext uri="{FF2B5EF4-FFF2-40B4-BE49-F238E27FC236}">
                <a16:creationId xmlns:a16="http://schemas.microsoft.com/office/drawing/2014/main" id="{5DD6E9CC-12F1-A529-3708-CC06C5AAD474}"/>
              </a:ext>
            </a:extLst>
          </p:cNvPr>
          <p:cNvSpPr>
            <a:spLocks noGrp="1"/>
          </p:cNvSpPr>
          <p:nvPr>
            <p:ph type="body" sz="quarter" idx="16"/>
          </p:nvPr>
        </p:nvSpPr>
        <p:spPr>
          <a:xfrm>
            <a:off x="6316983" y="1195381"/>
            <a:ext cx="5372096" cy="711200"/>
          </a:xfrm>
        </p:spPr>
        <p:txBody>
          <a:bodyPr/>
          <a:lstStyle/>
          <a:p>
            <a:r>
              <a:rPr lang="en-US" sz="3600" u="sng" dirty="0">
                <a:solidFill>
                  <a:srgbClr val="2C85AE"/>
                </a:solidFill>
                <a:effectLst>
                  <a:outerShdw blurRad="38100" dist="38100" dir="2700000" algn="tl">
                    <a:srgbClr val="000000">
                      <a:alpha val="43137"/>
                    </a:srgbClr>
                  </a:outerShdw>
                </a:effectLst>
                <a:latin typeface="Aptos" panose="020B0004020202020204" pitchFamily="34" charset="0"/>
              </a:rPr>
              <a:t>Welcome Workshop</a:t>
            </a:r>
          </a:p>
        </p:txBody>
      </p:sp>
      <p:pic>
        <p:nvPicPr>
          <p:cNvPr id="17" name="Picture Placeholder 16">
            <a:extLst>
              <a:ext uri="{FF2B5EF4-FFF2-40B4-BE49-F238E27FC236}">
                <a16:creationId xmlns:a16="http://schemas.microsoft.com/office/drawing/2014/main" id="{18B7855D-2DE6-49A4-BA98-97404403C66B}"/>
              </a:ext>
              <a:ext uri="{C183D7F6-B498-43B3-948B-1728B52AA6E4}">
                <adec:decorative xmlns:adec="http://schemas.microsoft.com/office/drawing/2017/decorative" val="1"/>
              </a:ext>
            </a:extLst>
          </p:cNvPr>
          <p:cNvPicPr>
            <a:picLocks noGrp="1" noChangeAspect="1"/>
          </p:cNvPicPr>
          <p:nvPr>
            <p:ph type="pic" sz="quarter" idx="13"/>
          </p:nvPr>
        </p:nvPicPr>
        <p:blipFill>
          <a:blip r:embed="rId3"/>
          <a:srcRect t="12845" r="-2" b="2313"/>
          <a:stretch/>
        </p:blipFill>
        <p:spPr>
          <a:xfrm>
            <a:off x="817246" y="271457"/>
            <a:ext cx="4888229" cy="3493990"/>
          </a:xfrm>
          <a:noFill/>
        </p:spPr>
      </p:pic>
      <p:pic>
        <p:nvPicPr>
          <p:cNvPr id="3" name="Picture 2" descr="A group of people sitting in chairs&#10;&#10;Description automatically generated">
            <a:extLst>
              <a:ext uri="{FF2B5EF4-FFF2-40B4-BE49-F238E27FC236}">
                <a16:creationId xmlns:a16="http://schemas.microsoft.com/office/drawing/2014/main" id="{1ADB938F-645D-3C80-2148-9BDFBDF71B34}"/>
              </a:ext>
            </a:extLst>
          </p:cNvPr>
          <p:cNvPicPr>
            <a:picLocks noChangeAspect="1"/>
          </p:cNvPicPr>
          <p:nvPr/>
        </p:nvPicPr>
        <p:blipFill>
          <a:blip r:embed="rId4"/>
          <a:srcRect l="13050" r="21062" b="-1"/>
          <a:stretch/>
        </p:blipFill>
        <p:spPr>
          <a:xfrm>
            <a:off x="6684009" y="2998197"/>
            <a:ext cx="5104132" cy="3424476"/>
          </a:xfrm>
          <a:prstGeom prst="rect">
            <a:avLst/>
          </a:prstGeom>
          <a:noFill/>
        </p:spPr>
      </p:pic>
    </p:spTree>
    <p:extLst>
      <p:ext uri="{BB962C8B-B14F-4D97-AF65-F5344CB8AC3E}">
        <p14:creationId xmlns:p14="http://schemas.microsoft.com/office/powerpoint/2010/main" val="196070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EF48F30-BEB4-44C7-9F35-3BBB61CF89AF}"/>
              </a:ext>
            </a:extLst>
          </p:cNvPr>
          <p:cNvSpPr>
            <a:spLocks noGrp="1"/>
          </p:cNvSpPr>
          <p:nvPr>
            <p:ph type="title"/>
          </p:nvPr>
        </p:nvSpPr>
        <p:spPr>
          <a:xfrm>
            <a:off x="467278" y="264160"/>
            <a:ext cx="8117921" cy="1338580"/>
          </a:xfrm>
        </p:spPr>
        <p:txBody>
          <a:bodyPr rtlCol="0" anchor="b">
            <a:normAutofit/>
          </a:bodyPr>
          <a:lstStyle/>
          <a:p>
            <a:pPr rtl="0"/>
            <a:r>
              <a:rPr lang="en-GB" sz="3200" u="sng" dirty="0">
                <a:solidFill>
                  <a:srgbClr val="2C85AE"/>
                </a:solidFill>
                <a:effectLst>
                  <a:outerShdw blurRad="38100" dist="38100" dir="2700000" algn="tl">
                    <a:srgbClr val="000000">
                      <a:alpha val="43137"/>
                    </a:srgbClr>
                  </a:outerShdw>
                </a:effectLst>
                <a:latin typeface="Aptos" panose="020B0004020202020204" pitchFamily="34" charset="0"/>
              </a:rPr>
              <a:t>Your Harrow : Participatory Mapping Workshop</a:t>
            </a:r>
          </a:p>
        </p:txBody>
      </p:sp>
      <p:sp>
        <p:nvSpPr>
          <p:cNvPr id="13" name="Content Placeholder 12">
            <a:extLst>
              <a:ext uri="{FF2B5EF4-FFF2-40B4-BE49-F238E27FC236}">
                <a16:creationId xmlns:a16="http://schemas.microsoft.com/office/drawing/2014/main" id="{0097C6D9-3930-4866-9E88-F17648880044}"/>
              </a:ext>
            </a:extLst>
          </p:cNvPr>
          <p:cNvSpPr>
            <a:spLocks noGrp="1"/>
          </p:cNvSpPr>
          <p:nvPr>
            <p:ph idx="1"/>
          </p:nvPr>
        </p:nvSpPr>
        <p:spPr>
          <a:xfrm>
            <a:off x="371475" y="1990726"/>
            <a:ext cx="5495926" cy="4374198"/>
          </a:xfrm>
        </p:spPr>
        <p:txBody>
          <a:bodyPr rtlCol="0">
            <a:normAutofit/>
          </a:bodyPr>
          <a:lstStyle/>
          <a:p>
            <a:pPr marL="457200" lvl="1" indent="0">
              <a:buNone/>
            </a:pPr>
            <a:endParaRPr lang="en-GB" dirty="0">
              <a:solidFill>
                <a:srgbClr val="2C85AE"/>
              </a:solidFill>
              <a:latin typeface="Aptos" panose="020B0004020202020204" pitchFamily="34" charset="0"/>
            </a:endParaRPr>
          </a:p>
          <a:p>
            <a:pPr lvl="1"/>
            <a:r>
              <a:rPr lang="en-GB" dirty="0">
                <a:solidFill>
                  <a:srgbClr val="2C85AE"/>
                </a:solidFill>
                <a:latin typeface="Aptos" panose="020B0004020202020204" pitchFamily="34" charset="0"/>
              </a:rPr>
              <a:t>Explored ideas of sanctuary and identify spaces of sanctuary in the borough</a:t>
            </a:r>
          </a:p>
          <a:p>
            <a:pPr lvl="1"/>
            <a:endParaRPr lang="en-GB" dirty="0">
              <a:solidFill>
                <a:srgbClr val="2C85AE"/>
              </a:solidFill>
              <a:latin typeface="Aptos" panose="020B0004020202020204" pitchFamily="34" charset="0"/>
            </a:endParaRPr>
          </a:p>
          <a:p>
            <a:pPr lvl="1"/>
            <a:r>
              <a:rPr lang="en-GB" dirty="0">
                <a:solidFill>
                  <a:srgbClr val="2C85AE"/>
                </a:solidFill>
                <a:latin typeface="Aptos" panose="020B0004020202020204" pitchFamily="34" charset="0"/>
              </a:rPr>
              <a:t>Participants labelled spaces and places in the borough that foster connections, highlighting well-loved places and places people come together in the borough</a:t>
            </a:r>
          </a:p>
          <a:p>
            <a:pPr lvl="1"/>
            <a:endParaRPr lang="en-GB" dirty="0">
              <a:solidFill>
                <a:srgbClr val="2C85AE"/>
              </a:solidFill>
              <a:latin typeface="Aptos" panose="020B0004020202020204" pitchFamily="34" charset="0"/>
            </a:endParaRPr>
          </a:p>
          <a:p>
            <a:pPr rtl="0"/>
            <a:endParaRPr lang="en-GB" sz="2400" dirty="0"/>
          </a:p>
        </p:txBody>
      </p:sp>
      <p:sp>
        <p:nvSpPr>
          <p:cNvPr id="3" name="Slide Number Placeholder 2">
            <a:extLst>
              <a:ext uri="{FF2B5EF4-FFF2-40B4-BE49-F238E27FC236}">
                <a16:creationId xmlns:a16="http://schemas.microsoft.com/office/drawing/2014/main" id="{FE60433D-E380-4571-991C-16B6CE7A48BE}"/>
              </a:ext>
            </a:extLst>
          </p:cNvPr>
          <p:cNvSpPr>
            <a:spLocks noGrp="1"/>
          </p:cNvSpPr>
          <p:nvPr>
            <p:ph type="sldNum" sz="quarter" idx="12"/>
          </p:nvPr>
        </p:nvSpPr>
        <p:spPr>
          <a:xfrm>
            <a:off x="11518900" y="6581978"/>
            <a:ext cx="373062" cy="206104"/>
          </a:xfrm>
        </p:spPr>
        <p:txBody>
          <a:bodyPr rtlCol="0" anchor="ctr">
            <a:normAutofit/>
          </a:bodyPr>
          <a:lstStyle/>
          <a:p>
            <a:pPr rtl="0">
              <a:lnSpc>
                <a:spcPct val="90000"/>
              </a:lnSpc>
              <a:spcAft>
                <a:spcPts val="600"/>
              </a:spcAft>
            </a:pPr>
            <a:fld id="{03DC2DEF-D2FE-4B45-ABA4-9F153FD1C98A}" type="slidenum">
              <a:rPr lang="en-GB" sz="800" smtClean="0"/>
              <a:pPr rtl="0">
                <a:lnSpc>
                  <a:spcPct val="90000"/>
                </a:lnSpc>
                <a:spcAft>
                  <a:spcPts val="600"/>
                </a:spcAft>
              </a:pPr>
              <a:t>6</a:t>
            </a:fld>
            <a:endParaRPr lang="en-GB" sz="800"/>
          </a:p>
        </p:txBody>
      </p:sp>
      <p:pic>
        <p:nvPicPr>
          <p:cNvPr id="8" name="Picture Placeholder 7" descr="A group of people kneeling on the floor&#10;&#10;Description automatically generated">
            <a:extLst>
              <a:ext uri="{FF2B5EF4-FFF2-40B4-BE49-F238E27FC236}">
                <a16:creationId xmlns:a16="http://schemas.microsoft.com/office/drawing/2014/main" id="{903C0446-0D6E-F6EE-1CC5-2797D381EE77}"/>
              </a:ext>
            </a:extLst>
          </p:cNvPr>
          <p:cNvPicPr>
            <a:picLocks noGrp="1" noChangeAspect="1"/>
          </p:cNvPicPr>
          <p:nvPr>
            <p:ph type="pic" sz="quarter" idx="10"/>
          </p:nvPr>
        </p:nvPicPr>
        <p:blipFill>
          <a:blip r:embed="rId3"/>
          <a:srcRect l="18660" r="14081" b="-1"/>
          <a:stretch/>
        </p:blipFill>
        <p:spPr>
          <a:xfrm>
            <a:off x="9191225" y="457200"/>
            <a:ext cx="2867076" cy="2962624"/>
          </a:xfrm>
          <a:noFill/>
        </p:spPr>
      </p:pic>
      <p:pic>
        <p:nvPicPr>
          <p:cNvPr id="15" name="Picture 14" descr="A map of a city&#10;&#10;Description automatically generated">
            <a:extLst>
              <a:ext uri="{FF2B5EF4-FFF2-40B4-BE49-F238E27FC236}">
                <a16:creationId xmlns:a16="http://schemas.microsoft.com/office/drawing/2014/main" id="{7A28970B-8D19-3AFD-7A1D-04F2484AE7F2}"/>
              </a:ext>
            </a:extLst>
          </p:cNvPr>
          <p:cNvPicPr>
            <a:picLocks noChangeAspect="1"/>
          </p:cNvPicPr>
          <p:nvPr/>
        </p:nvPicPr>
        <p:blipFill>
          <a:blip r:embed="rId4"/>
          <a:srcRect l="4583" r="16745" b="5"/>
          <a:stretch/>
        </p:blipFill>
        <p:spPr>
          <a:xfrm>
            <a:off x="6179385" y="3431744"/>
            <a:ext cx="3011839" cy="310078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noFill/>
        </p:spPr>
      </p:pic>
    </p:spTree>
    <p:extLst>
      <p:ext uri="{BB962C8B-B14F-4D97-AF65-F5344CB8AC3E}">
        <p14:creationId xmlns:p14="http://schemas.microsoft.com/office/powerpoint/2010/main" val="1154969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2C85AE"/>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C60B770E-507E-4361-9D91-5007702BFC32}"/>
              </a:ext>
            </a:extLst>
          </p:cNvPr>
          <p:cNvSpPr>
            <a:spLocks noGrp="1"/>
          </p:cNvSpPr>
          <p:nvPr>
            <p:ph type="title" idx="4294967295"/>
          </p:nvPr>
        </p:nvSpPr>
        <p:spPr>
          <a:xfrm>
            <a:off x="-286020" y="781050"/>
            <a:ext cx="7278373" cy="60769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457200" lvl="1"/>
            <a:r>
              <a:rPr lang="en-GB" sz="2400" dirty="0">
                <a:solidFill>
                  <a:schemeClr val="bg2"/>
                </a:solidFill>
              </a:rPr>
              <a:t>Self-led tour of Harrow and Wealdstone </a:t>
            </a:r>
            <a:br>
              <a:rPr lang="en-GB" sz="2400" dirty="0">
                <a:solidFill>
                  <a:schemeClr val="bg2"/>
                </a:solidFill>
              </a:rPr>
            </a:br>
            <a:br>
              <a:rPr lang="en-GB" sz="2400" dirty="0">
                <a:solidFill>
                  <a:schemeClr val="bg2"/>
                </a:solidFill>
              </a:rPr>
            </a:br>
            <a:r>
              <a:rPr lang="en-GB" sz="2400" u="sng" dirty="0">
                <a:solidFill>
                  <a:schemeClr val="bg2"/>
                </a:solidFill>
              </a:rPr>
              <a:t>Tasks: </a:t>
            </a:r>
            <a:br>
              <a:rPr lang="en-GB" sz="2400" dirty="0">
                <a:solidFill>
                  <a:schemeClr val="bg2"/>
                </a:solidFill>
              </a:rPr>
            </a:br>
            <a:br>
              <a:rPr lang="en-GB" sz="2400" dirty="0">
                <a:solidFill>
                  <a:schemeClr val="bg2"/>
                </a:solidFill>
              </a:rPr>
            </a:br>
            <a:r>
              <a:rPr lang="en-GB" sz="2400" dirty="0">
                <a:solidFill>
                  <a:schemeClr val="bg2"/>
                </a:solidFill>
              </a:rPr>
              <a:t>	To take photos of things, people, or 	places that remind them of home 	and </a:t>
            </a:r>
            <a:br>
              <a:rPr lang="en-GB" sz="2400" dirty="0">
                <a:solidFill>
                  <a:schemeClr val="bg2"/>
                </a:solidFill>
              </a:rPr>
            </a:br>
            <a:br>
              <a:rPr lang="en-GB" sz="2400" dirty="0">
                <a:solidFill>
                  <a:schemeClr val="bg2"/>
                </a:solidFill>
              </a:rPr>
            </a:br>
            <a:r>
              <a:rPr lang="en-GB" sz="2400" dirty="0">
                <a:solidFill>
                  <a:schemeClr val="bg2"/>
                </a:solidFill>
              </a:rPr>
              <a:t>	To take photos of things, </a:t>
            </a:r>
            <a:r>
              <a:rPr lang="en-GB" sz="2400" dirty="0">
                <a:solidFill>
                  <a:schemeClr val="bg2"/>
                </a:solidFill>
                <a:latin typeface="Aptos" panose="020B0004020202020204" pitchFamily="34" charset="0"/>
              </a:rPr>
              <a:t>signs</a:t>
            </a:r>
            <a:r>
              <a:rPr lang="en-GB" sz="2400" dirty="0">
                <a:solidFill>
                  <a:schemeClr val="bg2"/>
                </a:solidFill>
              </a:rPr>
              <a:t>, or 	infrastructure that connect them to 	others</a:t>
            </a:r>
            <a:br>
              <a:rPr lang="en-GB" sz="2400" dirty="0">
                <a:solidFill>
                  <a:schemeClr val="bg2"/>
                </a:solidFill>
              </a:rPr>
            </a:br>
            <a:br>
              <a:rPr lang="en-GB" sz="2400" dirty="0">
                <a:solidFill>
                  <a:schemeClr val="bg2"/>
                </a:solidFill>
              </a:rPr>
            </a:br>
            <a:r>
              <a:rPr lang="en-GB" sz="2400" dirty="0">
                <a:solidFill>
                  <a:schemeClr val="bg2"/>
                </a:solidFill>
              </a:rPr>
              <a:t>Generated new photos that celebrate sanctuary, home and belonging, producing new items for accession</a:t>
            </a:r>
            <a:endParaRPr lang="en-GB" sz="2400" dirty="0">
              <a:solidFill>
                <a:schemeClr val="bg2"/>
              </a:solidFill>
              <a:latin typeface="Johnston ITC Std Light" panose="02000504040000020003" pitchFamily="50" charset="0"/>
            </a:endParaRPr>
          </a:p>
        </p:txBody>
      </p:sp>
      <p:sp>
        <p:nvSpPr>
          <p:cNvPr id="11" name="Text Placeholder 10">
            <a:extLst>
              <a:ext uri="{FF2B5EF4-FFF2-40B4-BE49-F238E27FC236}">
                <a16:creationId xmlns:a16="http://schemas.microsoft.com/office/drawing/2014/main" id="{C6BEE08E-D5C0-42E2-AB73-7CCC07B72E39}"/>
              </a:ext>
            </a:extLst>
          </p:cNvPr>
          <p:cNvSpPr>
            <a:spLocks noGrp="1"/>
          </p:cNvSpPr>
          <p:nvPr>
            <p:ph type="body" sz="quarter" idx="16"/>
          </p:nvPr>
        </p:nvSpPr>
        <p:spPr>
          <a:xfrm>
            <a:off x="292967" y="250190"/>
            <a:ext cx="5564188" cy="711200"/>
          </a:xfrm>
        </p:spPr>
        <p:txBody>
          <a:bodyPr rtlCol="0"/>
          <a:lstStyle/>
          <a:p>
            <a:pPr rtl="0"/>
            <a:r>
              <a:rPr lang="en-GB" sz="3200" u="sng" dirty="0">
                <a:solidFill>
                  <a:schemeClr val="bg2"/>
                </a:solidFill>
                <a:effectLst>
                  <a:outerShdw blurRad="38100" dist="38100" dir="2700000" algn="tl">
                    <a:srgbClr val="000000">
                      <a:alpha val="43137"/>
                    </a:srgbClr>
                  </a:outerShdw>
                </a:effectLst>
                <a:latin typeface="Aptos" panose="020B0004020202020204" pitchFamily="34" charset="0"/>
              </a:rPr>
              <a:t>Photo Crawl Family Workshop</a:t>
            </a:r>
          </a:p>
        </p:txBody>
      </p:sp>
      <p:pic>
        <p:nvPicPr>
          <p:cNvPr id="15" name="Picture Placeholder 14">
            <a:extLst>
              <a:ext uri="{FF2B5EF4-FFF2-40B4-BE49-F238E27FC236}">
                <a16:creationId xmlns:a16="http://schemas.microsoft.com/office/drawing/2014/main" id="{95339E7E-14EB-4886-A417-E9C84CA1E342}"/>
              </a:ext>
              <a:ext uri="{C183D7F6-B498-43B3-948B-1728B52AA6E4}">
                <adec:decorative xmlns:adec="http://schemas.microsoft.com/office/drawing/2017/decorative" val="1"/>
              </a:ext>
            </a:extLst>
          </p:cNvPr>
          <p:cNvPicPr>
            <a:picLocks noGrp="1" noChangeAspect="1"/>
          </p:cNvPicPr>
          <p:nvPr>
            <p:ph type="pic" sz="quarter" idx="14"/>
          </p:nvPr>
        </p:nvPicPr>
        <p:blipFill>
          <a:blip r:embed="rId3"/>
          <a:srcRect/>
          <a:stretch/>
        </p:blipFill>
        <p:spPr>
          <a:xfrm>
            <a:off x="6785502" y="2834005"/>
            <a:ext cx="5219967" cy="3747770"/>
          </a:xfrm>
        </p:spPr>
      </p:pic>
      <p:sp>
        <p:nvSpPr>
          <p:cNvPr id="3" name="Slide Number Placeholder 2">
            <a:extLst>
              <a:ext uri="{FF2B5EF4-FFF2-40B4-BE49-F238E27FC236}">
                <a16:creationId xmlns:a16="http://schemas.microsoft.com/office/drawing/2014/main" id="{8D0BEB88-12D3-41F1-B6BA-706EF7480FD3}"/>
              </a:ext>
            </a:extLst>
          </p:cNvPr>
          <p:cNvSpPr>
            <a:spLocks noGrp="1"/>
          </p:cNvSpPr>
          <p:nvPr>
            <p:ph type="sldNum" sz="quarter" idx="4294967295"/>
          </p:nvPr>
        </p:nvSpPr>
        <p:spPr>
          <a:xfrm>
            <a:off x="11818938" y="6581775"/>
            <a:ext cx="373062" cy="206375"/>
          </a:xfrm>
        </p:spPr>
        <p:txBody>
          <a:bodyPr rtlCol="0"/>
          <a:lstStyle/>
          <a:p>
            <a:pPr rtl="0"/>
            <a:fld id="{03DC2DEF-D2FE-4B45-ABA4-9F153FD1C98A}" type="slidenum">
              <a:rPr lang="en-GB" smtClean="0"/>
              <a:t>7</a:t>
            </a:fld>
            <a:endParaRPr lang="en-GB"/>
          </a:p>
        </p:txBody>
      </p:sp>
      <p:pic>
        <p:nvPicPr>
          <p:cNvPr id="13" name="Picture Placeholder 12">
            <a:extLst>
              <a:ext uri="{FF2B5EF4-FFF2-40B4-BE49-F238E27FC236}">
                <a16:creationId xmlns:a16="http://schemas.microsoft.com/office/drawing/2014/main" id="{C56F6876-F532-4396-8FC3-BEB43E626529}"/>
              </a:ext>
              <a:ext uri="{C183D7F6-B498-43B3-948B-1728B52AA6E4}">
                <adec:decorative xmlns:adec="http://schemas.microsoft.com/office/drawing/2017/decorative" val="1"/>
              </a:ext>
            </a:extLst>
          </p:cNvPr>
          <p:cNvPicPr>
            <a:picLocks noGrp="1" noChangeAspect="1"/>
          </p:cNvPicPr>
          <p:nvPr>
            <p:ph type="pic" sz="quarter" idx="13"/>
          </p:nvPr>
        </p:nvPicPr>
        <p:blipFill>
          <a:blip r:embed="rId4"/>
          <a:srcRect/>
          <a:stretch/>
        </p:blipFill>
        <p:spPr>
          <a:xfrm>
            <a:off x="6269931" y="250190"/>
            <a:ext cx="5735538" cy="3110230"/>
          </a:xfrm>
        </p:spPr>
      </p:pic>
    </p:spTree>
    <p:extLst>
      <p:ext uri="{BB962C8B-B14F-4D97-AF65-F5344CB8AC3E}">
        <p14:creationId xmlns:p14="http://schemas.microsoft.com/office/powerpoint/2010/main" val="3149670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1768246-2496-4F97-8FCA-02252116FF87}"/>
              </a:ext>
            </a:extLst>
          </p:cNvPr>
          <p:cNvSpPr>
            <a:spLocks noGrp="1"/>
          </p:cNvSpPr>
          <p:nvPr>
            <p:ph type="title"/>
          </p:nvPr>
        </p:nvSpPr>
        <p:spPr>
          <a:xfrm>
            <a:off x="371475" y="0"/>
            <a:ext cx="11520487" cy="755649"/>
          </a:xfrm>
        </p:spPr>
        <p:txBody>
          <a:bodyPr rtlCol="0" anchor="ctr">
            <a:normAutofit/>
          </a:bodyPr>
          <a:lstStyle/>
          <a:p>
            <a:pPr rtl="0"/>
            <a:r>
              <a:rPr lang="en-GB" u="sng" dirty="0">
                <a:solidFill>
                  <a:srgbClr val="2C85AE"/>
                </a:solidFill>
                <a:effectLst>
                  <a:outerShdw blurRad="38100" dist="38100" dir="2700000" algn="tl">
                    <a:srgbClr val="000000">
                      <a:alpha val="43137"/>
                    </a:srgbClr>
                  </a:outerShdw>
                </a:effectLst>
                <a:latin typeface="Aptos" panose="020B0004020202020204" pitchFamily="34" charset="0"/>
              </a:rPr>
              <a:t>Make Your Own Archive Workshop</a:t>
            </a:r>
          </a:p>
        </p:txBody>
      </p:sp>
      <p:sp>
        <p:nvSpPr>
          <p:cNvPr id="2" name="Slide Number Placeholder 1">
            <a:extLst>
              <a:ext uri="{FF2B5EF4-FFF2-40B4-BE49-F238E27FC236}">
                <a16:creationId xmlns:a16="http://schemas.microsoft.com/office/drawing/2014/main" id="{7EAB17F8-59B5-4C93-9884-D30446299CA5}"/>
              </a:ext>
            </a:extLst>
          </p:cNvPr>
          <p:cNvSpPr>
            <a:spLocks noGrp="1"/>
          </p:cNvSpPr>
          <p:nvPr>
            <p:ph type="sldNum" sz="quarter" idx="12"/>
          </p:nvPr>
        </p:nvSpPr>
        <p:spPr>
          <a:xfrm>
            <a:off x="11518900" y="6581978"/>
            <a:ext cx="373062" cy="206104"/>
          </a:xfrm>
        </p:spPr>
        <p:txBody>
          <a:bodyPr rtlCol="0" anchor="ctr">
            <a:normAutofit/>
          </a:bodyPr>
          <a:lstStyle/>
          <a:p>
            <a:pPr rtl="0">
              <a:lnSpc>
                <a:spcPct val="90000"/>
              </a:lnSpc>
              <a:spcAft>
                <a:spcPts val="600"/>
              </a:spcAft>
            </a:pPr>
            <a:fld id="{03DC2DEF-D2FE-4B45-ABA4-9F153FD1C98A}" type="slidenum">
              <a:rPr lang="en-GB" sz="800" smtClean="0"/>
              <a:pPr rtl="0">
                <a:lnSpc>
                  <a:spcPct val="90000"/>
                </a:lnSpc>
                <a:spcAft>
                  <a:spcPts val="600"/>
                </a:spcAft>
              </a:pPr>
              <a:t>8</a:t>
            </a:fld>
            <a:endParaRPr lang="en-GB" sz="800"/>
          </a:p>
        </p:txBody>
      </p:sp>
      <p:pic>
        <p:nvPicPr>
          <p:cNvPr id="7" name="Picture 6" descr="A group of women sitting in chairs&#10;&#10;Description automatically generated">
            <a:extLst>
              <a:ext uri="{FF2B5EF4-FFF2-40B4-BE49-F238E27FC236}">
                <a16:creationId xmlns:a16="http://schemas.microsoft.com/office/drawing/2014/main" id="{5F1935A1-4C6A-4B5F-02B2-739632F1703F}"/>
              </a:ext>
            </a:extLst>
          </p:cNvPr>
          <p:cNvPicPr>
            <a:picLocks noChangeAspect="1"/>
          </p:cNvPicPr>
          <p:nvPr/>
        </p:nvPicPr>
        <p:blipFill>
          <a:blip r:embed="rId3"/>
          <a:srcRect t="13271" r="1" b="9568"/>
          <a:stretch/>
        </p:blipFill>
        <p:spPr>
          <a:xfrm>
            <a:off x="3418827" y="1256972"/>
            <a:ext cx="4527232" cy="4657725"/>
          </a:xfrm>
          <a:prstGeom prst="rect">
            <a:avLst/>
          </a:prstGeom>
          <a:noFill/>
        </p:spPr>
      </p:pic>
      <p:sp>
        <p:nvSpPr>
          <p:cNvPr id="14" name="Text Placeholder 13">
            <a:extLst>
              <a:ext uri="{FF2B5EF4-FFF2-40B4-BE49-F238E27FC236}">
                <a16:creationId xmlns:a16="http://schemas.microsoft.com/office/drawing/2014/main" id="{26CD0F95-69FE-4CD4-B47D-11711D394220}"/>
              </a:ext>
            </a:extLst>
          </p:cNvPr>
          <p:cNvSpPr>
            <a:spLocks noGrp="1"/>
          </p:cNvSpPr>
          <p:nvPr>
            <p:ph type="body" sz="quarter" idx="3"/>
          </p:nvPr>
        </p:nvSpPr>
        <p:spPr>
          <a:xfrm>
            <a:off x="8223948" y="154329"/>
            <a:ext cx="5058000" cy="518457"/>
          </a:xfrm>
        </p:spPr>
        <p:txBody>
          <a:bodyPr rtlCol="0" anchor="ctr">
            <a:normAutofit/>
          </a:bodyPr>
          <a:lstStyle/>
          <a:p>
            <a:pPr rtl="0"/>
            <a:r>
              <a:rPr lang="en-GB" sz="2400" u="sng" dirty="0">
                <a:solidFill>
                  <a:srgbClr val="2C85AE"/>
                </a:solidFill>
                <a:latin typeface="Aptos" panose="020B0004020202020204" pitchFamily="34" charset="0"/>
              </a:rPr>
              <a:t>Activities</a:t>
            </a:r>
          </a:p>
        </p:txBody>
      </p:sp>
      <p:sp>
        <p:nvSpPr>
          <p:cNvPr id="12" name="Text Placeholder 11">
            <a:extLst>
              <a:ext uri="{FF2B5EF4-FFF2-40B4-BE49-F238E27FC236}">
                <a16:creationId xmlns:a16="http://schemas.microsoft.com/office/drawing/2014/main" id="{7D269992-EA9D-41F6-85C3-B78921847100}"/>
              </a:ext>
            </a:extLst>
          </p:cNvPr>
          <p:cNvSpPr>
            <a:spLocks noGrp="1"/>
          </p:cNvSpPr>
          <p:nvPr>
            <p:ph sz="quarter" idx="4"/>
          </p:nvPr>
        </p:nvSpPr>
        <p:spPr>
          <a:xfrm>
            <a:off x="38693" y="1490537"/>
            <a:ext cx="3380134" cy="5306719"/>
          </a:xfrm>
        </p:spPr>
        <p:txBody>
          <a:bodyPr rtlCol="0">
            <a:normAutofit/>
          </a:bodyPr>
          <a:lstStyle/>
          <a:p>
            <a:r>
              <a:rPr lang="en-GB" sz="2400" dirty="0">
                <a:solidFill>
                  <a:srgbClr val="2C85AE"/>
                </a:solidFill>
                <a:latin typeface="Aptos" panose="020B0004020202020204" pitchFamily="34" charset="0"/>
              </a:rPr>
              <a:t>showcase Harrow’s diversity and global connections as well as provide new insight into how materials are accessioned by archives</a:t>
            </a:r>
          </a:p>
          <a:p>
            <a:r>
              <a:rPr lang="en-GB" sz="2400" dirty="0">
                <a:solidFill>
                  <a:srgbClr val="2C85AE"/>
                </a:solidFill>
                <a:latin typeface="Aptos" panose="020B0004020202020204" pitchFamily="34" charset="0"/>
              </a:rPr>
              <a:t>Receive insight and feedback from participants on how they could be better represented </a:t>
            </a:r>
          </a:p>
          <a:p>
            <a:pPr rtl="0"/>
            <a:endParaRPr lang="en-GB" dirty="0"/>
          </a:p>
        </p:txBody>
      </p:sp>
      <p:sp>
        <p:nvSpPr>
          <p:cNvPr id="13" name="Text Placeholder 12">
            <a:extLst>
              <a:ext uri="{FF2B5EF4-FFF2-40B4-BE49-F238E27FC236}">
                <a16:creationId xmlns:a16="http://schemas.microsoft.com/office/drawing/2014/main" id="{6DFAA7E0-5467-48C2-A0A1-08FFCDD0AB29}"/>
              </a:ext>
            </a:extLst>
          </p:cNvPr>
          <p:cNvSpPr>
            <a:spLocks noGrp="1"/>
          </p:cNvSpPr>
          <p:nvPr>
            <p:ph type="body" idx="1"/>
          </p:nvPr>
        </p:nvSpPr>
        <p:spPr>
          <a:xfrm>
            <a:off x="371475" y="997744"/>
            <a:ext cx="5058397" cy="518457"/>
          </a:xfrm>
        </p:spPr>
        <p:txBody>
          <a:bodyPr rtlCol="0" anchor="ctr">
            <a:normAutofit/>
          </a:bodyPr>
          <a:lstStyle/>
          <a:p>
            <a:pPr rtl="0"/>
            <a:r>
              <a:rPr lang="en-GB" sz="2400" u="sng" dirty="0">
                <a:solidFill>
                  <a:srgbClr val="2C85AE"/>
                </a:solidFill>
                <a:latin typeface="Aptos" panose="020B0004020202020204" pitchFamily="34" charset="0"/>
              </a:rPr>
              <a:t>Goals</a:t>
            </a:r>
          </a:p>
        </p:txBody>
      </p:sp>
      <p:sp>
        <p:nvSpPr>
          <p:cNvPr id="11" name="Text Placeholder 10">
            <a:extLst>
              <a:ext uri="{FF2B5EF4-FFF2-40B4-BE49-F238E27FC236}">
                <a16:creationId xmlns:a16="http://schemas.microsoft.com/office/drawing/2014/main" id="{901B6E4D-6942-45C5-99A9-6B769E8902BD}"/>
              </a:ext>
            </a:extLst>
          </p:cNvPr>
          <p:cNvSpPr>
            <a:spLocks noGrp="1"/>
          </p:cNvSpPr>
          <p:nvPr>
            <p:ph sz="half" idx="2"/>
          </p:nvPr>
        </p:nvSpPr>
        <p:spPr>
          <a:xfrm>
            <a:off x="7410450" y="755649"/>
            <a:ext cx="4742857" cy="6374524"/>
          </a:xfrm>
        </p:spPr>
        <p:txBody>
          <a:bodyPr rtlCol="0">
            <a:noAutofit/>
          </a:bodyPr>
          <a:lstStyle/>
          <a:p>
            <a:pPr marL="742950" lvl="1" indent="-285750">
              <a:buFont typeface="Arial" panose="020B0604020202020204" pitchFamily="34" charset="0"/>
              <a:buChar char="•"/>
            </a:pPr>
            <a:r>
              <a:rPr lang="en-GB" sz="2400" dirty="0">
                <a:solidFill>
                  <a:srgbClr val="2C85AE"/>
                </a:solidFill>
                <a:latin typeface="Aptos" panose="020B0004020202020204" pitchFamily="34" charset="0"/>
              </a:rPr>
              <a:t>Participants described a treasured object and then drew or wrote about their object</a:t>
            </a:r>
          </a:p>
          <a:p>
            <a:pPr marL="742950" lvl="1" indent="-285750">
              <a:buFont typeface="Arial" panose="020B0604020202020204" pitchFamily="34" charset="0"/>
              <a:buChar char="•"/>
            </a:pPr>
            <a:r>
              <a:rPr lang="en-GB" sz="2400" dirty="0">
                <a:solidFill>
                  <a:srgbClr val="2C85AE"/>
                </a:solidFill>
                <a:latin typeface="Aptos" panose="020B0004020202020204" pitchFamily="34" charset="0"/>
              </a:rPr>
              <a:t>Participants explored three archive boxes, discussing their contents, why the items may have been accessioned and what they represent. </a:t>
            </a:r>
          </a:p>
          <a:p>
            <a:pPr marL="742950" lvl="1" indent="-285750">
              <a:buFont typeface="Arial" panose="020B0604020202020204" pitchFamily="34" charset="0"/>
              <a:buChar char="•"/>
            </a:pPr>
            <a:r>
              <a:rPr lang="en-GB" sz="2400" dirty="0">
                <a:solidFill>
                  <a:srgbClr val="2C85AE"/>
                </a:solidFill>
                <a:latin typeface="Aptos" panose="020B0004020202020204" pitchFamily="34" charset="0"/>
              </a:rPr>
              <a:t>Participants were then asked to describe what they would like the archives to accession. </a:t>
            </a:r>
          </a:p>
          <a:p>
            <a:pPr marL="742950" lvl="1" indent="-285750">
              <a:buFont typeface="Arial" panose="020B0604020202020204" pitchFamily="34" charset="0"/>
              <a:buChar char="•"/>
            </a:pPr>
            <a:r>
              <a:rPr lang="en-GB" sz="2400" dirty="0">
                <a:solidFill>
                  <a:srgbClr val="2C85AE"/>
                </a:solidFill>
                <a:latin typeface="Aptos" panose="020B0004020202020204" pitchFamily="34" charset="0"/>
              </a:rPr>
              <a:t>Participants grouped the photos from the photo crawl into themes and identified items for accession</a:t>
            </a:r>
          </a:p>
        </p:txBody>
      </p:sp>
    </p:spTree>
    <p:extLst>
      <p:ext uri="{BB962C8B-B14F-4D97-AF65-F5344CB8AC3E}">
        <p14:creationId xmlns:p14="http://schemas.microsoft.com/office/powerpoint/2010/main" val="1163063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2F8E5BC1-257F-4CA0-A14D-8A76F6198211}"/>
              </a:ext>
            </a:extLst>
          </p:cNvPr>
          <p:cNvSpPr>
            <a:spLocks noGrp="1"/>
          </p:cNvSpPr>
          <p:nvPr>
            <p:ph type="title"/>
          </p:nvPr>
        </p:nvSpPr>
        <p:spPr>
          <a:xfrm>
            <a:off x="5293464" y="536575"/>
            <a:ext cx="3758724" cy="755649"/>
          </a:xfrm>
        </p:spPr>
        <p:txBody>
          <a:bodyPr rtlCol="0" anchor="ctr">
            <a:noAutofit/>
          </a:bodyPr>
          <a:lstStyle/>
          <a:p>
            <a:pPr rtl="0"/>
            <a:r>
              <a:rPr lang="en-GB" u="sng" dirty="0">
                <a:effectLst>
                  <a:outerShdw blurRad="38100" dist="38100" dir="2700000" algn="tl">
                    <a:srgbClr val="000000">
                      <a:alpha val="43137"/>
                    </a:srgbClr>
                  </a:outerShdw>
                </a:effectLst>
                <a:latin typeface="Aptos" panose="020B0004020202020204" pitchFamily="34" charset="0"/>
              </a:rPr>
              <a:t>Family Art Workshop</a:t>
            </a:r>
          </a:p>
        </p:txBody>
      </p:sp>
      <p:sp>
        <p:nvSpPr>
          <p:cNvPr id="3" name="Slide Number Placeholder 2">
            <a:extLst>
              <a:ext uri="{FF2B5EF4-FFF2-40B4-BE49-F238E27FC236}">
                <a16:creationId xmlns:a16="http://schemas.microsoft.com/office/drawing/2014/main" id="{CE84475F-A218-40AD-91D5-2A42073651D9}"/>
              </a:ext>
            </a:extLst>
          </p:cNvPr>
          <p:cNvSpPr>
            <a:spLocks noGrp="1"/>
          </p:cNvSpPr>
          <p:nvPr>
            <p:ph type="sldNum" sz="quarter" idx="12"/>
          </p:nvPr>
        </p:nvSpPr>
        <p:spPr>
          <a:xfrm>
            <a:off x="11518900" y="6581978"/>
            <a:ext cx="373062" cy="206104"/>
          </a:xfrm>
        </p:spPr>
        <p:txBody>
          <a:bodyPr rtlCol="0" anchor="ctr">
            <a:normAutofit/>
          </a:bodyPr>
          <a:lstStyle/>
          <a:p>
            <a:pPr rtl="0">
              <a:lnSpc>
                <a:spcPct val="90000"/>
              </a:lnSpc>
              <a:spcAft>
                <a:spcPts val="600"/>
              </a:spcAft>
            </a:pPr>
            <a:fld id="{03DC2DEF-D2FE-4B45-ABA4-9F153FD1C98A}" type="slidenum">
              <a:rPr lang="en-GB" sz="800" smtClean="0"/>
              <a:pPr rtl="0">
                <a:lnSpc>
                  <a:spcPct val="90000"/>
                </a:lnSpc>
                <a:spcAft>
                  <a:spcPts val="600"/>
                </a:spcAft>
              </a:pPr>
              <a:t>9</a:t>
            </a:fld>
            <a:endParaRPr lang="en-GB" sz="800"/>
          </a:p>
        </p:txBody>
      </p:sp>
      <p:sp>
        <p:nvSpPr>
          <p:cNvPr id="19" name="Text Placeholder 18">
            <a:extLst>
              <a:ext uri="{FF2B5EF4-FFF2-40B4-BE49-F238E27FC236}">
                <a16:creationId xmlns:a16="http://schemas.microsoft.com/office/drawing/2014/main" id="{1EA45180-5246-464E-BDD0-2AB792997E91}"/>
              </a:ext>
            </a:extLst>
          </p:cNvPr>
          <p:cNvSpPr>
            <a:spLocks noGrp="1"/>
          </p:cNvSpPr>
          <p:nvPr>
            <p:ph sz="quarter" idx="4"/>
          </p:nvPr>
        </p:nvSpPr>
        <p:spPr>
          <a:xfrm>
            <a:off x="101600" y="4628523"/>
            <a:ext cx="5630165" cy="1953455"/>
          </a:xfrm>
        </p:spPr>
        <p:txBody>
          <a:bodyPr rtlCol="0">
            <a:normAutofit/>
          </a:bodyPr>
          <a:lstStyle/>
          <a:p>
            <a:pPr rtl="0"/>
            <a:r>
              <a:rPr lang="en-GB" sz="2400" dirty="0">
                <a:solidFill>
                  <a:srgbClr val="2C85AE"/>
                </a:solidFill>
                <a:latin typeface="Aptos" panose="020B0004020202020204" pitchFamily="34" charset="0"/>
              </a:rPr>
              <a:t>Workshop scheduled to coincide with Heritage Open Day activities </a:t>
            </a:r>
          </a:p>
          <a:p>
            <a:pPr rtl="0"/>
            <a:r>
              <a:rPr lang="en-GB" sz="2400" dirty="0">
                <a:solidFill>
                  <a:srgbClr val="2C85AE"/>
                </a:solidFill>
                <a:latin typeface="Aptos" panose="020B0004020202020204" pitchFamily="34" charset="0"/>
              </a:rPr>
              <a:t>Headstone Manor and Museum new children’s activities launched the same day pulling in more people</a:t>
            </a:r>
          </a:p>
        </p:txBody>
      </p:sp>
      <p:sp>
        <p:nvSpPr>
          <p:cNvPr id="20" name="Text Placeholder 19">
            <a:extLst>
              <a:ext uri="{FF2B5EF4-FFF2-40B4-BE49-F238E27FC236}">
                <a16:creationId xmlns:a16="http://schemas.microsoft.com/office/drawing/2014/main" id="{7E61202C-1274-459A-A89D-C23AE8A261C7}"/>
              </a:ext>
            </a:extLst>
          </p:cNvPr>
          <p:cNvSpPr>
            <a:spLocks noGrp="1"/>
          </p:cNvSpPr>
          <p:nvPr>
            <p:ph sz="half" idx="2"/>
          </p:nvPr>
        </p:nvSpPr>
        <p:spPr>
          <a:xfrm>
            <a:off x="5533547" y="2899312"/>
            <a:ext cx="6358415" cy="1953455"/>
          </a:xfrm>
        </p:spPr>
        <p:txBody>
          <a:bodyPr rtlCol="0">
            <a:noAutofit/>
          </a:bodyPr>
          <a:lstStyle/>
          <a:p>
            <a:pPr marL="742950" lvl="1" indent="-285750">
              <a:buFont typeface="Arial" panose="020B0604020202020204" pitchFamily="34" charset="0"/>
              <a:buChar char="•"/>
            </a:pPr>
            <a:r>
              <a:rPr lang="en-GB" sz="2400" dirty="0">
                <a:solidFill>
                  <a:srgbClr val="2C85AE"/>
                </a:solidFill>
                <a:latin typeface="Aptos" panose="020B0004020202020204" pitchFamily="34" charset="0"/>
              </a:rPr>
              <a:t>Public drop-in arts workshop</a:t>
            </a:r>
          </a:p>
          <a:p>
            <a:pPr marL="742950" lvl="1" indent="-285750">
              <a:buFont typeface="Arial" panose="020B0604020202020204" pitchFamily="34" charset="0"/>
              <a:buChar char="•"/>
            </a:pPr>
            <a:r>
              <a:rPr lang="en-GB" sz="2400" dirty="0">
                <a:solidFill>
                  <a:srgbClr val="2C85AE"/>
                </a:solidFill>
                <a:latin typeface="Aptos" panose="020B0004020202020204" pitchFamily="34" charset="0"/>
              </a:rPr>
              <a:t>Explored ideas of home in the borough and connection to place. </a:t>
            </a:r>
          </a:p>
          <a:p>
            <a:pPr marL="742950" lvl="1" indent="-285750">
              <a:buFont typeface="Arial" panose="020B0604020202020204" pitchFamily="34" charset="0"/>
              <a:buChar char="•"/>
            </a:pPr>
            <a:r>
              <a:rPr lang="en-GB" sz="2400" dirty="0">
                <a:solidFill>
                  <a:srgbClr val="2C85AE"/>
                </a:solidFill>
                <a:latin typeface="Aptos" panose="020B0004020202020204" pitchFamily="34" charset="0"/>
              </a:rPr>
              <a:t>Focused on what brings us together, what inspires hope and what makes us feel at home</a:t>
            </a:r>
          </a:p>
          <a:p>
            <a:pPr marL="742950" lvl="1" indent="-285750">
              <a:buFont typeface="Arial" panose="020B0604020202020204" pitchFamily="34" charset="0"/>
              <a:buChar char="•"/>
            </a:pPr>
            <a:r>
              <a:rPr lang="en-GB" sz="2400" dirty="0">
                <a:solidFill>
                  <a:srgbClr val="2C85AE"/>
                </a:solidFill>
                <a:latin typeface="Aptos" panose="020B0004020202020204" pitchFamily="34" charset="0"/>
              </a:rPr>
              <a:t>Participated in weaving, embroidery, and textile collage</a:t>
            </a:r>
          </a:p>
          <a:p>
            <a:pPr marL="742950" lvl="1" indent="-285750">
              <a:buFont typeface="Arial" panose="020B0604020202020204" pitchFamily="34" charset="0"/>
              <a:buChar char="•"/>
            </a:pPr>
            <a:r>
              <a:rPr lang="en-GB" sz="2400" dirty="0">
                <a:solidFill>
                  <a:srgbClr val="2C85AE"/>
                </a:solidFill>
                <a:latin typeface="Aptos" panose="020B0004020202020204" pitchFamily="34" charset="0"/>
              </a:rPr>
              <a:t>Created an Afghan style co-created dress that was exhibited and later, accessioned </a:t>
            </a:r>
          </a:p>
        </p:txBody>
      </p:sp>
      <p:pic>
        <p:nvPicPr>
          <p:cNvPr id="32" name="Picture 31" descr="People in a room&#10;&#10;Description automatically generated">
            <a:extLst>
              <a:ext uri="{FF2B5EF4-FFF2-40B4-BE49-F238E27FC236}">
                <a16:creationId xmlns:a16="http://schemas.microsoft.com/office/drawing/2014/main" id="{3F053303-344D-1D84-5BDD-9D041EC5154D}"/>
              </a:ext>
            </a:extLst>
          </p:cNvPr>
          <p:cNvPicPr>
            <a:picLocks noChangeAspect="1"/>
          </p:cNvPicPr>
          <p:nvPr/>
        </p:nvPicPr>
        <p:blipFill>
          <a:blip r:embed="rId3"/>
          <a:stretch>
            <a:fillRect/>
          </a:stretch>
        </p:blipFill>
        <p:spPr>
          <a:xfrm>
            <a:off x="215492" y="914400"/>
            <a:ext cx="5478911" cy="3459717"/>
          </a:xfrm>
          <a:prstGeom prst="rect">
            <a:avLst/>
          </a:prstGeom>
        </p:spPr>
      </p:pic>
      <p:pic>
        <p:nvPicPr>
          <p:cNvPr id="34" name="Picture 33" descr="A person looking at a piece of clothing&#10;&#10;Description automatically generated">
            <a:extLst>
              <a:ext uri="{FF2B5EF4-FFF2-40B4-BE49-F238E27FC236}">
                <a16:creationId xmlns:a16="http://schemas.microsoft.com/office/drawing/2014/main" id="{DE2DBF62-68FC-A172-6CDA-2A127D3AF476}"/>
              </a:ext>
            </a:extLst>
          </p:cNvPr>
          <p:cNvPicPr>
            <a:picLocks noChangeAspect="1"/>
          </p:cNvPicPr>
          <p:nvPr/>
        </p:nvPicPr>
        <p:blipFill>
          <a:blip r:embed="rId4"/>
          <a:stretch>
            <a:fillRect/>
          </a:stretch>
        </p:blipFill>
        <p:spPr>
          <a:xfrm>
            <a:off x="9167785" y="180281"/>
            <a:ext cx="2608580" cy="2719031"/>
          </a:xfrm>
          <a:prstGeom prst="rect">
            <a:avLst/>
          </a:prstGeom>
        </p:spPr>
      </p:pic>
    </p:spTree>
    <p:extLst>
      <p:ext uri="{BB962C8B-B14F-4D97-AF65-F5344CB8AC3E}">
        <p14:creationId xmlns:p14="http://schemas.microsoft.com/office/powerpoint/2010/main" val="2971040159"/>
      </p:ext>
    </p:extLst>
  </p:cSld>
  <p:clrMapOvr>
    <a:masterClrMapping/>
  </p:clrMapOvr>
</p:sld>
</file>

<file path=ppt/theme/theme1.xml><?xml version="1.0" encoding="utf-8"?>
<a:theme xmlns:a="http://schemas.openxmlformats.org/drawingml/2006/main" name="Office Theme">
  <a:themeElements>
    <a:clrScheme name="MSFT_Color_1">
      <a:dk1>
        <a:srgbClr val="32363F"/>
      </a:dk1>
      <a:lt1>
        <a:sysClr val="window" lastClr="FFFFFF"/>
      </a:lt1>
      <a:dk2>
        <a:srgbClr val="313C41"/>
      </a:dk2>
      <a:lt2>
        <a:srgbClr val="FFFFFF"/>
      </a:lt2>
      <a:accent1>
        <a:srgbClr val="2C85AE"/>
      </a:accent1>
      <a:accent2>
        <a:srgbClr val="5E5CA2"/>
      </a:accent2>
      <a:accent3>
        <a:srgbClr val="5268A5"/>
      </a:accent3>
      <a:accent4>
        <a:srgbClr val="4276AA"/>
      </a:accent4>
      <a:accent5>
        <a:srgbClr val="1891AB"/>
      </a:accent5>
      <a:accent6>
        <a:srgbClr val="00A09D"/>
      </a:accent6>
      <a:hlink>
        <a:srgbClr val="2C85AE"/>
      </a:hlink>
      <a:folHlink>
        <a:srgbClr val="00A09D"/>
      </a:folHlink>
    </a:clrScheme>
    <a:fontScheme name="MSFT_Font">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2571105_TF34126823" id="{A36B3F0F-6A89-4022-9B0D-25E2C5E261D4}" vid="{E5BBDD02-9C16-49FE-B942-FCEA8FA356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Classic bold block presentation</Template>
  <TotalTime>1507</TotalTime>
  <Words>772</Words>
  <Application>Microsoft Office PowerPoint</Application>
  <PresentationFormat>Widescreen</PresentationFormat>
  <Paragraphs>98</Paragraphs>
  <Slides>11</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Aptos</vt:lpstr>
      <vt:lpstr>Arial</vt:lpstr>
      <vt:lpstr>Calibri</vt:lpstr>
      <vt:lpstr>Calibri Light</vt:lpstr>
      <vt:lpstr>Johnston ITC Std Light</vt:lpstr>
      <vt:lpstr>Office Theme</vt:lpstr>
      <vt:lpstr>Seeing the Whole Picture</vt:lpstr>
      <vt:lpstr>Harrow Local History Collection and Archive</vt:lpstr>
      <vt:lpstr>Our Goal</vt:lpstr>
      <vt:lpstr>International Centre for the Study of the Preservation and Restoration of Cultural Property (ICCROM) and Our Collections Matter (OCM)</vt:lpstr>
      <vt:lpstr>PowerPoint Presentation</vt:lpstr>
      <vt:lpstr>Your Harrow : Participatory Mapping Workshop</vt:lpstr>
      <vt:lpstr>Self-led tour of Harrow and Wealdstone   Tasks:    To take photos of things, people, or  places that remind them of home  and    To take photos of things, signs, or  infrastructure that connect them to  others  Generated new photos that celebrate sanctuary, home and belonging, producing new items for accession</vt:lpstr>
      <vt:lpstr>Make Your Own Archive Workshop</vt:lpstr>
      <vt:lpstr>Family Art Workshop</vt:lpstr>
      <vt:lpstr>Outcomes</vt:lpstr>
      <vt:lpstr>Impact</vt:lpstr>
    </vt:vector>
  </TitlesOfParts>
  <Company>University of West London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Seeing the Whole Picture</dc:title>
  <dc:creator>Mary Brown</dc:creator>
  <cp:lastModifiedBy>Mary Brown</cp:lastModifiedBy>
  <cp:revision>29</cp:revision>
  <dcterms:created xsi:type="dcterms:W3CDTF">2024-08-20T13:48:47Z</dcterms:created>
  <dcterms:modified xsi:type="dcterms:W3CDTF">2024-08-21T14:55:57Z</dcterms:modified>
</cp:coreProperties>
</file>