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
    <p:sldMasterId id="2147483888" r:id="rId2"/>
    <p:sldMasterId id="2147483901" r:id="rId3"/>
    <p:sldMasterId id="2147483916" r:id="rId4"/>
  </p:sldMasterIdLst>
  <p:notesMasterIdLst>
    <p:notesMasterId r:id="rId40"/>
  </p:notesMasterIdLst>
  <p:sldIdLst>
    <p:sldId id="258" r:id="rId5"/>
    <p:sldId id="521" r:id="rId6"/>
    <p:sldId id="522" r:id="rId7"/>
    <p:sldId id="524" r:id="rId8"/>
    <p:sldId id="525" r:id="rId9"/>
    <p:sldId id="526" r:id="rId10"/>
    <p:sldId id="838" r:id="rId11"/>
    <p:sldId id="527" r:id="rId12"/>
    <p:sldId id="528" r:id="rId13"/>
    <p:sldId id="529" r:id="rId14"/>
    <p:sldId id="315" r:id="rId15"/>
    <p:sldId id="472" r:id="rId16"/>
    <p:sldId id="632" r:id="rId17"/>
    <p:sldId id="530" r:id="rId18"/>
    <p:sldId id="532" r:id="rId19"/>
    <p:sldId id="531" r:id="rId20"/>
    <p:sldId id="533" r:id="rId21"/>
    <p:sldId id="839" r:id="rId22"/>
    <p:sldId id="514" r:id="rId23"/>
    <p:sldId id="840" r:id="rId24"/>
    <p:sldId id="841" r:id="rId25"/>
    <p:sldId id="842" r:id="rId26"/>
    <p:sldId id="564" r:id="rId27"/>
    <p:sldId id="708" r:id="rId28"/>
    <p:sldId id="843" r:id="rId29"/>
    <p:sldId id="844" r:id="rId30"/>
    <p:sldId id="748" r:id="rId31"/>
    <p:sldId id="773" r:id="rId32"/>
    <p:sldId id="755" r:id="rId33"/>
    <p:sldId id="758" r:id="rId34"/>
    <p:sldId id="453" r:id="rId35"/>
    <p:sldId id="454" r:id="rId36"/>
    <p:sldId id="344" r:id="rId37"/>
    <p:sldId id="645" r:id="rId38"/>
    <p:sldId id="355" r:id="rId3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Fernandes" initials="JF" lastIdx="1" clrIdx="0">
    <p:extLst>
      <p:ext uri="{19B8F6BF-5375-455C-9EA6-DF929625EA0E}">
        <p15:presenceInfo xmlns:p15="http://schemas.microsoft.com/office/powerpoint/2012/main" userId="S::fernjan@uwl.ac.uk::e9756176-d0fb-497d-a3b7-b3f151cdbc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8000"/>
    <a:srgbClr val="FFFFCC"/>
    <a:srgbClr val="CCFFCC"/>
    <a:srgbClr val="CCFFFF"/>
    <a:srgbClr val="FFCC66"/>
    <a:srgbClr val="9999FF"/>
    <a:srgbClr val="66FF99"/>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0A19F-8978-42DD-A305-EC2C4B92DD6C}" v="4" dt="2025-01-03T11:26:38.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179" autoAdjust="0"/>
  </p:normalViewPr>
  <p:slideViewPr>
    <p:cSldViewPr snapToGrid="0">
      <p:cViewPr varScale="1">
        <p:scale>
          <a:sx n="60" d="100"/>
          <a:sy n="60" d="100"/>
        </p:scale>
        <p:origin x="872" y="48"/>
      </p:cViewPr>
      <p:guideLst/>
    </p:cSldViewPr>
  </p:slideViewPr>
  <p:notesTextViewPr>
    <p:cViewPr>
      <p:scale>
        <a:sx n="1" d="1"/>
        <a:sy n="1" d="1"/>
      </p:scale>
      <p:origin x="0" y="0"/>
    </p:cViewPr>
  </p:notesTextViewPr>
  <p:sorterViewPr>
    <p:cViewPr>
      <p:scale>
        <a:sx n="77" d="100"/>
        <a:sy n="77" d="100"/>
      </p:scale>
      <p:origin x="0" y="-1856"/>
    </p:cViewPr>
  </p:sorterViewPr>
  <p:notesViewPr>
    <p:cSldViewPr snapToGrid="0">
      <p:cViewPr varScale="1">
        <p:scale>
          <a:sx n="58" d="100"/>
          <a:sy n="58" d="100"/>
        </p:scale>
        <p:origin x="196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Fernandes" userId="e9756176-d0fb-497d-a3b7-b3f151cdbc82" providerId="ADAL" clId="{55D0A19F-8978-42DD-A305-EC2C4B92DD6C}"/>
    <pc:docChg chg="modSld">
      <pc:chgData name="Janice Fernandes" userId="e9756176-d0fb-497d-a3b7-b3f151cdbc82" providerId="ADAL" clId="{55D0A19F-8978-42DD-A305-EC2C4B92DD6C}" dt="2025-01-03T11:26:38.461" v="3" actId="20577"/>
      <pc:docMkLst>
        <pc:docMk/>
      </pc:docMkLst>
      <pc:sldChg chg="modSp">
        <pc:chgData name="Janice Fernandes" userId="e9756176-d0fb-497d-a3b7-b3f151cdbc82" providerId="ADAL" clId="{55D0A19F-8978-42DD-A305-EC2C4B92DD6C}" dt="2025-01-03T11:26:38.461" v="3" actId="20577"/>
        <pc:sldMkLst>
          <pc:docMk/>
          <pc:sldMk cId="510179133" sldId="528"/>
        </pc:sldMkLst>
        <pc:spChg chg="mod">
          <ac:chgData name="Janice Fernandes" userId="e9756176-d0fb-497d-a3b7-b3f151cdbc82" providerId="ADAL" clId="{55D0A19F-8978-42DD-A305-EC2C4B92DD6C}" dt="2025-01-03T11:26:38.461" v="3" actId="20577"/>
          <ac:spMkLst>
            <pc:docMk/>
            <pc:sldMk cId="510179133" sldId="528"/>
            <ac:spMk id="5" creationId="{498A6BCE-F800-03BF-21DD-9F229444F8BD}"/>
          </ac:spMkLst>
        </pc:spChg>
      </pc:sldChg>
      <pc:sldChg chg="modSp">
        <pc:chgData name="Janice Fernandes" userId="e9756176-d0fb-497d-a3b7-b3f151cdbc82" providerId="ADAL" clId="{55D0A19F-8978-42DD-A305-EC2C4B92DD6C}" dt="2025-01-03T11:25:27.629" v="1" actId="20577"/>
        <pc:sldMkLst>
          <pc:docMk/>
          <pc:sldMk cId="76189347" sldId="842"/>
        </pc:sldMkLst>
        <pc:spChg chg="mod">
          <ac:chgData name="Janice Fernandes" userId="e9756176-d0fb-497d-a3b7-b3f151cdbc82" providerId="ADAL" clId="{55D0A19F-8978-42DD-A305-EC2C4B92DD6C}" dt="2025-01-03T11:25:27.629" v="1" actId="20577"/>
          <ac:spMkLst>
            <pc:docMk/>
            <pc:sldMk cId="76189347" sldId="842"/>
            <ac:spMk id="4" creationId="{8F09F378-87AC-259F-1A3E-EA69A603CE8E}"/>
          </ac:spMkLst>
        </pc:spChg>
      </pc:sldChg>
    </pc:docChg>
  </pc:docChgLst>
  <pc:docChgLst>
    <pc:chgData name="Janice Fernandes" userId="e9756176-d0fb-497d-a3b7-b3f151cdbc82" providerId="ADAL" clId="{6D0DF922-B9AF-41F5-8349-5C50C56F81C1}"/>
    <pc:docChg chg="undo custSel addSld delSld modSld sldOrd delMainMaster modMainMaster">
      <pc:chgData name="Janice Fernandes" userId="e9756176-d0fb-497d-a3b7-b3f151cdbc82" providerId="ADAL" clId="{6D0DF922-B9AF-41F5-8349-5C50C56F81C1}" dt="2024-12-29T04:27:29.357" v="8744" actId="2711"/>
      <pc:docMkLst>
        <pc:docMk/>
      </pc:docMkLst>
      <pc:sldChg chg="addSp delSp modSp mod setBg addAnim delAnim modAnim delDesignElem chgLayout">
        <pc:chgData name="Janice Fernandes" userId="e9756176-d0fb-497d-a3b7-b3f151cdbc82" providerId="ADAL" clId="{6D0DF922-B9AF-41F5-8349-5C50C56F81C1}" dt="2024-12-26T16:25:25.748" v="7870" actId="1076"/>
        <pc:sldMkLst>
          <pc:docMk/>
          <pc:sldMk cId="1030026257" sldId="258"/>
        </pc:sldMkLst>
        <pc:spChg chg="mod">
          <ac:chgData name="Janice Fernandes" userId="e9756176-d0fb-497d-a3b7-b3f151cdbc82" providerId="ADAL" clId="{6D0DF922-B9AF-41F5-8349-5C50C56F81C1}" dt="2024-12-22T15:56:22.212" v="221" actId="1076"/>
          <ac:spMkLst>
            <pc:docMk/>
            <pc:sldMk cId="1030026257" sldId="258"/>
            <ac:spMk id="2" creationId="{CB7036D8-59E7-4415-97D2-3158E337F675}"/>
          </ac:spMkLst>
        </pc:spChg>
        <pc:spChg chg="add del mod ord">
          <ac:chgData name="Janice Fernandes" userId="e9756176-d0fb-497d-a3b7-b3f151cdbc82" providerId="ADAL" clId="{6D0DF922-B9AF-41F5-8349-5C50C56F81C1}" dt="2024-12-26T16:25:25.748" v="7870" actId="1076"/>
          <ac:spMkLst>
            <pc:docMk/>
            <pc:sldMk cId="1030026257" sldId="258"/>
            <ac:spMk id="13315" creationId="{00000000-0000-0000-0000-000000000000}"/>
          </ac:spMkLst>
        </pc:spChg>
        <pc:picChg chg="add mod">
          <ac:chgData name="Janice Fernandes" userId="e9756176-d0fb-497d-a3b7-b3f151cdbc82" providerId="ADAL" clId="{6D0DF922-B9AF-41F5-8349-5C50C56F81C1}" dt="2024-12-26T16:25:22.452" v="7869" actId="1076"/>
          <ac:picMkLst>
            <pc:docMk/>
            <pc:sldMk cId="1030026257" sldId="258"/>
            <ac:picMk id="6" creationId="{1BE9B6A0-3037-F9A0-6409-096C567C99AC}"/>
          </ac:picMkLst>
        </pc:picChg>
      </pc:sldChg>
      <pc:sldChg chg="modSp ord setBg modAnim">
        <pc:chgData name="Janice Fernandes" userId="e9756176-d0fb-497d-a3b7-b3f151cdbc82" providerId="ADAL" clId="{6D0DF922-B9AF-41F5-8349-5C50C56F81C1}" dt="2024-12-26T15:22:20.380" v="6550"/>
        <pc:sldMkLst>
          <pc:docMk/>
          <pc:sldMk cId="3190767891" sldId="315"/>
        </pc:sldMkLst>
        <pc:spChg chg="mod">
          <ac:chgData name="Janice Fernandes" userId="e9756176-d0fb-497d-a3b7-b3f151cdbc82" providerId="ADAL" clId="{6D0DF922-B9AF-41F5-8349-5C50C56F81C1}" dt="2024-12-26T15:22:20.380" v="6550"/>
          <ac:spMkLst>
            <pc:docMk/>
            <pc:sldMk cId="3190767891" sldId="315"/>
            <ac:spMk id="5" creationId="{AA83E485-8595-4E7A-A46E-0CD44A25CAAF}"/>
          </ac:spMkLst>
        </pc:spChg>
      </pc:sldChg>
      <pc:sldChg chg="del">
        <pc:chgData name="Janice Fernandes" userId="e9756176-d0fb-497d-a3b7-b3f151cdbc82" providerId="ADAL" clId="{6D0DF922-B9AF-41F5-8349-5C50C56F81C1}" dt="2024-12-26T15:23:21.112" v="6555" actId="2696"/>
        <pc:sldMkLst>
          <pc:docMk/>
          <pc:sldMk cId="1557210450" sldId="320"/>
        </pc:sldMkLst>
      </pc:sldChg>
      <pc:sldChg chg="del setBg">
        <pc:chgData name="Janice Fernandes" userId="e9756176-d0fb-497d-a3b7-b3f151cdbc82" providerId="ADAL" clId="{6D0DF922-B9AF-41F5-8349-5C50C56F81C1}" dt="2024-12-26T15:23:14.759" v="6554" actId="2696"/>
        <pc:sldMkLst>
          <pc:docMk/>
          <pc:sldMk cId="1149637152" sldId="322"/>
        </pc:sldMkLst>
      </pc:sldChg>
      <pc:sldChg chg="del setBg">
        <pc:chgData name="Janice Fernandes" userId="e9756176-d0fb-497d-a3b7-b3f151cdbc82" providerId="ADAL" clId="{6D0DF922-B9AF-41F5-8349-5C50C56F81C1}" dt="2024-12-26T15:23:44.788" v="6561" actId="2696"/>
        <pc:sldMkLst>
          <pc:docMk/>
          <pc:sldMk cId="1748210571" sldId="331"/>
        </pc:sldMkLst>
      </pc:sldChg>
      <pc:sldChg chg="delSp modSp mod setBg modAnim">
        <pc:chgData name="Janice Fernandes" userId="e9756176-d0fb-497d-a3b7-b3f151cdbc82" providerId="ADAL" clId="{6D0DF922-B9AF-41F5-8349-5C50C56F81C1}" dt="2024-12-26T17:02:19.096" v="8601" actId="108"/>
        <pc:sldMkLst>
          <pc:docMk/>
          <pc:sldMk cId="889439862" sldId="344"/>
        </pc:sldMkLst>
        <pc:spChg chg="mod">
          <ac:chgData name="Janice Fernandes" userId="e9756176-d0fb-497d-a3b7-b3f151cdbc82" providerId="ADAL" clId="{6D0DF922-B9AF-41F5-8349-5C50C56F81C1}" dt="2024-12-26T17:02:19.096" v="8601" actId="108"/>
          <ac:spMkLst>
            <pc:docMk/>
            <pc:sldMk cId="889439862" sldId="344"/>
            <ac:spMk id="9" creationId="{00000000-0000-0000-0000-000000000000}"/>
          </ac:spMkLst>
        </pc:spChg>
      </pc:sldChg>
      <pc:sldChg chg="addSp delSp modSp mod setBg modAnim">
        <pc:chgData name="Janice Fernandes" userId="e9756176-d0fb-497d-a3b7-b3f151cdbc82" providerId="ADAL" clId="{6D0DF922-B9AF-41F5-8349-5C50C56F81C1}" dt="2024-12-26T17:07:53.101" v="8736" actId="255"/>
        <pc:sldMkLst>
          <pc:docMk/>
          <pc:sldMk cId="3798585889" sldId="355"/>
        </pc:sldMkLst>
        <pc:spChg chg="add">
          <ac:chgData name="Janice Fernandes" userId="e9756176-d0fb-497d-a3b7-b3f151cdbc82" providerId="ADAL" clId="{6D0DF922-B9AF-41F5-8349-5C50C56F81C1}" dt="2024-12-26T17:04:06.713" v="8701"/>
          <ac:spMkLst>
            <pc:docMk/>
            <pc:sldMk cId="3798585889" sldId="355"/>
            <ac:spMk id="3" creationId="{6B76AAAF-FB48-5FC0-8958-B141BBFA8F14}"/>
          </ac:spMkLst>
        </pc:spChg>
        <pc:spChg chg="add mod">
          <ac:chgData name="Janice Fernandes" userId="e9756176-d0fb-497d-a3b7-b3f151cdbc82" providerId="ADAL" clId="{6D0DF922-B9AF-41F5-8349-5C50C56F81C1}" dt="2024-12-26T17:04:10.240" v="8702"/>
          <ac:spMkLst>
            <pc:docMk/>
            <pc:sldMk cId="3798585889" sldId="355"/>
            <ac:spMk id="5" creationId="{5E7A5507-7077-B90A-23E9-D2733F82EAEE}"/>
          </ac:spMkLst>
        </pc:spChg>
        <pc:spChg chg="mod">
          <ac:chgData name="Janice Fernandes" userId="e9756176-d0fb-497d-a3b7-b3f151cdbc82" providerId="ADAL" clId="{6D0DF922-B9AF-41F5-8349-5C50C56F81C1}" dt="2024-12-26T17:07:53.101" v="8736" actId="255"/>
          <ac:spMkLst>
            <pc:docMk/>
            <pc:sldMk cId="3798585889" sldId="355"/>
            <ac:spMk id="8" creationId="{00000000-0000-0000-0000-000000000000}"/>
          </ac:spMkLst>
        </pc:spChg>
        <pc:picChg chg="add mod">
          <ac:chgData name="Janice Fernandes" userId="e9756176-d0fb-497d-a3b7-b3f151cdbc82" providerId="ADAL" clId="{6D0DF922-B9AF-41F5-8349-5C50C56F81C1}" dt="2024-12-26T17:07:13.240" v="8727" actId="1076"/>
          <ac:picMkLst>
            <pc:docMk/>
            <pc:sldMk cId="3798585889" sldId="355"/>
            <ac:picMk id="7" creationId="{C1F18733-FB1F-F759-830E-B52F186D12C1}"/>
          </ac:picMkLst>
        </pc:picChg>
        <pc:picChg chg="add mod">
          <ac:chgData name="Janice Fernandes" userId="e9756176-d0fb-497d-a3b7-b3f151cdbc82" providerId="ADAL" clId="{6D0DF922-B9AF-41F5-8349-5C50C56F81C1}" dt="2024-12-26T17:07:15.971" v="8728" actId="1076"/>
          <ac:picMkLst>
            <pc:docMk/>
            <pc:sldMk cId="3798585889" sldId="355"/>
            <ac:picMk id="9" creationId="{6F9DCA79-F4BC-512B-EA03-8E548B88B319}"/>
          </ac:picMkLst>
        </pc:picChg>
        <pc:picChg chg="add mod">
          <ac:chgData name="Janice Fernandes" userId="e9756176-d0fb-497d-a3b7-b3f151cdbc82" providerId="ADAL" clId="{6D0DF922-B9AF-41F5-8349-5C50C56F81C1}" dt="2024-12-26T17:07:28.527" v="8732" actId="1076"/>
          <ac:picMkLst>
            <pc:docMk/>
            <pc:sldMk cId="3798585889" sldId="355"/>
            <ac:picMk id="14" creationId="{BE7BCC43-1619-7300-42EF-7F346435B9A2}"/>
          </ac:picMkLst>
        </pc:picChg>
        <pc:picChg chg="add mod">
          <ac:chgData name="Janice Fernandes" userId="e9756176-d0fb-497d-a3b7-b3f151cdbc82" providerId="ADAL" clId="{6D0DF922-B9AF-41F5-8349-5C50C56F81C1}" dt="2024-12-26T17:07:18.069" v="8729" actId="1076"/>
          <ac:picMkLst>
            <pc:docMk/>
            <pc:sldMk cId="3798585889" sldId="355"/>
            <ac:picMk id="15" creationId="{85B06745-728C-820C-92AE-7A36D8C8F72C}"/>
          </ac:picMkLst>
        </pc:picChg>
        <pc:picChg chg="add mod">
          <ac:chgData name="Janice Fernandes" userId="e9756176-d0fb-497d-a3b7-b3f151cdbc82" providerId="ADAL" clId="{6D0DF922-B9AF-41F5-8349-5C50C56F81C1}" dt="2024-12-26T17:07:19.640" v="8730" actId="1076"/>
          <ac:picMkLst>
            <pc:docMk/>
            <pc:sldMk cId="3798585889" sldId="355"/>
            <ac:picMk id="17" creationId="{8E8C226C-A6E4-C421-2816-BA6469ABC632}"/>
          </ac:picMkLst>
        </pc:picChg>
        <pc:picChg chg="add mod">
          <ac:chgData name="Janice Fernandes" userId="e9756176-d0fb-497d-a3b7-b3f151cdbc82" providerId="ADAL" clId="{6D0DF922-B9AF-41F5-8349-5C50C56F81C1}" dt="2024-12-26T17:07:10.675" v="8726" actId="1076"/>
          <ac:picMkLst>
            <pc:docMk/>
            <pc:sldMk cId="3798585889" sldId="355"/>
            <ac:picMk id="2058" creationId="{26BE3E6B-8415-12B6-385C-86B0A5E9792D}"/>
          </ac:picMkLst>
        </pc:picChg>
      </pc:sldChg>
      <pc:sldChg chg="del ord">
        <pc:chgData name="Janice Fernandes" userId="e9756176-d0fb-497d-a3b7-b3f151cdbc82" providerId="ADAL" clId="{6D0DF922-B9AF-41F5-8349-5C50C56F81C1}" dt="2024-12-26T15:24:56.205" v="6562" actId="2696"/>
        <pc:sldMkLst>
          <pc:docMk/>
          <pc:sldMk cId="2461007228" sldId="368"/>
        </pc:sldMkLst>
      </pc:sldChg>
      <pc:sldChg chg="del setBg">
        <pc:chgData name="Janice Fernandes" userId="e9756176-d0fb-497d-a3b7-b3f151cdbc82" providerId="ADAL" clId="{6D0DF922-B9AF-41F5-8349-5C50C56F81C1}" dt="2024-12-26T16:21:27.409" v="7867" actId="2696"/>
        <pc:sldMkLst>
          <pc:docMk/>
          <pc:sldMk cId="2074212827" sldId="379"/>
        </pc:sldMkLst>
      </pc:sldChg>
      <pc:sldChg chg="del setBg">
        <pc:chgData name="Janice Fernandes" userId="e9756176-d0fb-497d-a3b7-b3f151cdbc82" providerId="ADAL" clId="{6D0DF922-B9AF-41F5-8349-5C50C56F81C1}" dt="2024-12-26T15:22:39.691" v="6552" actId="2696"/>
        <pc:sldMkLst>
          <pc:docMk/>
          <pc:sldMk cId="3179582140" sldId="383"/>
        </pc:sldMkLst>
      </pc:sldChg>
      <pc:sldChg chg="del">
        <pc:chgData name="Janice Fernandes" userId="e9756176-d0fb-497d-a3b7-b3f151cdbc82" providerId="ADAL" clId="{6D0DF922-B9AF-41F5-8349-5C50C56F81C1}" dt="2024-12-26T15:23:39.043" v="6560" actId="2696"/>
        <pc:sldMkLst>
          <pc:docMk/>
          <pc:sldMk cId="48264500" sldId="384"/>
        </pc:sldMkLst>
      </pc:sldChg>
      <pc:sldChg chg="del setBg">
        <pc:chgData name="Janice Fernandes" userId="e9756176-d0fb-497d-a3b7-b3f151cdbc82" providerId="ADAL" clId="{6D0DF922-B9AF-41F5-8349-5C50C56F81C1}" dt="2024-12-26T15:22:45" v="6553" actId="2696"/>
        <pc:sldMkLst>
          <pc:docMk/>
          <pc:sldMk cId="441338620" sldId="447"/>
        </pc:sldMkLst>
      </pc:sldChg>
      <pc:sldChg chg="delSp modSp mod setBg modAnim">
        <pc:chgData name="Janice Fernandes" userId="e9756176-d0fb-497d-a3b7-b3f151cdbc82" providerId="ADAL" clId="{6D0DF922-B9AF-41F5-8349-5C50C56F81C1}" dt="2024-12-26T16:33:42" v="8182" actId="20577"/>
        <pc:sldMkLst>
          <pc:docMk/>
          <pc:sldMk cId="2908155151" sldId="453"/>
        </pc:sldMkLst>
        <pc:spChg chg="mod">
          <ac:chgData name="Janice Fernandes" userId="e9756176-d0fb-497d-a3b7-b3f151cdbc82" providerId="ADAL" clId="{6D0DF922-B9AF-41F5-8349-5C50C56F81C1}" dt="2024-12-26T16:32:20.214" v="8113" actId="1076"/>
          <ac:spMkLst>
            <pc:docMk/>
            <pc:sldMk cId="2908155151" sldId="453"/>
            <ac:spMk id="2" creationId="{00000000-0000-0000-0000-000000000000}"/>
          </ac:spMkLst>
        </pc:spChg>
        <pc:spChg chg="mod">
          <ac:chgData name="Janice Fernandes" userId="e9756176-d0fb-497d-a3b7-b3f151cdbc82" providerId="ADAL" clId="{6D0DF922-B9AF-41F5-8349-5C50C56F81C1}" dt="2024-12-26T16:33:42" v="8182" actId="20577"/>
          <ac:spMkLst>
            <pc:docMk/>
            <pc:sldMk cId="2908155151" sldId="453"/>
            <ac:spMk id="3" creationId="{00000000-0000-0000-0000-000000000000}"/>
          </ac:spMkLst>
        </pc:spChg>
      </pc:sldChg>
      <pc:sldChg chg="delSp modSp mod setBg modAnim">
        <pc:chgData name="Janice Fernandes" userId="e9756176-d0fb-497d-a3b7-b3f151cdbc82" providerId="ADAL" clId="{6D0DF922-B9AF-41F5-8349-5C50C56F81C1}" dt="2024-12-26T17:00:04.379" v="8564" actId="2711"/>
        <pc:sldMkLst>
          <pc:docMk/>
          <pc:sldMk cId="650236849" sldId="454"/>
        </pc:sldMkLst>
        <pc:spChg chg="mod">
          <ac:chgData name="Janice Fernandes" userId="e9756176-d0fb-497d-a3b7-b3f151cdbc82" providerId="ADAL" clId="{6D0DF922-B9AF-41F5-8349-5C50C56F81C1}" dt="2024-12-26T16:35:15.579" v="8287" actId="1076"/>
          <ac:spMkLst>
            <pc:docMk/>
            <pc:sldMk cId="650236849" sldId="454"/>
            <ac:spMk id="2" creationId="{00000000-0000-0000-0000-000000000000}"/>
          </ac:spMkLst>
        </pc:spChg>
        <pc:spChg chg="mod">
          <ac:chgData name="Janice Fernandes" userId="e9756176-d0fb-497d-a3b7-b3f151cdbc82" providerId="ADAL" clId="{6D0DF922-B9AF-41F5-8349-5C50C56F81C1}" dt="2024-12-26T17:00:04.379" v="8564" actId="2711"/>
          <ac:spMkLst>
            <pc:docMk/>
            <pc:sldMk cId="650236849" sldId="454"/>
            <ac:spMk id="3" creationId="{00000000-0000-0000-0000-000000000000}"/>
          </ac:spMkLst>
        </pc:spChg>
      </pc:sldChg>
      <pc:sldChg chg="setBg">
        <pc:chgData name="Janice Fernandes" userId="e9756176-d0fb-497d-a3b7-b3f151cdbc82" providerId="ADAL" clId="{6D0DF922-B9AF-41F5-8349-5C50C56F81C1}" dt="2024-12-26T15:27:20.801" v="6642"/>
        <pc:sldMkLst>
          <pc:docMk/>
          <pc:sldMk cId="2576781780" sldId="472"/>
        </pc:sldMkLst>
      </pc:sldChg>
      <pc:sldChg chg="del">
        <pc:chgData name="Janice Fernandes" userId="e9756176-d0fb-497d-a3b7-b3f151cdbc82" providerId="ADAL" clId="{6D0DF922-B9AF-41F5-8349-5C50C56F81C1}" dt="2024-12-26T16:21:12.357" v="7865" actId="2696"/>
        <pc:sldMkLst>
          <pc:docMk/>
          <pc:sldMk cId="910534175" sldId="473"/>
        </pc:sldMkLst>
      </pc:sldChg>
      <pc:sldChg chg="del">
        <pc:chgData name="Janice Fernandes" userId="e9756176-d0fb-497d-a3b7-b3f151cdbc82" providerId="ADAL" clId="{6D0DF922-B9AF-41F5-8349-5C50C56F81C1}" dt="2024-12-26T16:21:20.975" v="7866" actId="2696"/>
        <pc:sldMkLst>
          <pc:docMk/>
          <pc:sldMk cId="3621560135" sldId="506"/>
        </pc:sldMkLst>
      </pc:sldChg>
      <pc:sldChg chg="del">
        <pc:chgData name="Janice Fernandes" userId="e9756176-d0fb-497d-a3b7-b3f151cdbc82" providerId="ADAL" clId="{6D0DF922-B9AF-41F5-8349-5C50C56F81C1}" dt="2024-12-26T15:22:35.944" v="6551" actId="2696"/>
        <pc:sldMkLst>
          <pc:docMk/>
          <pc:sldMk cId="3018087514" sldId="510"/>
        </pc:sldMkLst>
      </pc:sldChg>
      <pc:sldChg chg="del setBg">
        <pc:chgData name="Janice Fernandes" userId="e9756176-d0fb-497d-a3b7-b3f151cdbc82" providerId="ADAL" clId="{6D0DF922-B9AF-41F5-8349-5C50C56F81C1}" dt="2024-12-26T15:23:24.925" v="6556" actId="2696"/>
        <pc:sldMkLst>
          <pc:docMk/>
          <pc:sldMk cId="364639718" sldId="513"/>
        </pc:sldMkLst>
      </pc:sldChg>
      <pc:sldChg chg="modSp mod ord setBg modAnim">
        <pc:chgData name="Janice Fernandes" userId="e9756176-d0fb-497d-a3b7-b3f151cdbc82" providerId="ADAL" clId="{6D0DF922-B9AF-41F5-8349-5C50C56F81C1}" dt="2024-12-29T04:27:29.357" v="8744" actId="2711"/>
        <pc:sldMkLst>
          <pc:docMk/>
          <pc:sldMk cId="740312563" sldId="514"/>
        </pc:sldMkLst>
        <pc:spChg chg="mod">
          <ac:chgData name="Janice Fernandes" userId="e9756176-d0fb-497d-a3b7-b3f151cdbc82" providerId="ADAL" clId="{6D0DF922-B9AF-41F5-8349-5C50C56F81C1}" dt="2024-12-26T16:57:12.279" v="8556" actId="1076"/>
          <ac:spMkLst>
            <pc:docMk/>
            <pc:sldMk cId="740312563" sldId="514"/>
            <ac:spMk id="7" creationId="{A6F8E86B-F3F2-458B-A1C1-51AB6DBC87F9}"/>
          </ac:spMkLst>
        </pc:spChg>
        <pc:graphicFrameChg chg="mod modGraphic">
          <ac:chgData name="Janice Fernandes" userId="e9756176-d0fb-497d-a3b7-b3f151cdbc82" providerId="ADAL" clId="{6D0DF922-B9AF-41F5-8349-5C50C56F81C1}" dt="2024-12-29T04:27:29.357" v="8744" actId="2711"/>
          <ac:graphicFrameMkLst>
            <pc:docMk/>
            <pc:sldMk cId="740312563" sldId="514"/>
            <ac:graphicFrameMk id="6" creationId="{85797199-0381-4913-964C-7D30474A3124}"/>
          </ac:graphicFrameMkLst>
        </pc:graphicFrameChg>
      </pc:sldChg>
      <pc:sldChg chg="del setBg">
        <pc:chgData name="Janice Fernandes" userId="e9756176-d0fb-497d-a3b7-b3f151cdbc82" providerId="ADAL" clId="{6D0DF922-B9AF-41F5-8349-5C50C56F81C1}" dt="2024-12-26T15:23:31.026" v="6557" actId="2696"/>
        <pc:sldMkLst>
          <pc:docMk/>
          <pc:sldMk cId="2925601126" sldId="517"/>
        </pc:sldMkLst>
      </pc:sldChg>
      <pc:sldChg chg="addSp modSp new del mod setBg">
        <pc:chgData name="Janice Fernandes" userId="e9756176-d0fb-497d-a3b7-b3f151cdbc82" providerId="ADAL" clId="{6D0DF922-B9AF-41F5-8349-5C50C56F81C1}" dt="2024-12-25T18:41:37.572" v="4971" actId="2696"/>
        <pc:sldMkLst>
          <pc:docMk/>
          <pc:sldMk cId="2076898466" sldId="518"/>
        </pc:sldMkLst>
      </pc:sldChg>
      <pc:sldChg chg="addSp modSp new del mod">
        <pc:chgData name="Janice Fernandes" userId="e9756176-d0fb-497d-a3b7-b3f151cdbc82" providerId="ADAL" clId="{6D0DF922-B9AF-41F5-8349-5C50C56F81C1}" dt="2024-12-26T15:21:09.093" v="6537" actId="2696"/>
        <pc:sldMkLst>
          <pc:docMk/>
          <pc:sldMk cId="2222973947" sldId="519"/>
        </pc:sldMkLst>
      </pc:sldChg>
      <pc:sldChg chg="addSp delSp modSp new del mod setBg">
        <pc:chgData name="Janice Fernandes" userId="e9756176-d0fb-497d-a3b7-b3f151cdbc82" providerId="ADAL" clId="{6D0DF922-B9AF-41F5-8349-5C50C56F81C1}" dt="2024-12-26T16:10:21.840" v="7818" actId="2696"/>
        <pc:sldMkLst>
          <pc:docMk/>
          <pc:sldMk cId="1633231410" sldId="520"/>
        </pc:sldMkLst>
      </pc:sldChg>
      <pc:sldChg chg="addSp delSp modSp new mod setBg modAnim">
        <pc:chgData name="Janice Fernandes" userId="e9756176-d0fb-497d-a3b7-b3f151cdbc82" providerId="ADAL" clId="{6D0DF922-B9AF-41F5-8349-5C50C56F81C1}" dt="2024-12-22T20:19:22.978" v="3368"/>
        <pc:sldMkLst>
          <pc:docMk/>
          <pc:sldMk cId="3133539581" sldId="521"/>
        </pc:sldMkLst>
        <pc:spChg chg="add mod">
          <ac:chgData name="Janice Fernandes" userId="e9756176-d0fb-497d-a3b7-b3f151cdbc82" providerId="ADAL" clId="{6D0DF922-B9AF-41F5-8349-5C50C56F81C1}" dt="2024-12-22T20:18:09.465" v="3358" actId="14100"/>
          <ac:spMkLst>
            <pc:docMk/>
            <pc:sldMk cId="3133539581" sldId="521"/>
            <ac:spMk id="64" creationId="{08FC304D-B176-AE61-414E-85B70B0958BA}"/>
          </ac:spMkLst>
        </pc:spChg>
        <pc:spChg chg="add mod">
          <ac:chgData name="Janice Fernandes" userId="e9756176-d0fb-497d-a3b7-b3f151cdbc82" providerId="ADAL" clId="{6D0DF922-B9AF-41F5-8349-5C50C56F81C1}" dt="2024-12-22T18:37:00.887" v="1982" actId="1076"/>
          <ac:spMkLst>
            <pc:docMk/>
            <pc:sldMk cId="3133539581" sldId="521"/>
            <ac:spMk id="67" creationId="{DF496621-55D7-9542-D6E7-298E34F8311C}"/>
          </ac:spMkLst>
        </pc:spChg>
        <pc:spChg chg="add mod">
          <ac:chgData name="Janice Fernandes" userId="e9756176-d0fb-497d-a3b7-b3f151cdbc82" providerId="ADAL" clId="{6D0DF922-B9AF-41F5-8349-5C50C56F81C1}" dt="2024-12-22T20:18:12.517" v="3359" actId="14100"/>
          <ac:spMkLst>
            <pc:docMk/>
            <pc:sldMk cId="3133539581" sldId="521"/>
            <ac:spMk id="71" creationId="{79567F8E-5487-7CD6-BF77-29CEB8DF535F}"/>
          </ac:spMkLst>
        </pc:spChg>
        <pc:picChg chg="add mod">
          <ac:chgData name="Janice Fernandes" userId="e9756176-d0fb-497d-a3b7-b3f151cdbc82" providerId="ADAL" clId="{6D0DF922-B9AF-41F5-8349-5C50C56F81C1}" dt="2024-12-22T16:31:23.712" v="546" actId="1076"/>
          <ac:picMkLst>
            <pc:docMk/>
            <pc:sldMk cId="3133539581" sldId="521"/>
            <ac:picMk id="10" creationId="{D3BC1015-6093-6DC6-3B34-7956F24FE69F}"/>
          </ac:picMkLst>
        </pc:picChg>
        <pc:picChg chg="add mod">
          <ac:chgData name="Janice Fernandes" userId="e9756176-d0fb-497d-a3b7-b3f151cdbc82" providerId="ADAL" clId="{6D0DF922-B9AF-41F5-8349-5C50C56F81C1}" dt="2024-12-22T16:39:01.314" v="596" actId="1076"/>
          <ac:picMkLst>
            <pc:docMk/>
            <pc:sldMk cId="3133539581" sldId="521"/>
            <ac:picMk id="12" creationId="{CD275D99-8BB2-ABDD-F137-EF18818867C8}"/>
          </ac:picMkLst>
        </pc:picChg>
        <pc:picChg chg="add mod">
          <ac:chgData name="Janice Fernandes" userId="e9756176-d0fb-497d-a3b7-b3f151cdbc82" providerId="ADAL" clId="{6D0DF922-B9AF-41F5-8349-5C50C56F81C1}" dt="2024-12-22T16:39:14.432" v="599" actId="1076"/>
          <ac:picMkLst>
            <pc:docMk/>
            <pc:sldMk cId="3133539581" sldId="521"/>
            <ac:picMk id="15" creationId="{B72968BD-A3FD-B4C6-027C-F0AB57ABCF71}"/>
          </ac:picMkLst>
        </pc:picChg>
        <pc:picChg chg="add mod">
          <ac:chgData name="Janice Fernandes" userId="e9756176-d0fb-497d-a3b7-b3f151cdbc82" providerId="ADAL" clId="{6D0DF922-B9AF-41F5-8349-5C50C56F81C1}" dt="2024-12-22T16:39:27.649" v="603" actId="1076"/>
          <ac:picMkLst>
            <pc:docMk/>
            <pc:sldMk cId="3133539581" sldId="521"/>
            <ac:picMk id="17" creationId="{3CB8C205-02FD-16B7-5425-09E4896F528B}"/>
          </ac:picMkLst>
        </pc:picChg>
        <pc:picChg chg="add mod">
          <ac:chgData name="Janice Fernandes" userId="e9756176-d0fb-497d-a3b7-b3f151cdbc82" providerId="ADAL" clId="{6D0DF922-B9AF-41F5-8349-5C50C56F81C1}" dt="2024-12-22T16:50:53.587" v="755" actId="1076"/>
          <ac:picMkLst>
            <pc:docMk/>
            <pc:sldMk cId="3133539581" sldId="521"/>
            <ac:picMk id="19" creationId="{65BD10C7-8B7F-B172-E835-CCDCACB30DCA}"/>
          </ac:picMkLst>
        </pc:picChg>
        <pc:picChg chg="add mod">
          <ac:chgData name="Janice Fernandes" userId="e9756176-d0fb-497d-a3b7-b3f151cdbc82" providerId="ADAL" clId="{6D0DF922-B9AF-41F5-8349-5C50C56F81C1}" dt="2024-12-22T16:51:47.093" v="765" actId="1076"/>
          <ac:picMkLst>
            <pc:docMk/>
            <pc:sldMk cId="3133539581" sldId="521"/>
            <ac:picMk id="23" creationId="{8238F06F-E203-04F7-375B-2F145931F5EC}"/>
          </ac:picMkLst>
        </pc:picChg>
        <pc:picChg chg="add mod">
          <ac:chgData name="Janice Fernandes" userId="e9756176-d0fb-497d-a3b7-b3f151cdbc82" providerId="ADAL" clId="{6D0DF922-B9AF-41F5-8349-5C50C56F81C1}" dt="2024-12-22T16:52:03.676" v="770" actId="1076"/>
          <ac:picMkLst>
            <pc:docMk/>
            <pc:sldMk cId="3133539581" sldId="521"/>
            <ac:picMk id="30" creationId="{AE9CFC16-DFFC-6F2C-AE42-D97CA93BEC0F}"/>
          </ac:picMkLst>
        </pc:picChg>
        <pc:picChg chg="add mod">
          <ac:chgData name="Janice Fernandes" userId="e9756176-d0fb-497d-a3b7-b3f151cdbc82" providerId="ADAL" clId="{6D0DF922-B9AF-41F5-8349-5C50C56F81C1}" dt="2024-12-22T18:36:31.015" v="1972" actId="1076"/>
          <ac:picMkLst>
            <pc:docMk/>
            <pc:sldMk cId="3133539581" sldId="521"/>
            <ac:picMk id="31" creationId="{1B91E0B4-6884-374F-7D8A-881493CF788B}"/>
          </ac:picMkLst>
        </pc:picChg>
        <pc:picChg chg="add mod">
          <ac:chgData name="Janice Fernandes" userId="e9756176-d0fb-497d-a3b7-b3f151cdbc82" providerId="ADAL" clId="{6D0DF922-B9AF-41F5-8349-5C50C56F81C1}" dt="2024-12-22T18:36:52.817" v="1980" actId="1076"/>
          <ac:picMkLst>
            <pc:docMk/>
            <pc:sldMk cId="3133539581" sldId="521"/>
            <ac:picMk id="33" creationId="{50A5E86E-A4FE-9722-3BD1-5571FA467E38}"/>
          </ac:picMkLst>
        </pc:picChg>
        <pc:picChg chg="add mod">
          <ac:chgData name="Janice Fernandes" userId="e9756176-d0fb-497d-a3b7-b3f151cdbc82" providerId="ADAL" clId="{6D0DF922-B9AF-41F5-8349-5C50C56F81C1}" dt="2024-12-22T18:36:35.488" v="1974" actId="1076"/>
          <ac:picMkLst>
            <pc:docMk/>
            <pc:sldMk cId="3133539581" sldId="521"/>
            <ac:picMk id="35" creationId="{C1453044-A0FC-4456-213D-B8919DA69692}"/>
          </ac:picMkLst>
        </pc:picChg>
        <pc:picChg chg="add mod">
          <ac:chgData name="Janice Fernandes" userId="e9756176-d0fb-497d-a3b7-b3f151cdbc82" providerId="ADAL" clId="{6D0DF922-B9AF-41F5-8349-5C50C56F81C1}" dt="2024-12-22T18:36:39.911" v="1976" actId="1076"/>
          <ac:picMkLst>
            <pc:docMk/>
            <pc:sldMk cId="3133539581" sldId="521"/>
            <ac:picMk id="61" creationId="{3ADD11FA-6746-09E6-D3D6-97D2EE6F3B22}"/>
          </ac:picMkLst>
        </pc:picChg>
        <pc:cxnChg chg="add mod">
          <ac:chgData name="Janice Fernandes" userId="e9756176-d0fb-497d-a3b7-b3f151cdbc82" providerId="ADAL" clId="{6D0DF922-B9AF-41F5-8349-5C50C56F81C1}" dt="2024-12-22T18:33:54.168" v="1947" actId="692"/>
          <ac:cxnSpMkLst>
            <pc:docMk/>
            <pc:sldMk cId="3133539581" sldId="521"/>
            <ac:cxnSpMk id="3" creationId="{F329171E-1D5F-59BB-885B-42BFBA0A1011}"/>
          </ac:cxnSpMkLst>
        </pc:cxnChg>
        <pc:cxnChg chg="add mod">
          <ac:chgData name="Janice Fernandes" userId="e9756176-d0fb-497d-a3b7-b3f151cdbc82" providerId="ADAL" clId="{6D0DF922-B9AF-41F5-8349-5C50C56F81C1}" dt="2024-12-22T18:34:19.208" v="1950" actId="692"/>
          <ac:cxnSpMkLst>
            <pc:docMk/>
            <pc:sldMk cId="3133539581" sldId="521"/>
            <ac:cxnSpMk id="5" creationId="{8A36363A-B705-E547-9867-376F39C89266}"/>
          </ac:cxnSpMkLst>
        </pc:cxnChg>
        <pc:cxnChg chg="add mod">
          <ac:chgData name="Janice Fernandes" userId="e9756176-d0fb-497d-a3b7-b3f151cdbc82" providerId="ADAL" clId="{6D0DF922-B9AF-41F5-8349-5C50C56F81C1}" dt="2024-12-22T18:34:29.471" v="1952" actId="692"/>
          <ac:cxnSpMkLst>
            <pc:docMk/>
            <pc:sldMk cId="3133539581" sldId="521"/>
            <ac:cxnSpMk id="6" creationId="{04F7F757-CB48-D473-8B11-354572605177}"/>
          </ac:cxnSpMkLst>
        </pc:cxnChg>
        <pc:cxnChg chg="add mod">
          <ac:chgData name="Janice Fernandes" userId="e9756176-d0fb-497d-a3b7-b3f151cdbc82" providerId="ADAL" clId="{6D0DF922-B9AF-41F5-8349-5C50C56F81C1}" dt="2024-12-22T18:35:33.881" v="1964" actId="692"/>
          <ac:cxnSpMkLst>
            <pc:docMk/>
            <pc:sldMk cId="3133539581" sldId="521"/>
            <ac:cxnSpMk id="7" creationId="{FEA36369-7EA2-BD65-DECB-FE92E019BBE9}"/>
          </ac:cxnSpMkLst>
        </pc:cxnChg>
        <pc:cxnChg chg="add mod">
          <ac:chgData name="Janice Fernandes" userId="e9756176-d0fb-497d-a3b7-b3f151cdbc82" providerId="ADAL" clId="{6D0DF922-B9AF-41F5-8349-5C50C56F81C1}" dt="2024-12-22T18:34:52.451" v="1956" actId="692"/>
          <ac:cxnSpMkLst>
            <pc:docMk/>
            <pc:sldMk cId="3133539581" sldId="521"/>
            <ac:cxnSpMk id="8" creationId="{7E547F10-3F55-7A13-8C07-B7ADEDB4B0D3}"/>
          </ac:cxnSpMkLst>
        </pc:cxnChg>
        <pc:cxnChg chg="add mod">
          <ac:chgData name="Janice Fernandes" userId="e9756176-d0fb-497d-a3b7-b3f151cdbc82" providerId="ADAL" clId="{6D0DF922-B9AF-41F5-8349-5C50C56F81C1}" dt="2024-12-22T18:35:01.538" v="1958" actId="692"/>
          <ac:cxnSpMkLst>
            <pc:docMk/>
            <pc:sldMk cId="3133539581" sldId="521"/>
            <ac:cxnSpMk id="9" creationId="{20519E47-4578-C246-8758-FA091D867520}"/>
          </ac:cxnSpMkLst>
        </pc:cxnChg>
        <pc:cxnChg chg="add mod">
          <ac:chgData name="Janice Fernandes" userId="e9756176-d0fb-497d-a3b7-b3f151cdbc82" providerId="ADAL" clId="{6D0DF922-B9AF-41F5-8349-5C50C56F81C1}" dt="2024-12-22T18:35:16.604" v="1961" actId="692"/>
          <ac:cxnSpMkLst>
            <pc:docMk/>
            <pc:sldMk cId="3133539581" sldId="521"/>
            <ac:cxnSpMk id="29" creationId="{D1B39DE9-7D84-CF31-C029-BB914799EB37}"/>
          </ac:cxnSpMkLst>
        </pc:cxnChg>
        <pc:cxnChg chg="add mod">
          <ac:chgData name="Janice Fernandes" userId="e9756176-d0fb-497d-a3b7-b3f151cdbc82" providerId="ADAL" clId="{6D0DF922-B9AF-41F5-8349-5C50C56F81C1}" dt="2024-12-22T18:36:12.644" v="1969" actId="14100"/>
          <ac:cxnSpMkLst>
            <pc:docMk/>
            <pc:sldMk cId="3133539581" sldId="521"/>
            <ac:cxnSpMk id="38" creationId="{F544D821-12A1-40BF-BEEC-10CCBEB9F85E}"/>
          </ac:cxnSpMkLst>
        </pc:cxnChg>
        <pc:cxnChg chg="add mod">
          <ac:chgData name="Janice Fernandes" userId="e9756176-d0fb-497d-a3b7-b3f151cdbc82" providerId="ADAL" clId="{6D0DF922-B9AF-41F5-8349-5C50C56F81C1}" dt="2024-12-22T18:34:39.952" v="1953" actId="692"/>
          <ac:cxnSpMkLst>
            <pc:docMk/>
            <pc:sldMk cId="3133539581" sldId="521"/>
            <ac:cxnSpMk id="39" creationId="{22B20757-A543-518B-5A6E-40DCF1593FD1}"/>
          </ac:cxnSpMkLst>
        </pc:cxnChg>
        <pc:cxnChg chg="add mod">
          <ac:chgData name="Janice Fernandes" userId="e9756176-d0fb-497d-a3b7-b3f151cdbc82" providerId="ADAL" clId="{6D0DF922-B9AF-41F5-8349-5C50C56F81C1}" dt="2024-12-22T18:35:56.804" v="1967" actId="14100"/>
          <ac:cxnSpMkLst>
            <pc:docMk/>
            <pc:sldMk cId="3133539581" sldId="521"/>
            <ac:cxnSpMk id="40" creationId="{623C0293-CEA6-342D-5CCD-AFE28B8E65E4}"/>
          </ac:cxnSpMkLst>
        </pc:cxnChg>
        <pc:cxnChg chg="add mod">
          <ac:chgData name="Janice Fernandes" userId="e9756176-d0fb-497d-a3b7-b3f151cdbc82" providerId="ADAL" clId="{6D0DF922-B9AF-41F5-8349-5C50C56F81C1}" dt="2024-12-22T18:36:01.649" v="1968" actId="14100"/>
          <ac:cxnSpMkLst>
            <pc:docMk/>
            <pc:sldMk cId="3133539581" sldId="521"/>
            <ac:cxnSpMk id="41" creationId="{2B5249D5-2010-0FFC-BA31-6AC8698F5A52}"/>
          </ac:cxnSpMkLst>
        </pc:cxnChg>
        <pc:cxnChg chg="add mod">
          <ac:chgData name="Janice Fernandes" userId="e9756176-d0fb-497d-a3b7-b3f151cdbc82" providerId="ADAL" clId="{6D0DF922-B9AF-41F5-8349-5C50C56F81C1}" dt="2024-12-22T18:35:05.671" v="1959" actId="692"/>
          <ac:cxnSpMkLst>
            <pc:docMk/>
            <pc:sldMk cId="3133539581" sldId="521"/>
            <ac:cxnSpMk id="42" creationId="{DEF08BB8-90E1-3609-5F4C-3F2CC0E97B07}"/>
          </ac:cxnSpMkLst>
        </pc:cxnChg>
        <pc:cxnChg chg="add mod">
          <ac:chgData name="Janice Fernandes" userId="e9756176-d0fb-497d-a3b7-b3f151cdbc82" providerId="ADAL" clId="{6D0DF922-B9AF-41F5-8349-5C50C56F81C1}" dt="2024-12-22T18:35:49.802" v="1966" actId="692"/>
          <ac:cxnSpMkLst>
            <pc:docMk/>
            <pc:sldMk cId="3133539581" sldId="521"/>
            <ac:cxnSpMk id="52" creationId="{AAE8B02A-7093-801F-006F-967753FB3A74}"/>
          </ac:cxnSpMkLst>
        </pc:cxnChg>
      </pc:sldChg>
      <pc:sldChg chg="addSp delSp modSp new mod setBg modAnim">
        <pc:chgData name="Janice Fernandes" userId="e9756176-d0fb-497d-a3b7-b3f151cdbc82" providerId="ADAL" clId="{6D0DF922-B9AF-41F5-8349-5C50C56F81C1}" dt="2024-12-26T15:18:46.300" v="6495" actId="14100"/>
        <pc:sldMkLst>
          <pc:docMk/>
          <pc:sldMk cId="1867289501" sldId="522"/>
        </pc:sldMkLst>
        <pc:spChg chg="add mod">
          <ac:chgData name="Janice Fernandes" userId="e9756176-d0fb-497d-a3b7-b3f151cdbc82" providerId="ADAL" clId="{6D0DF922-B9AF-41F5-8349-5C50C56F81C1}" dt="2024-12-22T17:20:42.523" v="1534" actId="20577"/>
          <ac:spMkLst>
            <pc:docMk/>
            <pc:sldMk cId="1867289501" sldId="522"/>
            <ac:spMk id="4" creationId="{F5C2C446-B1A3-3043-B811-584070A357B8}"/>
          </ac:spMkLst>
        </pc:spChg>
        <pc:spChg chg="add mod">
          <ac:chgData name="Janice Fernandes" userId="e9756176-d0fb-497d-a3b7-b3f151cdbc82" providerId="ADAL" clId="{6D0DF922-B9AF-41F5-8349-5C50C56F81C1}" dt="2024-12-26T15:18:39.460" v="6494" actId="14100"/>
          <ac:spMkLst>
            <pc:docMk/>
            <pc:sldMk cId="1867289501" sldId="522"/>
            <ac:spMk id="5" creationId="{390FD068-48C0-40B7-2FB0-6C7E681654D2}"/>
          </ac:spMkLst>
        </pc:spChg>
        <pc:picChg chg="add mod">
          <ac:chgData name="Janice Fernandes" userId="e9756176-d0fb-497d-a3b7-b3f151cdbc82" providerId="ADAL" clId="{6D0DF922-B9AF-41F5-8349-5C50C56F81C1}" dt="2024-12-26T15:18:46.300" v="6495" actId="14100"/>
          <ac:picMkLst>
            <pc:docMk/>
            <pc:sldMk cId="1867289501" sldId="522"/>
            <ac:picMk id="2" creationId="{31A981E3-19B4-11A7-DA8E-8308935C9914}"/>
          </ac:picMkLst>
        </pc:picChg>
      </pc:sldChg>
      <pc:sldChg chg="delSp modSp add del mod delAnim">
        <pc:chgData name="Janice Fernandes" userId="e9756176-d0fb-497d-a3b7-b3f151cdbc82" providerId="ADAL" clId="{6D0DF922-B9AF-41F5-8349-5C50C56F81C1}" dt="2024-12-22T18:42:00.355" v="2004" actId="2696"/>
        <pc:sldMkLst>
          <pc:docMk/>
          <pc:sldMk cId="4171906868" sldId="523"/>
        </pc:sldMkLst>
      </pc:sldChg>
      <pc:sldChg chg="addSp delSp modSp new mod setBg">
        <pc:chgData name="Janice Fernandes" userId="e9756176-d0fb-497d-a3b7-b3f151cdbc82" providerId="ADAL" clId="{6D0DF922-B9AF-41F5-8349-5C50C56F81C1}" dt="2024-12-22T18:29:46.983" v="1829" actId="1076"/>
        <pc:sldMkLst>
          <pc:docMk/>
          <pc:sldMk cId="4062640511" sldId="524"/>
        </pc:sldMkLst>
        <pc:picChg chg="add mod">
          <ac:chgData name="Janice Fernandes" userId="e9756176-d0fb-497d-a3b7-b3f151cdbc82" providerId="ADAL" clId="{6D0DF922-B9AF-41F5-8349-5C50C56F81C1}" dt="2024-12-22T18:29:46.983" v="1829" actId="1076"/>
          <ac:picMkLst>
            <pc:docMk/>
            <pc:sldMk cId="4062640511" sldId="524"/>
            <ac:picMk id="5" creationId="{9AAE5EDA-515E-E02F-084E-DA4DE42E61C5}"/>
          </ac:picMkLst>
        </pc:picChg>
        <pc:picChg chg="add mod">
          <ac:chgData name="Janice Fernandes" userId="e9756176-d0fb-497d-a3b7-b3f151cdbc82" providerId="ADAL" clId="{6D0DF922-B9AF-41F5-8349-5C50C56F81C1}" dt="2024-12-22T18:29:41.813" v="1828" actId="1076"/>
          <ac:picMkLst>
            <pc:docMk/>
            <pc:sldMk cId="4062640511" sldId="524"/>
            <ac:picMk id="7" creationId="{F6440A44-1729-11F3-8C89-AB82A1ABD3F9}"/>
          </ac:picMkLst>
        </pc:picChg>
        <pc:picChg chg="add mod">
          <ac:chgData name="Janice Fernandes" userId="e9756176-d0fb-497d-a3b7-b3f151cdbc82" providerId="ADAL" clId="{6D0DF922-B9AF-41F5-8349-5C50C56F81C1}" dt="2024-12-22T18:29:38.569" v="1827" actId="1076"/>
          <ac:picMkLst>
            <pc:docMk/>
            <pc:sldMk cId="4062640511" sldId="524"/>
            <ac:picMk id="9" creationId="{FEC48F55-80E9-44E6-FE4A-AA293A2CA808}"/>
          </ac:picMkLst>
        </pc:picChg>
        <pc:picChg chg="add mod">
          <ac:chgData name="Janice Fernandes" userId="e9756176-d0fb-497d-a3b7-b3f151cdbc82" providerId="ADAL" clId="{6D0DF922-B9AF-41F5-8349-5C50C56F81C1}" dt="2024-12-22T17:32:32.507" v="1613" actId="692"/>
          <ac:picMkLst>
            <pc:docMk/>
            <pc:sldMk cId="4062640511" sldId="524"/>
            <ac:picMk id="11" creationId="{1C8CC5B2-9449-D34D-E6D1-D1CD04E4C1D1}"/>
          </ac:picMkLst>
        </pc:picChg>
        <pc:picChg chg="add mod">
          <ac:chgData name="Janice Fernandes" userId="e9756176-d0fb-497d-a3b7-b3f151cdbc82" providerId="ADAL" clId="{6D0DF922-B9AF-41F5-8349-5C50C56F81C1}" dt="2024-12-22T17:32:23.034" v="1611" actId="692"/>
          <ac:picMkLst>
            <pc:docMk/>
            <pc:sldMk cId="4062640511" sldId="524"/>
            <ac:picMk id="13" creationId="{68533766-77B8-CD73-5FF9-1460F00806EB}"/>
          </ac:picMkLst>
        </pc:picChg>
      </pc:sldChg>
      <pc:sldChg chg="addSp modSp new mod setBg">
        <pc:chgData name="Janice Fernandes" userId="e9756176-d0fb-497d-a3b7-b3f151cdbc82" providerId="ADAL" clId="{6D0DF922-B9AF-41F5-8349-5C50C56F81C1}" dt="2024-12-22T18:28:43.066" v="1820" actId="1076"/>
        <pc:sldMkLst>
          <pc:docMk/>
          <pc:sldMk cId="3004799448" sldId="525"/>
        </pc:sldMkLst>
        <pc:picChg chg="add mod">
          <ac:chgData name="Janice Fernandes" userId="e9756176-d0fb-497d-a3b7-b3f151cdbc82" providerId="ADAL" clId="{6D0DF922-B9AF-41F5-8349-5C50C56F81C1}" dt="2024-12-22T18:26:07.397" v="1781" actId="692"/>
          <ac:picMkLst>
            <pc:docMk/>
            <pc:sldMk cId="3004799448" sldId="525"/>
            <ac:picMk id="3" creationId="{A6697D5B-0274-B6FE-74A8-6EBBAB9A0FFD}"/>
          </ac:picMkLst>
        </pc:picChg>
        <pc:picChg chg="add mod">
          <ac:chgData name="Janice Fernandes" userId="e9756176-d0fb-497d-a3b7-b3f151cdbc82" providerId="ADAL" clId="{6D0DF922-B9AF-41F5-8349-5C50C56F81C1}" dt="2024-12-22T18:26:13.851" v="1783" actId="692"/>
          <ac:picMkLst>
            <pc:docMk/>
            <pc:sldMk cId="3004799448" sldId="525"/>
            <ac:picMk id="5" creationId="{D9CE00A1-C924-7CE2-AA96-0374D55F7346}"/>
          </ac:picMkLst>
        </pc:picChg>
        <pc:picChg chg="add mod">
          <ac:chgData name="Janice Fernandes" userId="e9756176-d0fb-497d-a3b7-b3f151cdbc82" providerId="ADAL" clId="{6D0DF922-B9AF-41F5-8349-5C50C56F81C1}" dt="2024-12-22T18:26:29.825" v="1786" actId="692"/>
          <ac:picMkLst>
            <pc:docMk/>
            <pc:sldMk cId="3004799448" sldId="525"/>
            <ac:picMk id="7" creationId="{C0E3F711-66B0-C33D-733C-6B05525627FF}"/>
          </ac:picMkLst>
        </pc:picChg>
        <pc:picChg chg="add mod">
          <ac:chgData name="Janice Fernandes" userId="e9756176-d0fb-497d-a3b7-b3f151cdbc82" providerId="ADAL" clId="{6D0DF922-B9AF-41F5-8349-5C50C56F81C1}" dt="2024-12-22T18:27:00.481" v="1794" actId="14100"/>
          <ac:picMkLst>
            <pc:docMk/>
            <pc:sldMk cId="3004799448" sldId="525"/>
            <ac:picMk id="9" creationId="{BD0219E4-D503-C028-CB55-1AAB5E1DE1C1}"/>
          </ac:picMkLst>
        </pc:picChg>
        <pc:picChg chg="add mod">
          <ac:chgData name="Janice Fernandes" userId="e9756176-d0fb-497d-a3b7-b3f151cdbc82" providerId="ADAL" clId="{6D0DF922-B9AF-41F5-8349-5C50C56F81C1}" dt="2024-12-22T18:26:54.941" v="1793" actId="692"/>
          <ac:picMkLst>
            <pc:docMk/>
            <pc:sldMk cId="3004799448" sldId="525"/>
            <ac:picMk id="11" creationId="{717F70EF-C451-0B4B-16C0-53F1DF4485F4}"/>
          </ac:picMkLst>
        </pc:picChg>
        <pc:picChg chg="add mod">
          <ac:chgData name="Janice Fernandes" userId="e9756176-d0fb-497d-a3b7-b3f151cdbc82" providerId="ADAL" clId="{6D0DF922-B9AF-41F5-8349-5C50C56F81C1}" dt="2024-12-22T18:27:52.132" v="1806" actId="692"/>
          <ac:picMkLst>
            <pc:docMk/>
            <pc:sldMk cId="3004799448" sldId="525"/>
            <ac:picMk id="13" creationId="{BBCBAC5A-0FB8-E662-D4B1-5AA573B1175D}"/>
          </ac:picMkLst>
        </pc:picChg>
        <pc:picChg chg="add mod">
          <ac:chgData name="Janice Fernandes" userId="e9756176-d0fb-497d-a3b7-b3f151cdbc82" providerId="ADAL" clId="{6D0DF922-B9AF-41F5-8349-5C50C56F81C1}" dt="2024-12-22T18:28:37.122" v="1818" actId="1076"/>
          <ac:picMkLst>
            <pc:docMk/>
            <pc:sldMk cId="3004799448" sldId="525"/>
            <ac:picMk id="15" creationId="{3C2BD801-CC2B-4D25-1584-45847E2F59C9}"/>
          </ac:picMkLst>
        </pc:picChg>
        <pc:picChg chg="add mod">
          <ac:chgData name="Janice Fernandes" userId="e9756176-d0fb-497d-a3b7-b3f151cdbc82" providerId="ADAL" clId="{6D0DF922-B9AF-41F5-8349-5C50C56F81C1}" dt="2024-12-22T18:28:34.209" v="1817" actId="1076"/>
          <ac:picMkLst>
            <pc:docMk/>
            <pc:sldMk cId="3004799448" sldId="525"/>
            <ac:picMk id="17" creationId="{EB00B7FB-6186-D8EC-3DD8-7068828FA0F5}"/>
          </ac:picMkLst>
        </pc:picChg>
        <pc:picChg chg="add mod">
          <ac:chgData name="Janice Fernandes" userId="e9756176-d0fb-497d-a3b7-b3f151cdbc82" providerId="ADAL" clId="{6D0DF922-B9AF-41F5-8349-5C50C56F81C1}" dt="2024-12-22T18:27:14.469" v="1797" actId="692"/>
          <ac:picMkLst>
            <pc:docMk/>
            <pc:sldMk cId="3004799448" sldId="525"/>
            <ac:picMk id="19" creationId="{3329F0FA-12E1-6BB0-1B35-E0EF0DB909CF}"/>
          </ac:picMkLst>
        </pc:picChg>
        <pc:picChg chg="add mod">
          <ac:chgData name="Janice Fernandes" userId="e9756176-d0fb-497d-a3b7-b3f151cdbc82" providerId="ADAL" clId="{6D0DF922-B9AF-41F5-8349-5C50C56F81C1}" dt="2024-12-22T18:27:30.786" v="1801" actId="692"/>
          <ac:picMkLst>
            <pc:docMk/>
            <pc:sldMk cId="3004799448" sldId="525"/>
            <ac:picMk id="21" creationId="{98485818-5AD0-DD0D-3BD9-3D7FE21069A2}"/>
          </ac:picMkLst>
        </pc:picChg>
        <pc:picChg chg="add mod">
          <ac:chgData name="Janice Fernandes" userId="e9756176-d0fb-497d-a3b7-b3f151cdbc82" providerId="ADAL" clId="{6D0DF922-B9AF-41F5-8349-5C50C56F81C1}" dt="2024-12-22T18:28:39.877" v="1819" actId="1076"/>
          <ac:picMkLst>
            <pc:docMk/>
            <pc:sldMk cId="3004799448" sldId="525"/>
            <ac:picMk id="23" creationId="{B26F9D9B-6D0F-F2D1-409B-8999F03DD8E7}"/>
          </ac:picMkLst>
        </pc:picChg>
        <pc:picChg chg="add mod">
          <ac:chgData name="Janice Fernandes" userId="e9756176-d0fb-497d-a3b7-b3f151cdbc82" providerId="ADAL" clId="{6D0DF922-B9AF-41F5-8349-5C50C56F81C1}" dt="2024-12-22T18:28:43.066" v="1820" actId="1076"/>
          <ac:picMkLst>
            <pc:docMk/>
            <pc:sldMk cId="3004799448" sldId="525"/>
            <ac:picMk id="25" creationId="{5F755835-4AE4-FC35-AB03-554FF1D0B07C}"/>
          </ac:picMkLst>
        </pc:picChg>
      </pc:sldChg>
      <pc:sldChg chg="addSp delSp modSp new mod setBg modAnim delDesignElem chgLayout">
        <pc:chgData name="Janice Fernandes" userId="e9756176-d0fb-497d-a3b7-b3f151cdbc82" providerId="ADAL" clId="{6D0DF922-B9AF-41F5-8349-5C50C56F81C1}" dt="2024-12-22T18:48:22.605" v="2040" actId="478"/>
        <pc:sldMkLst>
          <pc:docMk/>
          <pc:sldMk cId="2712964238" sldId="526"/>
        </pc:sldMkLst>
        <pc:spChg chg="add mod">
          <ac:chgData name="Janice Fernandes" userId="e9756176-d0fb-497d-a3b7-b3f151cdbc82" providerId="ADAL" clId="{6D0DF922-B9AF-41F5-8349-5C50C56F81C1}" dt="2024-12-22T18:44:10.091" v="2026" actId="1076"/>
          <ac:spMkLst>
            <pc:docMk/>
            <pc:sldMk cId="2712964238" sldId="526"/>
            <ac:spMk id="14" creationId="{F01E6A06-9437-890B-19F2-566071D87E0F}"/>
          </ac:spMkLst>
        </pc:spChg>
        <pc:picChg chg="add mod">
          <ac:chgData name="Janice Fernandes" userId="e9756176-d0fb-497d-a3b7-b3f151cdbc82" providerId="ADAL" clId="{6D0DF922-B9AF-41F5-8349-5C50C56F81C1}" dt="2024-12-22T18:44:01.608" v="2022" actId="14100"/>
          <ac:picMkLst>
            <pc:docMk/>
            <pc:sldMk cId="2712964238" sldId="526"/>
            <ac:picMk id="3" creationId="{21648D0A-6FA7-7872-1007-9AF10F3A46CA}"/>
          </ac:picMkLst>
        </pc:picChg>
        <pc:picChg chg="add mod ord">
          <ac:chgData name="Janice Fernandes" userId="e9756176-d0fb-497d-a3b7-b3f151cdbc82" providerId="ADAL" clId="{6D0DF922-B9AF-41F5-8349-5C50C56F81C1}" dt="2024-12-22T18:43:54.595" v="2019" actId="14100"/>
          <ac:picMkLst>
            <pc:docMk/>
            <pc:sldMk cId="2712964238" sldId="526"/>
            <ac:picMk id="5" creationId="{AA34936F-E063-01BE-322B-21E61C36E25C}"/>
          </ac:picMkLst>
        </pc:picChg>
        <pc:picChg chg="add mod">
          <ac:chgData name="Janice Fernandes" userId="e9756176-d0fb-497d-a3b7-b3f151cdbc82" providerId="ADAL" clId="{6D0DF922-B9AF-41F5-8349-5C50C56F81C1}" dt="2024-12-22T18:44:21.954" v="2031" actId="14100"/>
          <ac:picMkLst>
            <pc:docMk/>
            <pc:sldMk cId="2712964238" sldId="526"/>
            <ac:picMk id="7" creationId="{612B357A-60D1-9566-7BA5-AD47A6CF5509}"/>
          </ac:picMkLst>
        </pc:picChg>
        <pc:picChg chg="add mod">
          <ac:chgData name="Janice Fernandes" userId="e9756176-d0fb-497d-a3b7-b3f151cdbc82" providerId="ADAL" clId="{6D0DF922-B9AF-41F5-8349-5C50C56F81C1}" dt="2024-12-22T18:43:52.054" v="2018" actId="14100"/>
          <ac:picMkLst>
            <pc:docMk/>
            <pc:sldMk cId="2712964238" sldId="526"/>
            <ac:picMk id="9" creationId="{13BAE57E-8A8F-3695-E12D-BA873A0A71B4}"/>
          </ac:picMkLst>
        </pc:picChg>
        <pc:picChg chg="add mod ord">
          <ac:chgData name="Janice Fernandes" userId="e9756176-d0fb-497d-a3b7-b3f151cdbc82" providerId="ADAL" clId="{6D0DF922-B9AF-41F5-8349-5C50C56F81C1}" dt="2024-12-22T18:44:16.989" v="2028" actId="14100"/>
          <ac:picMkLst>
            <pc:docMk/>
            <pc:sldMk cId="2712964238" sldId="526"/>
            <ac:picMk id="11" creationId="{01C72EB8-DED4-2F9D-9833-9514DD349887}"/>
          </ac:picMkLst>
        </pc:picChg>
        <pc:picChg chg="add mod ord">
          <ac:chgData name="Janice Fernandes" userId="e9756176-d0fb-497d-a3b7-b3f151cdbc82" providerId="ADAL" clId="{6D0DF922-B9AF-41F5-8349-5C50C56F81C1}" dt="2024-12-22T18:44:19.616" v="2030" actId="14100"/>
          <ac:picMkLst>
            <pc:docMk/>
            <pc:sldMk cId="2712964238" sldId="526"/>
            <ac:picMk id="13" creationId="{C9629C7C-0DEA-8286-3519-D34334AFA07E}"/>
          </ac:picMkLst>
        </pc:picChg>
        <pc:picChg chg="add mod">
          <ac:chgData name="Janice Fernandes" userId="e9756176-d0fb-497d-a3b7-b3f151cdbc82" providerId="ADAL" clId="{6D0DF922-B9AF-41F5-8349-5C50C56F81C1}" dt="2024-12-22T18:46:51.251" v="2034" actId="1076"/>
          <ac:picMkLst>
            <pc:docMk/>
            <pc:sldMk cId="2712964238" sldId="526"/>
            <ac:picMk id="16" creationId="{27D1E59F-FAE5-66A4-CA36-B407FA4A062C}"/>
          </ac:picMkLst>
        </pc:picChg>
        <pc:picChg chg="add mod">
          <ac:chgData name="Janice Fernandes" userId="e9756176-d0fb-497d-a3b7-b3f151cdbc82" providerId="ADAL" clId="{6D0DF922-B9AF-41F5-8349-5C50C56F81C1}" dt="2024-12-22T18:47:46.996" v="2037" actId="1076"/>
          <ac:picMkLst>
            <pc:docMk/>
            <pc:sldMk cId="2712964238" sldId="526"/>
            <ac:picMk id="19" creationId="{385163AC-CEFB-5062-EA37-816870C54EC6}"/>
          </ac:picMkLst>
        </pc:picChg>
      </pc:sldChg>
      <pc:sldChg chg="addSp delSp modSp add mod ord setBg delAnim modAnim">
        <pc:chgData name="Janice Fernandes" userId="e9756176-d0fb-497d-a3b7-b3f151cdbc82" providerId="ADAL" clId="{6D0DF922-B9AF-41F5-8349-5C50C56F81C1}" dt="2024-12-22T20:21:25.666" v="3426"/>
        <pc:sldMkLst>
          <pc:docMk/>
          <pc:sldMk cId="614522240" sldId="527"/>
        </pc:sldMkLst>
        <pc:spChg chg="mod">
          <ac:chgData name="Janice Fernandes" userId="e9756176-d0fb-497d-a3b7-b3f151cdbc82" providerId="ADAL" clId="{6D0DF922-B9AF-41F5-8349-5C50C56F81C1}" dt="2024-12-22T18:57:20.648" v="3352" actId="6549"/>
          <ac:spMkLst>
            <pc:docMk/>
            <pc:sldMk cId="614522240" sldId="527"/>
            <ac:spMk id="4" creationId="{49D8F2EF-B725-F4E8-7AF4-8BF1A12D8AD3}"/>
          </ac:spMkLst>
        </pc:spChg>
        <pc:spChg chg="mod">
          <ac:chgData name="Janice Fernandes" userId="e9756176-d0fb-497d-a3b7-b3f151cdbc82" providerId="ADAL" clId="{6D0DF922-B9AF-41F5-8349-5C50C56F81C1}" dt="2024-12-22T18:57:25.542" v="3353" actId="1076"/>
          <ac:spMkLst>
            <pc:docMk/>
            <pc:sldMk cId="614522240" sldId="527"/>
            <ac:spMk id="5" creationId="{D34D571C-A829-E2A1-2864-7B342EDC3C56}"/>
          </ac:spMkLst>
        </pc:spChg>
        <pc:picChg chg="add mod ord">
          <ac:chgData name="Janice Fernandes" userId="e9756176-d0fb-497d-a3b7-b3f151cdbc82" providerId="ADAL" clId="{6D0DF922-B9AF-41F5-8349-5C50C56F81C1}" dt="2024-12-22T18:57:07.890" v="3347" actId="1076"/>
          <ac:picMkLst>
            <pc:docMk/>
            <pc:sldMk cId="614522240" sldId="527"/>
            <ac:picMk id="3" creationId="{F09537B0-6C24-1B8C-41F4-BB405065AA7A}"/>
          </ac:picMkLst>
        </pc:picChg>
      </pc:sldChg>
      <pc:sldChg chg="modSp add mod">
        <pc:chgData name="Janice Fernandes" userId="e9756176-d0fb-497d-a3b7-b3f151cdbc82" providerId="ADAL" clId="{6D0DF922-B9AF-41F5-8349-5C50C56F81C1}" dt="2024-12-26T16:55:38.340" v="8554" actId="20577"/>
        <pc:sldMkLst>
          <pc:docMk/>
          <pc:sldMk cId="510179133" sldId="528"/>
        </pc:sldMkLst>
        <pc:spChg chg="mod">
          <ac:chgData name="Janice Fernandes" userId="e9756176-d0fb-497d-a3b7-b3f151cdbc82" providerId="ADAL" clId="{6D0DF922-B9AF-41F5-8349-5C50C56F81C1}" dt="2024-12-26T16:55:38.340" v="8554" actId="20577"/>
          <ac:spMkLst>
            <pc:docMk/>
            <pc:sldMk cId="510179133" sldId="528"/>
            <ac:spMk id="4" creationId="{02BDB39E-893F-A023-8DE8-F7B49C784FC8}"/>
          </ac:spMkLst>
        </pc:spChg>
        <pc:spChg chg="mod">
          <ac:chgData name="Janice Fernandes" userId="e9756176-d0fb-497d-a3b7-b3f151cdbc82" providerId="ADAL" clId="{6D0DF922-B9AF-41F5-8349-5C50C56F81C1}" dt="2024-12-22T20:30:26.444" v="4115" actId="6549"/>
          <ac:spMkLst>
            <pc:docMk/>
            <pc:sldMk cId="510179133" sldId="528"/>
            <ac:spMk id="5" creationId="{498A6BCE-F800-03BF-21DD-9F229444F8BD}"/>
          </ac:spMkLst>
        </pc:spChg>
        <pc:picChg chg="mod">
          <ac:chgData name="Janice Fernandes" userId="e9756176-d0fb-497d-a3b7-b3f151cdbc82" providerId="ADAL" clId="{6D0DF922-B9AF-41F5-8349-5C50C56F81C1}" dt="2024-12-22T20:30:24.329" v="4114" actId="1076"/>
          <ac:picMkLst>
            <pc:docMk/>
            <pc:sldMk cId="510179133" sldId="528"/>
            <ac:picMk id="3" creationId="{BA4D629B-783B-ABA5-1915-6D2AD913FF99}"/>
          </ac:picMkLst>
        </pc:picChg>
      </pc:sldChg>
      <pc:sldChg chg="addSp delSp modSp new mod setBg modAnim">
        <pc:chgData name="Janice Fernandes" userId="e9756176-d0fb-497d-a3b7-b3f151cdbc82" providerId="ADAL" clId="{6D0DF922-B9AF-41F5-8349-5C50C56F81C1}" dt="2024-12-25T19:07:11.118" v="5656" actId="1076"/>
        <pc:sldMkLst>
          <pc:docMk/>
          <pc:sldMk cId="727899858" sldId="529"/>
        </pc:sldMkLst>
        <pc:spChg chg="add mod ord">
          <ac:chgData name="Janice Fernandes" userId="e9756176-d0fb-497d-a3b7-b3f151cdbc82" providerId="ADAL" clId="{6D0DF922-B9AF-41F5-8349-5C50C56F81C1}" dt="2024-12-25T19:07:06.275" v="5655"/>
          <ac:spMkLst>
            <pc:docMk/>
            <pc:sldMk cId="727899858" sldId="529"/>
            <ac:spMk id="14" creationId="{D4316F2E-7CC7-A823-EEB0-277272F9B83F}"/>
          </ac:spMkLst>
        </pc:spChg>
        <pc:picChg chg="add mod ord">
          <ac:chgData name="Janice Fernandes" userId="e9756176-d0fb-497d-a3b7-b3f151cdbc82" providerId="ADAL" clId="{6D0DF922-B9AF-41F5-8349-5C50C56F81C1}" dt="2024-12-25T19:07:06.275" v="5655"/>
          <ac:picMkLst>
            <pc:docMk/>
            <pc:sldMk cId="727899858" sldId="529"/>
            <ac:picMk id="7" creationId="{4EBED457-2D90-C8A1-B3B2-48A7911EAC10}"/>
          </ac:picMkLst>
        </pc:picChg>
        <pc:picChg chg="add mod">
          <ac:chgData name="Janice Fernandes" userId="e9756176-d0fb-497d-a3b7-b3f151cdbc82" providerId="ADAL" clId="{6D0DF922-B9AF-41F5-8349-5C50C56F81C1}" dt="2024-12-25T19:07:06.275" v="5655"/>
          <ac:picMkLst>
            <pc:docMk/>
            <pc:sldMk cId="727899858" sldId="529"/>
            <ac:picMk id="9" creationId="{BC33688C-F162-99A1-5DF2-08F7212EC41B}"/>
          </ac:picMkLst>
        </pc:picChg>
        <pc:picChg chg="add mod">
          <ac:chgData name="Janice Fernandes" userId="e9756176-d0fb-497d-a3b7-b3f151cdbc82" providerId="ADAL" clId="{6D0DF922-B9AF-41F5-8349-5C50C56F81C1}" dt="2024-12-25T19:07:06.275" v="5655"/>
          <ac:picMkLst>
            <pc:docMk/>
            <pc:sldMk cId="727899858" sldId="529"/>
            <ac:picMk id="11" creationId="{2FE49220-0DC6-11BF-AD1B-582E212F2ACF}"/>
          </ac:picMkLst>
        </pc:picChg>
        <pc:picChg chg="add mod">
          <ac:chgData name="Janice Fernandes" userId="e9756176-d0fb-497d-a3b7-b3f151cdbc82" providerId="ADAL" clId="{6D0DF922-B9AF-41F5-8349-5C50C56F81C1}" dt="2024-12-25T19:07:06.275" v="5655"/>
          <ac:picMkLst>
            <pc:docMk/>
            <pc:sldMk cId="727899858" sldId="529"/>
            <ac:picMk id="13" creationId="{A8758ED8-2057-C077-0BD2-FF9ABFB3DBB8}"/>
          </ac:picMkLst>
        </pc:picChg>
        <pc:picChg chg="add mod">
          <ac:chgData name="Janice Fernandes" userId="e9756176-d0fb-497d-a3b7-b3f151cdbc82" providerId="ADAL" clId="{6D0DF922-B9AF-41F5-8349-5C50C56F81C1}" dt="2024-12-25T19:07:11.118" v="5656" actId="1076"/>
          <ac:picMkLst>
            <pc:docMk/>
            <pc:sldMk cId="727899858" sldId="529"/>
            <ac:picMk id="15" creationId="{CB4CC7DE-C86A-8F3E-0A5A-0E541695DD5B}"/>
          </ac:picMkLst>
        </pc:picChg>
        <pc:picChg chg="add mod ord">
          <ac:chgData name="Janice Fernandes" userId="e9756176-d0fb-497d-a3b7-b3f151cdbc82" providerId="ADAL" clId="{6D0DF922-B9AF-41F5-8349-5C50C56F81C1}" dt="2024-12-25T19:07:06.275" v="5655"/>
          <ac:picMkLst>
            <pc:docMk/>
            <pc:sldMk cId="727899858" sldId="529"/>
            <ac:picMk id="1026" creationId="{EE9C7F06-6811-66B1-286C-D4EB25451423}"/>
          </ac:picMkLst>
        </pc:picChg>
      </pc:sldChg>
      <pc:sldChg chg="addSp delSp modSp new mod setBg delAnim modAnim">
        <pc:chgData name="Janice Fernandes" userId="e9756176-d0fb-497d-a3b7-b3f151cdbc82" providerId="ADAL" clId="{6D0DF922-B9AF-41F5-8349-5C50C56F81C1}" dt="2024-12-26T16:49:31.547" v="8500"/>
        <pc:sldMkLst>
          <pc:docMk/>
          <pc:sldMk cId="1846697883" sldId="530"/>
        </pc:sldMkLst>
        <pc:spChg chg="add mod">
          <ac:chgData name="Janice Fernandes" userId="e9756176-d0fb-497d-a3b7-b3f151cdbc82" providerId="ADAL" clId="{6D0DF922-B9AF-41F5-8349-5C50C56F81C1}" dt="2024-12-22T20:40:03.540" v="4260" actId="20577"/>
          <ac:spMkLst>
            <pc:docMk/>
            <pc:sldMk cId="1846697883" sldId="530"/>
            <ac:spMk id="2" creationId="{85F44DA0-84AB-4AB9-FBD4-FC8EA288AC34}"/>
          </ac:spMkLst>
        </pc:spChg>
        <pc:spChg chg="add mod">
          <ac:chgData name="Janice Fernandes" userId="e9756176-d0fb-497d-a3b7-b3f151cdbc82" providerId="ADAL" clId="{6D0DF922-B9AF-41F5-8349-5C50C56F81C1}" dt="2024-12-22T20:48:49.067" v="4673" actId="14100"/>
          <ac:spMkLst>
            <pc:docMk/>
            <pc:sldMk cId="1846697883" sldId="530"/>
            <ac:spMk id="5" creationId="{C692C169-4427-DABA-61FA-FA9EC5CDF285}"/>
          </ac:spMkLst>
        </pc:spChg>
        <pc:picChg chg="add mod">
          <ac:chgData name="Janice Fernandes" userId="e9756176-d0fb-497d-a3b7-b3f151cdbc82" providerId="ADAL" clId="{6D0DF922-B9AF-41F5-8349-5C50C56F81C1}" dt="2024-12-22T20:40:40.312" v="4266" actId="1076"/>
          <ac:picMkLst>
            <pc:docMk/>
            <pc:sldMk cId="1846697883" sldId="530"/>
            <ac:picMk id="3" creationId="{D5FF4464-1A35-3909-8E2F-08520EFDBBD5}"/>
          </ac:picMkLst>
        </pc:picChg>
      </pc:sldChg>
      <pc:sldChg chg="addSp modSp new mod setBg modAnim">
        <pc:chgData name="Janice Fernandes" userId="e9756176-d0fb-497d-a3b7-b3f151cdbc82" providerId="ADAL" clId="{6D0DF922-B9AF-41F5-8349-5C50C56F81C1}" dt="2024-12-26T16:51:29.262" v="8522"/>
        <pc:sldMkLst>
          <pc:docMk/>
          <pc:sldMk cId="3725153477" sldId="531"/>
        </pc:sldMkLst>
        <pc:spChg chg="add mod">
          <ac:chgData name="Janice Fernandes" userId="e9756176-d0fb-497d-a3b7-b3f151cdbc82" providerId="ADAL" clId="{6D0DF922-B9AF-41F5-8349-5C50C56F81C1}" dt="2024-12-25T18:36:30.393" v="4954"/>
          <ac:spMkLst>
            <pc:docMk/>
            <pc:sldMk cId="3725153477" sldId="531"/>
            <ac:spMk id="8" creationId="{40693709-8C60-4EEF-D180-732DF7DDAEDD}"/>
          </ac:spMkLst>
        </pc:spChg>
        <pc:picChg chg="add mod">
          <ac:chgData name="Janice Fernandes" userId="e9756176-d0fb-497d-a3b7-b3f151cdbc82" providerId="ADAL" clId="{6D0DF922-B9AF-41F5-8349-5C50C56F81C1}" dt="2024-12-25T18:36:35.346" v="4955" actId="1076"/>
          <ac:picMkLst>
            <pc:docMk/>
            <pc:sldMk cId="3725153477" sldId="531"/>
            <ac:picMk id="3" creationId="{5F83EE33-38F2-7DC7-F511-5E51EB0EF130}"/>
          </ac:picMkLst>
        </pc:picChg>
        <pc:picChg chg="add mod">
          <ac:chgData name="Janice Fernandes" userId="e9756176-d0fb-497d-a3b7-b3f151cdbc82" providerId="ADAL" clId="{6D0DF922-B9AF-41F5-8349-5C50C56F81C1}" dt="2024-12-25T18:36:41.378" v="4957" actId="1076"/>
          <ac:picMkLst>
            <pc:docMk/>
            <pc:sldMk cId="3725153477" sldId="531"/>
            <ac:picMk id="5" creationId="{AC379A45-D3B5-0A0D-2921-51D4274684E1}"/>
          </ac:picMkLst>
        </pc:picChg>
        <pc:picChg chg="add mod">
          <ac:chgData name="Janice Fernandes" userId="e9756176-d0fb-497d-a3b7-b3f151cdbc82" providerId="ADAL" clId="{6D0DF922-B9AF-41F5-8349-5C50C56F81C1}" dt="2024-12-25T18:36:38.654" v="4956" actId="1076"/>
          <ac:picMkLst>
            <pc:docMk/>
            <pc:sldMk cId="3725153477" sldId="531"/>
            <ac:picMk id="7" creationId="{108A261D-F6A4-3416-B08D-28D15BB7F98F}"/>
          </ac:picMkLst>
        </pc:picChg>
        <pc:picChg chg="add mod">
          <ac:chgData name="Janice Fernandes" userId="e9756176-d0fb-497d-a3b7-b3f151cdbc82" providerId="ADAL" clId="{6D0DF922-B9AF-41F5-8349-5C50C56F81C1}" dt="2024-12-25T18:45:24.346" v="5022" actId="692"/>
          <ac:picMkLst>
            <pc:docMk/>
            <pc:sldMk cId="3725153477" sldId="531"/>
            <ac:picMk id="10" creationId="{48CEC582-3B39-4965-96D5-03CC03F08CDC}"/>
          </ac:picMkLst>
        </pc:picChg>
        <pc:picChg chg="add mod">
          <ac:chgData name="Janice Fernandes" userId="e9756176-d0fb-497d-a3b7-b3f151cdbc82" providerId="ADAL" clId="{6D0DF922-B9AF-41F5-8349-5C50C56F81C1}" dt="2024-12-25T18:40:49.573" v="4964" actId="1076"/>
          <ac:picMkLst>
            <pc:docMk/>
            <pc:sldMk cId="3725153477" sldId="531"/>
            <ac:picMk id="12" creationId="{6A5C8FD6-CEA1-04DA-F9EA-ED2D367DBAC6}"/>
          </ac:picMkLst>
        </pc:picChg>
        <pc:picChg chg="add mod">
          <ac:chgData name="Janice Fernandes" userId="e9756176-d0fb-497d-a3b7-b3f151cdbc82" providerId="ADAL" clId="{6D0DF922-B9AF-41F5-8349-5C50C56F81C1}" dt="2024-12-25T18:41:00.299" v="4966" actId="1076"/>
          <ac:picMkLst>
            <pc:docMk/>
            <pc:sldMk cId="3725153477" sldId="531"/>
            <ac:picMk id="13" creationId="{F5591A1D-F799-04AC-4390-644EC1CEA1E2}"/>
          </ac:picMkLst>
        </pc:picChg>
        <pc:picChg chg="add mod">
          <ac:chgData name="Janice Fernandes" userId="e9756176-d0fb-497d-a3b7-b3f151cdbc82" providerId="ADAL" clId="{6D0DF922-B9AF-41F5-8349-5C50C56F81C1}" dt="2024-12-25T18:41:08.145" v="4968" actId="1076"/>
          <ac:picMkLst>
            <pc:docMk/>
            <pc:sldMk cId="3725153477" sldId="531"/>
            <ac:picMk id="14" creationId="{A7F7A3C3-CD4E-52E2-773A-3F68DF754300}"/>
          </ac:picMkLst>
        </pc:picChg>
        <pc:picChg chg="add mod">
          <ac:chgData name="Janice Fernandes" userId="e9756176-d0fb-497d-a3b7-b3f151cdbc82" providerId="ADAL" clId="{6D0DF922-B9AF-41F5-8349-5C50C56F81C1}" dt="2024-12-25T18:41:14.122" v="4970" actId="1076"/>
          <ac:picMkLst>
            <pc:docMk/>
            <pc:sldMk cId="3725153477" sldId="531"/>
            <ac:picMk id="15" creationId="{CFA2CDB5-554F-4A48-4DA3-2869093019E8}"/>
          </ac:picMkLst>
        </pc:picChg>
      </pc:sldChg>
      <pc:sldChg chg="addSp delSp modSp new mod setBg modAnim">
        <pc:chgData name="Janice Fernandes" userId="e9756176-d0fb-497d-a3b7-b3f151cdbc82" providerId="ADAL" clId="{6D0DF922-B9AF-41F5-8349-5C50C56F81C1}" dt="2024-12-26T16:50:00.981" v="8506"/>
        <pc:sldMkLst>
          <pc:docMk/>
          <pc:sldMk cId="1672918334" sldId="532"/>
        </pc:sldMkLst>
        <pc:spChg chg="add mod">
          <ac:chgData name="Janice Fernandes" userId="e9756176-d0fb-497d-a3b7-b3f151cdbc82" providerId="ADAL" clId="{6D0DF922-B9AF-41F5-8349-5C50C56F81C1}" dt="2024-12-25T18:35:43.460" v="4921" actId="1076"/>
          <ac:spMkLst>
            <pc:docMk/>
            <pc:sldMk cId="1672918334" sldId="532"/>
            <ac:spMk id="3" creationId="{53C698EB-4536-F5D3-067F-4A2694FCDCAD}"/>
          </ac:spMkLst>
        </pc:spChg>
        <pc:spChg chg="add mod">
          <ac:chgData name="Janice Fernandes" userId="e9756176-d0fb-497d-a3b7-b3f151cdbc82" providerId="ADAL" clId="{6D0DF922-B9AF-41F5-8349-5C50C56F81C1}" dt="2024-12-25T18:36:26.236" v="4953" actId="1076"/>
          <ac:spMkLst>
            <pc:docMk/>
            <pc:sldMk cId="1672918334" sldId="532"/>
            <ac:spMk id="14" creationId="{878E1BA2-1BA9-F272-5AD7-426739BDF966}"/>
          </ac:spMkLst>
        </pc:spChg>
        <pc:picChg chg="add mod">
          <ac:chgData name="Janice Fernandes" userId="e9756176-d0fb-497d-a3b7-b3f151cdbc82" providerId="ADAL" clId="{6D0DF922-B9AF-41F5-8349-5C50C56F81C1}" dt="2024-12-25T18:35:39.067" v="4920" actId="1076"/>
          <ac:picMkLst>
            <pc:docMk/>
            <pc:sldMk cId="1672918334" sldId="532"/>
            <ac:picMk id="13" creationId="{EE00A440-7A0D-1E8E-B61A-0472B4751E21}"/>
          </ac:picMkLst>
        </pc:picChg>
      </pc:sldChg>
      <pc:sldChg chg="addSp modSp new mod setBg modAnim">
        <pc:chgData name="Janice Fernandes" userId="e9756176-d0fb-497d-a3b7-b3f151cdbc82" providerId="ADAL" clId="{6D0DF922-B9AF-41F5-8349-5C50C56F81C1}" dt="2024-12-26T16:52:10.883" v="8526"/>
        <pc:sldMkLst>
          <pc:docMk/>
          <pc:sldMk cId="3953640390" sldId="533"/>
        </pc:sldMkLst>
        <pc:spChg chg="add mod">
          <ac:chgData name="Janice Fernandes" userId="e9756176-d0fb-497d-a3b7-b3f151cdbc82" providerId="ADAL" clId="{6D0DF922-B9AF-41F5-8349-5C50C56F81C1}" dt="2024-12-26T15:20:46.949" v="6536" actId="20577"/>
          <ac:spMkLst>
            <pc:docMk/>
            <pc:sldMk cId="3953640390" sldId="533"/>
            <ac:spMk id="3" creationId="{5EBB8237-C6F3-C147-72DB-2C6C42A789C7}"/>
          </ac:spMkLst>
        </pc:spChg>
        <pc:spChg chg="add mod">
          <ac:chgData name="Janice Fernandes" userId="e9756176-d0fb-497d-a3b7-b3f151cdbc82" providerId="ADAL" clId="{6D0DF922-B9AF-41F5-8349-5C50C56F81C1}" dt="2024-12-26T15:20:30.462" v="6532" actId="1076"/>
          <ac:spMkLst>
            <pc:docMk/>
            <pc:sldMk cId="3953640390" sldId="533"/>
            <ac:spMk id="4" creationId="{804E055C-0096-D94A-EC7B-0D9BEECF3F5E}"/>
          </ac:spMkLst>
        </pc:spChg>
        <pc:spChg chg="add mod">
          <ac:chgData name="Janice Fernandes" userId="e9756176-d0fb-497d-a3b7-b3f151cdbc82" providerId="ADAL" clId="{6D0DF922-B9AF-41F5-8349-5C50C56F81C1}" dt="2024-12-26T15:16:27.604" v="6476" actId="1076"/>
          <ac:spMkLst>
            <pc:docMk/>
            <pc:sldMk cId="3953640390" sldId="533"/>
            <ac:spMk id="6" creationId="{7F4A0193-5FFE-C9AD-B1E3-9EA54BF3971B}"/>
          </ac:spMkLst>
        </pc:spChg>
        <pc:picChg chg="add mod">
          <ac:chgData name="Janice Fernandes" userId="e9756176-d0fb-497d-a3b7-b3f151cdbc82" providerId="ADAL" clId="{6D0DF922-B9AF-41F5-8349-5C50C56F81C1}" dt="2024-12-26T15:20:36.337" v="6533" actId="1076"/>
          <ac:picMkLst>
            <pc:docMk/>
            <pc:sldMk cId="3953640390" sldId="533"/>
            <ac:picMk id="2" creationId="{36EF2C74-9404-4123-1630-3ED0F1095891}"/>
          </ac:picMkLst>
        </pc:picChg>
      </pc:sldChg>
      <pc:sldChg chg="addSp modSp mod setBg">
        <pc:chgData name="Janice Fernandes" userId="e9756176-d0fb-497d-a3b7-b3f151cdbc82" providerId="ADAL" clId="{6D0DF922-B9AF-41F5-8349-5C50C56F81C1}" dt="2024-12-26T16:54:46.530" v="8547" actId="1076"/>
        <pc:sldMkLst>
          <pc:docMk/>
          <pc:sldMk cId="555632945" sldId="564"/>
        </pc:sldMkLst>
        <pc:spChg chg="mod">
          <ac:chgData name="Janice Fernandes" userId="e9756176-d0fb-497d-a3b7-b3f151cdbc82" providerId="ADAL" clId="{6D0DF922-B9AF-41F5-8349-5C50C56F81C1}" dt="2024-12-26T16:09:47.725" v="7812" actId="108"/>
          <ac:spMkLst>
            <pc:docMk/>
            <pc:sldMk cId="555632945" sldId="564"/>
            <ac:spMk id="2" creationId="{E320CA4E-28F7-4632-9AC8-DFD532C3839C}"/>
          </ac:spMkLst>
        </pc:spChg>
        <pc:spChg chg="mod">
          <ac:chgData name="Janice Fernandes" userId="e9756176-d0fb-497d-a3b7-b3f151cdbc82" providerId="ADAL" clId="{6D0DF922-B9AF-41F5-8349-5C50C56F81C1}" dt="2024-12-26T16:54:46.530" v="8547" actId="1076"/>
          <ac:spMkLst>
            <pc:docMk/>
            <pc:sldMk cId="555632945" sldId="564"/>
            <ac:spMk id="5" creationId="{AAA4F3A7-B072-62E0-AD57-BF648AF1533A}"/>
          </ac:spMkLst>
        </pc:spChg>
        <pc:picChg chg="add mod">
          <ac:chgData name="Janice Fernandes" userId="e9756176-d0fb-497d-a3b7-b3f151cdbc82" providerId="ADAL" clId="{6D0DF922-B9AF-41F5-8349-5C50C56F81C1}" dt="2024-12-26T16:10:13.977" v="7816" actId="1076"/>
          <ac:picMkLst>
            <pc:docMk/>
            <pc:sldMk cId="555632945" sldId="564"/>
            <ac:picMk id="6" creationId="{939B430A-1A7D-4A6F-E33F-2D997795432D}"/>
          </ac:picMkLst>
        </pc:picChg>
      </pc:sldChg>
      <pc:sldChg chg="add setBg">
        <pc:chgData name="Janice Fernandes" userId="e9756176-d0fb-497d-a3b7-b3f151cdbc82" providerId="ADAL" clId="{6D0DF922-B9AF-41F5-8349-5C50C56F81C1}" dt="2024-12-26T16:48:20.914" v="8496"/>
        <pc:sldMkLst>
          <pc:docMk/>
          <pc:sldMk cId="1956489523" sldId="632"/>
        </pc:sldMkLst>
      </pc:sldChg>
      <pc:sldChg chg="delSp modSp mod setBg">
        <pc:chgData name="Janice Fernandes" userId="e9756176-d0fb-497d-a3b7-b3f151cdbc82" providerId="ADAL" clId="{6D0DF922-B9AF-41F5-8349-5C50C56F81C1}" dt="2024-12-26T17:03:18.852" v="8697" actId="478"/>
        <pc:sldMkLst>
          <pc:docMk/>
          <pc:sldMk cId="1002783067" sldId="645"/>
        </pc:sldMkLst>
        <pc:spChg chg="mod">
          <ac:chgData name="Janice Fernandes" userId="e9756176-d0fb-497d-a3b7-b3f151cdbc82" providerId="ADAL" clId="{6D0DF922-B9AF-41F5-8349-5C50C56F81C1}" dt="2024-12-26T17:03:14.929" v="8696" actId="20577"/>
          <ac:spMkLst>
            <pc:docMk/>
            <pc:sldMk cId="1002783067" sldId="645"/>
            <ac:spMk id="2" creationId="{8F960C06-1B6C-4565-9232-5902B6669F64}"/>
          </ac:spMkLst>
        </pc:spChg>
      </pc:sldChg>
      <pc:sldChg chg="modSp">
        <pc:chgData name="Janice Fernandes" userId="e9756176-d0fb-497d-a3b7-b3f151cdbc82" providerId="ADAL" clId="{6D0DF922-B9AF-41F5-8349-5C50C56F81C1}" dt="2024-12-26T16:11:14.558" v="7819" actId="108"/>
        <pc:sldMkLst>
          <pc:docMk/>
          <pc:sldMk cId="1750789866" sldId="708"/>
        </pc:sldMkLst>
        <pc:spChg chg="mod">
          <ac:chgData name="Janice Fernandes" userId="e9756176-d0fb-497d-a3b7-b3f151cdbc82" providerId="ADAL" clId="{6D0DF922-B9AF-41F5-8349-5C50C56F81C1}" dt="2024-12-26T16:11:14.558" v="7819" actId="108"/>
          <ac:spMkLst>
            <pc:docMk/>
            <pc:sldMk cId="1750789866" sldId="708"/>
            <ac:spMk id="3" creationId="{6598401C-5107-7F6A-3005-462EBBADAB1A}"/>
          </ac:spMkLst>
        </pc:spChg>
      </pc:sldChg>
      <pc:sldChg chg="modSp mod setBg">
        <pc:chgData name="Janice Fernandes" userId="e9756176-d0fb-497d-a3b7-b3f151cdbc82" providerId="ADAL" clId="{6D0DF922-B9AF-41F5-8349-5C50C56F81C1}" dt="2024-12-26T16:19:26.811" v="7861"/>
        <pc:sldMkLst>
          <pc:docMk/>
          <pc:sldMk cId="3830720583" sldId="748"/>
        </pc:sldMkLst>
        <pc:spChg chg="mod">
          <ac:chgData name="Janice Fernandes" userId="e9756176-d0fb-497d-a3b7-b3f151cdbc82" providerId="ADAL" clId="{6D0DF922-B9AF-41F5-8349-5C50C56F81C1}" dt="2024-12-26T16:19:18.988" v="7860" actId="1076"/>
          <ac:spMkLst>
            <pc:docMk/>
            <pc:sldMk cId="3830720583" sldId="748"/>
            <ac:spMk id="54" creationId="{77AEA7CC-7002-E922-7A26-F9C56EEDFB4F}"/>
          </ac:spMkLst>
        </pc:spChg>
      </pc:sldChg>
      <pc:sldChg chg="setBg modAnim">
        <pc:chgData name="Janice Fernandes" userId="e9756176-d0fb-497d-a3b7-b3f151cdbc82" providerId="ADAL" clId="{6D0DF922-B9AF-41F5-8349-5C50C56F81C1}" dt="2024-12-26T16:59:29.718" v="8563"/>
        <pc:sldMkLst>
          <pc:docMk/>
          <pc:sldMk cId="46493717" sldId="755"/>
        </pc:sldMkLst>
      </pc:sldChg>
      <pc:sldChg chg="setBg">
        <pc:chgData name="Janice Fernandes" userId="e9756176-d0fb-497d-a3b7-b3f151cdbc82" providerId="ADAL" clId="{6D0DF922-B9AF-41F5-8349-5C50C56F81C1}" dt="2024-12-26T16:21:07.768" v="7864"/>
        <pc:sldMkLst>
          <pc:docMk/>
          <pc:sldMk cId="518186369" sldId="758"/>
        </pc:sldMkLst>
      </pc:sldChg>
      <pc:sldChg chg="setBg">
        <pc:chgData name="Janice Fernandes" userId="e9756176-d0fb-497d-a3b7-b3f151cdbc82" providerId="ADAL" clId="{6D0DF922-B9AF-41F5-8349-5C50C56F81C1}" dt="2024-12-26T16:20:01.847" v="7862"/>
        <pc:sldMkLst>
          <pc:docMk/>
          <pc:sldMk cId="3064340718" sldId="773"/>
        </pc:sldMkLst>
      </pc:sldChg>
      <pc:sldChg chg="modSp mod ord">
        <pc:chgData name="Janice Fernandes" userId="e9756176-d0fb-497d-a3b7-b3f151cdbc82" providerId="ADAL" clId="{6D0DF922-B9AF-41F5-8349-5C50C56F81C1}" dt="2024-12-26T15:19:36.997" v="6501"/>
        <pc:sldMkLst>
          <pc:docMk/>
          <pc:sldMk cId="4199294884" sldId="838"/>
        </pc:sldMkLst>
        <pc:spChg chg="mod">
          <ac:chgData name="Janice Fernandes" userId="e9756176-d0fb-497d-a3b7-b3f151cdbc82" providerId="ADAL" clId="{6D0DF922-B9AF-41F5-8349-5C50C56F81C1}" dt="2024-12-25T18:45:45.322" v="5033" actId="20577"/>
          <ac:spMkLst>
            <pc:docMk/>
            <pc:sldMk cId="4199294884" sldId="838"/>
            <ac:spMk id="8" creationId="{00000000-0000-0000-0000-000000000000}"/>
          </ac:spMkLst>
        </pc:spChg>
      </pc:sldChg>
      <pc:sldChg chg="addSp delSp modSp add mod modAnim">
        <pc:chgData name="Janice Fernandes" userId="e9756176-d0fb-497d-a3b7-b3f151cdbc82" providerId="ADAL" clId="{6D0DF922-B9AF-41F5-8349-5C50C56F81C1}" dt="2024-12-26T16:56:30.718" v="8555"/>
        <pc:sldMkLst>
          <pc:docMk/>
          <pc:sldMk cId="73549684" sldId="839"/>
        </pc:sldMkLst>
        <pc:spChg chg="mod">
          <ac:chgData name="Janice Fernandes" userId="e9756176-d0fb-497d-a3b7-b3f151cdbc82" providerId="ADAL" clId="{6D0DF922-B9AF-41F5-8349-5C50C56F81C1}" dt="2024-12-25T19:11:55.361" v="5736" actId="14100"/>
          <ac:spMkLst>
            <pc:docMk/>
            <pc:sldMk cId="73549684" sldId="839"/>
            <ac:spMk id="3" creationId="{9977F6A8-6EB4-2864-C538-0F1EF60E7764}"/>
          </ac:spMkLst>
        </pc:spChg>
        <pc:spChg chg="mod">
          <ac:chgData name="Janice Fernandes" userId="e9756176-d0fb-497d-a3b7-b3f151cdbc82" providerId="ADAL" clId="{6D0DF922-B9AF-41F5-8349-5C50C56F81C1}" dt="2024-12-26T15:16:01.488" v="6471" actId="255"/>
          <ac:spMkLst>
            <pc:docMk/>
            <pc:sldMk cId="73549684" sldId="839"/>
            <ac:spMk id="4" creationId="{1B251D0B-DB30-9FCC-4F6D-D3E857E1764F}"/>
          </ac:spMkLst>
        </pc:spChg>
        <pc:picChg chg="add mod">
          <ac:chgData name="Janice Fernandes" userId="e9756176-d0fb-497d-a3b7-b3f151cdbc82" providerId="ADAL" clId="{6D0DF922-B9AF-41F5-8349-5C50C56F81C1}" dt="2024-12-25T19:27:15.244" v="6029" actId="1076"/>
          <ac:picMkLst>
            <pc:docMk/>
            <pc:sldMk cId="73549684" sldId="839"/>
            <ac:picMk id="5" creationId="{B737D1F3-4BEB-9095-D33A-AAA73D1583BE}"/>
          </ac:picMkLst>
        </pc:picChg>
        <pc:picChg chg="add mod">
          <ac:chgData name="Janice Fernandes" userId="e9756176-d0fb-497d-a3b7-b3f151cdbc82" providerId="ADAL" clId="{6D0DF922-B9AF-41F5-8349-5C50C56F81C1}" dt="2024-12-25T19:27:28.920" v="6032" actId="1076"/>
          <ac:picMkLst>
            <pc:docMk/>
            <pc:sldMk cId="73549684" sldId="839"/>
            <ac:picMk id="8" creationId="{B19DCF3E-FAAD-7E35-71CA-A62EBAE9AD78}"/>
          </ac:picMkLst>
        </pc:picChg>
        <pc:picChg chg="add mod">
          <ac:chgData name="Janice Fernandes" userId="e9756176-d0fb-497d-a3b7-b3f151cdbc82" providerId="ADAL" clId="{6D0DF922-B9AF-41F5-8349-5C50C56F81C1}" dt="2024-12-25T19:27:24.746" v="6031" actId="1076"/>
          <ac:picMkLst>
            <pc:docMk/>
            <pc:sldMk cId="73549684" sldId="839"/>
            <ac:picMk id="10" creationId="{7F53C686-79EC-714D-06C2-8344640D7B8B}"/>
          </ac:picMkLst>
        </pc:picChg>
        <pc:picChg chg="add mod">
          <ac:chgData name="Janice Fernandes" userId="e9756176-d0fb-497d-a3b7-b3f151cdbc82" providerId="ADAL" clId="{6D0DF922-B9AF-41F5-8349-5C50C56F81C1}" dt="2024-12-25T19:27:21.532" v="6030" actId="1076"/>
          <ac:picMkLst>
            <pc:docMk/>
            <pc:sldMk cId="73549684" sldId="839"/>
            <ac:picMk id="12" creationId="{991650D7-F495-39D1-4F7D-886404D2A556}"/>
          </ac:picMkLst>
        </pc:picChg>
      </pc:sldChg>
      <pc:sldChg chg="delSp modSp add mod modAnim">
        <pc:chgData name="Janice Fernandes" userId="e9756176-d0fb-497d-a3b7-b3f151cdbc82" providerId="ADAL" clId="{6D0DF922-B9AF-41F5-8349-5C50C56F81C1}" dt="2024-12-26T16:57:57.922" v="8559"/>
        <pc:sldMkLst>
          <pc:docMk/>
          <pc:sldMk cId="2182599551" sldId="840"/>
        </pc:sldMkLst>
        <pc:spChg chg="mod">
          <ac:chgData name="Janice Fernandes" userId="e9756176-d0fb-497d-a3b7-b3f151cdbc82" providerId="ADAL" clId="{6D0DF922-B9AF-41F5-8349-5C50C56F81C1}" dt="2024-12-25T19:29:45.677" v="6106" actId="20577"/>
          <ac:spMkLst>
            <pc:docMk/>
            <pc:sldMk cId="2182599551" sldId="840"/>
            <ac:spMk id="3" creationId="{FED79F46-77F8-13B8-9D47-8C3CC13FE918}"/>
          </ac:spMkLst>
        </pc:spChg>
        <pc:spChg chg="mod">
          <ac:chgData name="Janice Fernandes" userId="e9756176-d0fb-497d-a3b7-b3f151cdbc82" providerId="ADAL" clId="{6D0DF922-B9AF-41F5-8349-5C50C56F81C1}" dt="2024-12-26T15:26:05.939" v="6641" actId="20577"/>
          <ac:spMkLst>
            <pc:docMk/>
            <pc:sldMk cId="2182599551" sldId="840"/>
            <ac:spMk id="4" creationId="{A543EE16-3BAA-B2F4-9BC1-5E8389A3C94D}"/>
          </ac:spMkLst>
        </pc:spChg>
      </pc:sldChg>
      <pc:sldChg chg="addSp delSp modSp add mod modAnim">
        <pc:chgData name="Janice Fernandes" userId="e9756176-d0fb-497d-a3b7-b3f151cdbc82" providerId="ADAL" clId="{6D0DF922-B9AF-41F5-8349-5C50C56F81C1}" dt="2024-12-26T16:58:13.787" v="8560"/>
        <pc:sldMkLst>
          <pc:docMk/>
          <pc:sldMk cId="3170645056" sldId="841"/>
        </pc:sldMkLst>
        <pc:spChg chg="mod">
          <ac:chgData name="Janice Fernandes" userId="e9756176-d0fb-497d-a3b7-b3f151cdbc82" providerId="ADAL" clId="{6D0DF922-B9AF-41F5-8349-5C50C56F81C1}" dt="2024-12-26T15:48:48.980" v="6750" actId="6549"/>
          <ac:spMkLst>
            <pc:docMk/>
            <pc:sldMk cId="3170645056" sldId="841"/>
            <ac:spMk id="3" creationId="{C5032128-B985-5AB2-AF37-897FED437C8A}"/>
          </ac:spMkLst>
        </pc:spChg>
        <pc:spChg chg="mod">
          <ac:chgData name="Janice Fernandes" userId="e9756176-d0fb-497d-a3b7-b3f151cdbc82" providerId="ADAL" clId="{6D0DF922-B9AF-41F5-8349-5C50C56F81C1}" dt="2024-12-26T15:57:36.989" v="7325" actId="20577"/>
          <ac:spMkLst>
            <pc:docMk/>
            <pc:sldMk cId="3170645056" sldId="841"/>
            <ac:spMk id="4" creationId="{A203C363-FE54-BD69-792A-E062E10A5C58}"/>
          </ac:spMkLst>
        </pc:spChg>
        <pc:picChg chg="add mod">
          <ac:chgData name="Janice Fernandes" userId="e9756176-d0fb-497d-a3b7-b3f151cdbc82" providerId="ADAL" clId="{6D0DF922-B9AF-41F5-8349-5C50C56F81C1}" dt="2024-12-26T15:49:06.965" v="6755" actId="1076"/>
          <ac:picMkLst>
            <pc:docMk/>
            <pc:sldMk cId="3170645056" sldId="841"/>
            <ac:picMk id="2" creationId="{84BED02A-0006-3B54-BB6B-D05418758620}"/>
          </ac:picMkLst>
        </pc:picChg>
      </pc:sldChg>
      <pc:sldChg chg="addSp delSp modSp add mod modAnim">
        <pc:chgData name="Janice Fernandes" userId="e9756176-d0fb-497d-a3b7-b3f151cdbc82" providerId="ADAL" clId="{6D0DF922-B9AF-41F5-8349-5C50C56F81C1}" dt="2024-12-26T16:54:09.109" v="8543"/>
        <pc:sldMkLst>
          <pc:docMk/>
          <pc:sldMk cId="76189347" sldId="842"/>
        </pc:sldMkLst>
        <pc:spChg chg="mod">
          <ac:chgData name="Janice Fernandes" userId="e9756176-d0fb-497d-a3b7-b3f151cdbc82" providerId="ADAL" clId="{6D0DF922-B9AF-41F5-8349-5C50C56F81C1}" dt="2024-12-26T15:58:23.588" v="7388" actId="20577"/>
          <ac:spMkLst>
            <pc:docMk/>
            <pc:sldMk cId="76189347" sldId="842"/>
            <ac:spMk id="3" creationId="{7E045C94-AF9C-8AC1-B4A3-1852A7CB4D8D}"/>
          </ac:spMkLst>
        </pc:spChg>
        <pc:spChg chg="mod">
          <ac:chgData name="Janice Fernandes" userId="e9756176-d0fb-497d-a3b7-b3f151cdbc82" providerId="ADAL" clId="{6D0DF922-B9AF-41F5-8349-5C50C56F81C1}" dt="2024-12-26T16:08:01.283" v="7756" actId="113"/>
          <ac:spMkLst>
            <pc:docMk/>
            <pc:sldMk cId="76189347" sldId="842"/>
            <ac:spMk id="4" creationId="{8F09F378-87AC-259F-1A3E-EA69A603CE8E}"/>
          </ac:spMkLst>
        </pc:spChg>
        <pc:spChg chg="add mod">
          <ac:chgData name="Janice Fernandes" userId="e9756176-d0fb-497d-a3b7-b3f151cdbc82" providerId="ADAL" clId="{6D0DF922-B9AF-41F5-8349-5C50C56F81C1}" dt="2024-12-26T16:02:19.817" v="7536" actId="1076"/>
          <ac:spMkLst>
            <pc:docMk/>
            <pc:sldMk cId="76189347" sldId="842"/>
            <ac:spMk id="10" creationId="{C7343281-2825-C291-EC7B-9B0AE12B5784}"/>
          </ac:spMkLst>
        </pc:spChg>
        <pc:spChg chg="add mod">
          <ac:chgData name="Janice Fernandes" userId="e9756176-d0fb-497d-a3b7-b3f151cdbc82" providerId="ADAL" clId="{6D0DF922-B9AF-41F5-8349-5C50C56F81C1}" dt="2024-12-26T16:03:26.571" v="7546" actId="1076"/>
          <ac:spMkLst>
            <pc:docMk/>
            <pc:sldMk cId="76189347" sldId="842"/>
            <ac:spMk id="12" creationId="{FB8E04E1-D4F2-B899-CD6A-DE00DB70DA14}"/>
          </ac:spMkLst>
        </pc:spChg>
        <pc:cxnChg chg="add mod">
          <ac:chgData name="Janice Fernandes" userId="e9756176-d0fb-497d-a3b7-b3f151cdbc82" providerId="ADAL" clId="{6D0DF922-B9AF-41F5-8349-5C50C56F81C1}" dt="2024-12-26T16:02:14.729" v="7535" actId="1076"/>
          <ac:cxnSpMkLst>
            <pc:docMk/>
            <pc:sldMk cId="76189347" sldId="842"/>
            <ac:cxnSpMk id="7" creationId="{72BEBFF7-2A88-1EE5-8144-52E738AE2A08}"/>
          </ac:cxnSpMkLst>
        </pc:cxnChg>
        <pc:cxnChg chg="add mod">
          <ac:chgData name="Janice Fernandes" userId="e9756176-d0fb-497d-a3b7-b3f151cdbc82" providerId="ADAL" clId="{6D0DF922-B9AF-41F5-8349-5C50C56F81C1}" dt="2024-12-26T16:03:12.340" v="7544" actId="14100"/>
          <ac:cxnSpMkLst>
            <pc:docMk/>
            <pc:sldMk cId="76189347" sldId="842"/>
            <ac:cxnSpMk id="8" creationId="{B17716AB-DB5B-D2E0-0139-7EEE8B60CF92}"/>
          </ac:cxnSpMkLst>
        </pc:cxnChg>
      </pc:sldChg>
      <pc:sldChg chg="setBg">
        <pc:chgData name="Janice Fernandes" userId="e9756176-d0fb-497d-a3b7-b3f151cdbc82" providerId="ADAL" clId="{6D0DF922-B9AF-41F5-8349-5C50C56F81C1}" dt="2024-12-26T16:13:33.858" v="7821"/>
        <pc:sldMkLst>
          <pc:docMk/>
          <pc:sldMk cId="4123567236" sldId="843"/>
        </pc:sldMkLst>
      </pc:sldChg>
      <pc:sldChg chg="setBg">
        <pc:chgData name="Janice Fernandes" userId="e9756176-d0fb-497d-a3b7-b3f151cdbc82" providerId="ADAL" clId="{6D0DF922-B9AF-41F5-8349-5C50C56F81C1}" dt="2024-12-26T16:13:17.146" v="7820"/>
        <pc:sldMkLst>
          <pc:docMk/>
          <pc:sldMk cId="1720673664" sldId="844"/>
        </pc:sldMkLst>
      </pc:sldChg>
      <pc:sldMasterChg chg="setBg modSldLayout">
        <pc:chgData name="Janice Fernandes" userId="e9756176-d0fb-497d-a3b7-b3f151cdbc82" providerId="ADAL" clId="{6D0DF922-B9AF-41F5-8349-5C50C56F81C1}" dt="2024-12-22T16:04:27.339" v="313"/>
        <pc:sldMasterMkLst>
          <pc:docMk/>
          <pc:sldMasterMk cId="4129589145" sldId="2147483685"/>
        </pc:sldMasterMkLst>
        <pc:sldLayoutChg chg="setBg">
          <pc:chgData name="Janice Fernandes" userId="e9756176-d0fb-497d-a3b7-b3f151cdbc82" providerId="ADAL" clId="{6D0DF922-B9AF-41F5-8349-5C50C56F81C1}" dt="2024-12-22T16:04:27.339" v="313"/>
          <pc:sldLayoutMkLst>
            <pc:docMk/>
            <pc:sldMasterMk cId="4129589145" sldId="2147483685"/>
            <pc:sldLayoutMk cId="2737586755" sldId="2147483686"/>
          </pc:sldLayoutMkLst>
        </pc:sldLayoutChg>
        <pc:sldLayoutChg chg="setBg">
          <pc:chgData name="Janice Fernandes" userId="e9756176-d0fb-497d-a3b7-b3f151cdbc82" providerId="ADAL" clId="{6D0DF922-B9AF-41F5-8349-5C50C56F81C1}" dt="2024-12-22T16:04:27.339" v="313"/>
          <pc:sldLayoutMkLst>
            <pc:docMk/>
            <pc:sldMasterMk cId="4129589145" sldId="2147483685"/>
            <pc:sldLayoutMk cId="3016282349" sldId="2147483687"/>
          </pc:sldLayoutMkLst>
        </pc:sldLayoutChg>
      </pc:sldMasterChg>
      <pc:sldMasterChg chg="del setBg delSldLayout modSldLayout">
        <pc:chgData name="Janice Fernandes" userId="e9756176-d0fb-497d-a3b7-b3f151cdbc82" providerId="ADAL" clId="{6D0DF922-B9AF-41F5-8349-5C50C56F81C1}" dt="2024-12-26T16:21:27.409" v="7867" actId="2696"/>
        <pc:sldMasterMkLst>
          <pc:docMk/>
          <pc:sldMasterMk cId="2643183355" sldId="2147483715"/>
        </pc:sldMasterMkLst>
        <pc:sldLayoutChg chg="del setBg">
          <pc:chgData name="Janice Fernandes" userId="e9756176-d0fb-497d-a3b7-b3f151cdbc82" providerId="ADAL" clId="{6D0DF922-B9AF-41F5-8349-5C50C56F81C1}" dt="2024-12-26T16:21:27.409" v="7867" actId="2696"/>
          <pc:sldLayoutMkLst>
            <pc:docMk/>
            <pc:sldMasterMk cId="2643183355" sldId="2147483715"/>
            <pc:sldLayoutMk cId="2017315856" sldId="2147483722"/>
          </pc:sldLayoutMkLst>
        </pc:sldLayoutChg>
      </pc:sldMasterChg>
      <pc:sldMasterChg chg="setBg modSldLayout">
        <pc:chgData name="Janice Fernandes" userId="e9756176-d0fb-497d-a3b7-b3f151cdbc82" providerId="ADAL" clId="{6D0DF922-B9AF-41F5-8349-5C50C56F81C1}" dt="2024-12-22T16:04:27.339" v="313"/>
        <pc:sldMasterMkLst>
          <pc:docMk/>
          <pc:sldMasterMk cId="2336269629" sldId="2147483888"/>
        </pc:sldMasterMkLst>
        <pc:sldLayoutChg chg="setBg">
          <pc:chgData name="Janice Fernandes" userId="e9756176-d0fb-497d-a3b7-b3f151cdbc82" providerId="ADAL" clId="{6D0DF922-B9AF-41F5-8349-5C50C56F81C1}" dt="2024-12-22T16:04:27.339" v="313"/>
          <pc:sldLayoutMkLst>
            <pc:docMk/>
            <pc:sldMasterMk cId="2336269629" sldId="2147483888"/>
            <pc:sldLayoutMk cId="2646220113" sldId="2147483684"/>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1249050832" sldId="2147483889"/>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271384437" sldId="2147483890"/>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2680899653" sldId="2147483891"/>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2579698602" sldId="2147483892"/>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1716100995" sldId="2147483893"/>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412238632" sldId="2147483894"/>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3266578395" sldId="2147483895"/>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3158732860" sldId="2147483896"/>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1840173942" sldId="2147483897"/>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1992645817" sldId="2147483898"/>
          </pc:sldLayoutMkLst>
        </pc:sldLayoutChg>
        <pc:sldLayoutChg chg="setBg">
          <pc:chgData name="Janice Fernandes" userId="e9756176-d0fb-497d-a3b7-b3f151cdbc82" providerId="ADAL" clId="{6D0DF922-B9AF-41F5-8349-5C50C56F81C1}" dt="2024-12-22T16:04:27.339" v="313"/>
          <pc:sldLayoutMkLst>
            <pc:docMk/>
            <pc:sldMasterMk cId="2336269629" sldId="2147483888"/>
            <pc:sldLayoutMk cId="2315090038" sldId="2147483899"/>
          </pc:sldLayoutMkLst>
        </pc:sldLayoutChg>
      </pc:sldMasterChg>
      <pc:sldMasterChg chg="setBg modSldLayout">
        <pc:chgData name="Janice Fernandes" userId="e9756176-d0fb-497d-a3b7-b3f151cdbc82" providerId="ADAL" clId="{6D0DF922-B9AF-41F5-8349-5C50C56F81C1}" dt="2024-12-22T16:04:27.339" v="313"/>
        <pc:sldMasterMkLst>
          <pc:docMk/>
          <pc:sldMasterMk cId="1314083828" sldId="2147483901"/>
        </pc:sldMasterMkLst>
        <pc:sldLayoutChg chg="setBg">
          <pc:chgData name="Janice Fernandes" userId="e9756176-d0fb-497d-a3b7-b3f151cdbc82" providerId="ADAL" clId="{6D0DF922-B9AF-41F5-8349-5C50C56F81C1}" dt="2024-12-22T16:04:27.339" v="313"/>
          <pc:sldLayoutMkLst>
            <pc:docMk/>
            <pc:sldMasterMk cId="1314083828" sldId="2147483901"/>
            <pc:sldLayoutMk cId="182667963" sldId="2147483902"/>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2323030528" sldId="2147483903"/>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1331568148" sldId="2147483904"/>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829263979" sldId="2147483905"/>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2275815855" sldId="2147483906"/>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817947335" sldId="2147483907"/>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2481377546" sldId="2147483908"/>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3419059445" sldId="2147483909"/>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2864066437" sldId="2147483910"/>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3208368907" sldId="2147483911"/>
          </pc:sldLayoutMkLst>
        </pc:sldLayoutChg>
        <pc:sldLayoutChg chg="setBg">
          <pc:chgData name="Janice Fernandes" userId="e9756176-d0fb-497d-a3b7-b3f151cdbc82" providerId="ADAL" clId="{6D0DF922-B9AF-41F5-8349-5C50C56F81C1}" dt="2024-12-22T16:04:27.339" v="313"/>
          <pc:sldLayoutMkLst>
            <pc:docMk/>
            <pc:sldMasterMk cId="1314083828" sldId="2147483901"/>
            <pc:sldLayoutMk cId="302246926" sldId="2147483912"/>
          </pc:sldLayoutMkLst>
        </pc:sldLayoutChg>
      </pc:sldMasterChg>
      <pc:sldMasterChg chg="del setBg delSldLayout modSldLayout">
        <pc:chgData name="Janice Fernandes" userId="e9756176-d0fb-497d-a3b7-b3f151cdbc82" providerId="ADAL" clId="{6D0DF922-B9AF-41F5-8349-5C50C56F81C1}" dt="2024-12-26T15:23:39.043" v="6560" actId="2696"/>
        <pc:sldMasterMkLst>
          <pc:docMk/>
          <pc:sldMasterMk cId="4281582221" sldId="2147483913"/>
        </pc:sldMasterMkLst>
        <pc:sldLayoutChg chg="del setBg">
          <pc:chgData name="Janice Fernandes" userId="e9756176-d0fb-497d-a3b7-b3f151cdbc82" providerId="ADAL" clId="{6D0DF922-B9AF-41F5-8349-5C50C56F81C1}" dt="2024-12-26T15:23:39.043" v="6560" actId="2696"/>
          <pc:sldLayoutMkLst>
            <pc:docMk/>
            <pc:sldMasterMk cId="4281582221" sldId="2147483913"/>
            <pc:sldLayoutMk cId="1020295459" sldId="2147483914"/>
          </pc:sldLayoutMkLst>
        </pc:sldLayoutChg>
        <pc:sldLayoutChg chg="del setBg">
          <pc:chgData name="Janice Fernandes" userId="e9756176-d0fb-497d-a3b7-b3f151cdbc82" providerId="ADAL" clId="{6D0DF922-B9AF-41F5-8349-5C50C56F81C1}" dt="2024-12-26T15:23:39.043" v="6560" actId="2696"/>
          <pc:sldLayoutMkLst>
            <pc:docMk/>
            <pc:sldMasterMk cId="4281582221" sldId="2147483913"/>
            <pc:sldLayoutMk cId="3495095558" sldId="214748391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4F610-7AE4-4EC6-8A21-AA478936A305}" type="doc">
      <dgm:prSet loTypeId="urn:microsoft.com/office/officeart/2005/8/layout/default#3" loCatId="list" qsTypeId="urn:microsoft.com/office/officeart/2005/8/quickstyle/simple4" qsCatId="simple" csTypeId="urn:microsoft.com/office/officeart/2005/8/colors/accent0_3" csCatId="mainScheme" phldr="1"/>
      <dgm:spPr/>
      <dgm:t>
        <a:bodyPr/>
        <a:lstStyle/>
        <a:p>
          <a:endParaRPr lang="en-GB"/>
        </a:p>
      </dgm:t>
    </dgm:pt>
    <dgm:pt modelId="{C36C85B1-D49A-41A1-ADF6-47EA6526FDAE}">
      <dgm:prSet phldrT="[Text]"/>
      <dgm:spPr>
        <a:solidFill>
          <a:srgbClr val="993366"/>
        </a:solidFill>
      </dgm:spPr>
      <dgm:t>
        <a:bodyPr/>
        <a:lstStyle/>
        <a:p>
          <a:r>
            <a:rPr lang="en-GB" dirty="0"/>
            <a:t>Journal articles</a:t>
          </a:r>
        </a:p>
      </dgm:t>
    </dgm:pt>
    <dgm:pt modelId="{3CB2D6E8-6D1C-4C5B-8968-8C2877CC6908}" type="parTrans" cxnId="{C6616CF3-9235-45C0-8C98-D80F09319AB8}">
      <dgm:prSet/>
      <dgm:spPr/>
      <dgm:t>
        <a:bodyPr/>
        <a:lstStyle/>
        <a:p>
          <a:endParaRPr lang="en-GB"/>
        </a:p>
      </dgm:t>
    </dgm:pt>
    <dgm:pt modelId="{F5D4A899-2648-40C2-9501-0A26CF2F948B}" type="sibTrans" cxnId="{C6616CF3-9235-45C0-8C98-D80F09319AB8}">
      <dgm:prSet/>
      <dgm:spPr/>
      <dgm:t>
        <a:bodyPr/>
        <a:lstStyle/>
        <a:p>
          <a:endParaRPr lang="en-GB"/>
        </a:p>
      </dgm:t>
    </dgm:pt>
    <dgm:pt modelId="{FE7C2017-B48F-4E57-8760-E1C4EAB0EE6D}">
      <dgm:prSet phldrT="[Text]"/>
      <dgm:spPr>
        <a:solidFill>
          <a:schemeClr val="accent5">
            <a:lumMod val="50000"/>
          </a:schemeClr>
        </a:solidFill>
      </dgm:spPr>
      <dgm:t>
        <a:bodyPr/>
        <a:lstStyle/>
        <a:p>
          <a:r>
            <a:rPr lang="en-GB" dirty="0"/>
            <a:t>Publisher databases</a:t>
          </a:r>
        </a:p>
      </dgm:t>
    </dgm:pt>
    <dgm:pt modelId="{AA49AB38-5FCB-4B8F-A82B-8EF3B9252441}" type="parTrans" cxnId="{DCD1DF93-F542-4FFE-BD6A-030111C98B7C}">
      <dgm:prSet/>
      <dgm:spPr/>
      <dgm:t>
        <a:bodyPr/>
        <a:lstStyle/>
        <a:p>
          <a:endParaRPr lang="en-GB"/>
        </a:p>
      </dgm:t>
    </dgm:pt>
    <dgm:pt modelId="{42D15231-4A86-4B5A-9B38-B0EDF2907F76}" type="sibTrans" cxnId="{DCD1DF93-F542-4FFE-BD6A-030111C98B7C}">
      <dgm:prSet/>
      <dgm:spPr/>
      <dgm:t>
        <a:bodyPr/>
        <a:lstStyle/>
        <a:p>
          <a:endParaRPr lang="en-GB"/>
        </a:p>
      </dgm:t>
    </dgm:pt>
    <dgm:pt modelId="{E3FE420C-B0EA-4E1C-9F00-F437E2DACED4}">
      <dgm:prSet phldrT="[Text]"/>
      <dgm:spPr>
        <a:solidFill>
          <a:schemeClr val="accent6">
            <a:lumMod val="75000"/>
          </a:schemeClr>
        </a:solidFill>
      </dgm:spPr>
      <dgm:t>
        <a:bodyPr/>
        <a:lstStyle/>
        <a:p>
          <a:r>
            <a:rPr lang="en-GB" dirty="0"/>
            <a:t>Government white papers</a:t>
          </a:r>
        </a:p>
      </dgm:t>
    </dgm:pt>
    <dgm:pt modelId="{EA9E447A-1CCD-42D7-8266-0405F54D7376}" type="parTrans" cxnId="{86C44449-070D-4B0D-9B35-27D22E26CA34}">
      <dgm:prSet/>
      <dgm:spPr/>
      <dgm:t>
        <a:bodyPr/>
        <a:lstStyle/>
        <a:p>
          <a:endParaRPr lang="en-GB"/>
        </a:p>
      </dgm:t>
    </dgm:pt>
    <dgm:pt modelId="{B55BA981-A184-41B6-854B-AD94E80385E3}" type="sibTrans" cxnId="{86C44449-070D-4B0D-9B35-27D22E26CA34}">
      <dgm:prSet/>
      <dgm:spPr/>
      <dgm:t>
        <a:bodyPr/>
        <a:lstStyle/>
        <a:p>
          <a:endParaRPr lang="en-GB"/>
        </a:p>
      </dgm:t>
    </dgm:pt>
    <dgm:pt modelId="{79CF8FDB-9229-4FAF-9F36-CDD0FF226982}">
      <dgm:prSet phldrT="[Text]"/>
      <dgm:spPr>
        <a:solidFill>
          <a:schemeClr val="accent2">
            <a:lumMod val="50000"/>
          </a:schemeClr>
        </a:solidFill>
      </dgm:spPr>
      <dgm:t>
        <a:bodyPr/>
        <a:lstStyle/>
        <a:p>
          <a:r>
            <a:rPr lang="en-GB" dirty="0"/>
            <a:t>Contracts</a:t>
          </a:r>
        </a:p>
      </dgm:t>
    </dgm:pt>
    <dgm:pt modelId="{360EEF08-A138-49C4-9995-BCF9803087F9}" type="parTrans" cxnId="{4A4F6026-FAB4-4054-9D0C-310533A762FD}">
      <dgm:prSet/>
      <dgm:spPr/>
      <dgm:t>
        <a:bodyPr/>
        <a:lstStyle/>
        <a:p>
          <a:endParaRPr lang="en-GB"/>
        </a:p>
      </dgm:t>
    </dgm:pt>
    <dgm:pt modelId="{944FF8BD-1EB9-4EE9-B259-8C73F10332BD}" type="sibTrans" cxnId="{4A4F6026-FAB4-4054-9D0C-310533A762FD}">
      <dgm:prSet/>
      <dgm:spPr/>
      <dgm:t>
        <a:bodyPr/>
        <a:lstStyle/>
        <a:p>
          <a:endParaRPr lang="en-GB"/>
        </a:p>
      </dgm:t>
    </dgm:pt>
    <dgm:pt modelId="{55321757-AE4F-4349-809B-88C9B9A110C7}">
      <dgm:prSet phldrT="[Text]"/>
      <dgm:spPr>
        <a:solidFill>
          <a:srgbClr val="00B050"/>
        </a:solidFill>
      </dgm:spPr>
      <dgm:t>
        <a:bodyPr/>
        <a:lstStyle/>
        <a:p>
          <a:r>
            <a:rPr lang="en-GB" dirty="0"/>
            <a:t>Conference papers</a:t>
          </a:r>
        </a:p>
      </dgm:t>
    </dgm:pt>
    <dgm:pt modelId="{6FA9C30A-E734-426E-B349-92480A11DD0F}" type="parTrans" cxnId="{C7929149-29C5-483B-B14E-7ADE15C33B3B}">
      <dgm:prSet/>
      <dgm:spPr/>
      <dgm:t>
        <a:bodyPr/>
        <a:lstStyle/>
        <a:p>
          <a:endParaRPr lang="en-GB"/>
        </a:p>
      </dgm:t>
    </dgm:pt>
    <dgm:pt modelId="{C2D8421B-9CAB-4C3F-A6D3-934F9B02D00C}" type="sibTrans" cxnId="{C7929149-29C5-483B-B14E-7ADE15C33B3B}">
      <dgm:prSet/>
      <dgm:spPr/>
      <dgm:t>
        <a:bodyPr/>
        <a:lstStyle/>
        <a:p>
          <a:endParaRPr lang="en-GB"/>
        </a:p>
      </dgm:t>
    </dgm:pt>
    <dgm:pt modelId="{976E26CC-3C1E-4910-80D3-0AFEE509DA6B}">
      <dgm:prSet/>
      <dgm:spPr>
        <a:solidFill>
          <a:srgbClr val="3333CC"/>
        </a:solidFill>
      </dgm:spPr>
      <dgm:t>
        <a:bodyPr/>
        <a:lstStyle/>
        <a:p>
          <a:r>
            <a:rPr lang="en-GB" altLang="en-US" dirty="0"/>
            <a:t>Letters and e-mails</a:t>
          </a:r>
          <a:endParaRPr lang="en-GB" dirty="0"/>
        </a:p>
      </dgm:t>
    </dgm:pt>
    <dgm:pt modelId="{5EA0A762-2AE3-4014-8C54-2E08C7BCE471}" type="parTrans" cxnId="{59A22994-D4FE-4214-8CE0-45D7410B0506}">
      <dgm:prSet/>
      <dgm:spPr/>
      <dgm:t>
        <a:bodyPr/>
        <a:lstStyle/>
        <a:p>
          <a:endParaRPr lang="en-GB"/>
        </a:p>
      </dgm:t>
    </dgm:pt>
    <dgm:pt modelId="{099C7E6A-0535-4187-90D5-F084E193337F}" type="sibTrans" cxnId="{59A22994-D4FE-4214-8CE0-45D7410B0506}">
      <dgm:prSet/>
      <dgm:spPr/>
      <dgm:t>
        <a:bodyPr/>
        <a:lstStyle/>
        <a:p>
          <a:endParaRPr lang="en-GB"/>
        </a:p>
      </dgm:t>
    </dgm:pt>
    <dgm:pt modelId="{885F2318-DFBA-47A2-B499-D7AB9C8CED7B}">
      <dgm:prSet/>
      <dgm:spPr>
        <a:solidFill>
          <a:srgbClr val="00CC99"/>
        </a:solidFill>
      </dgm:spPr>
      <dgm:t>
        <a:bodyPr/>
        <a:lstStyle/>
        <a:p>
          <a:r>
            <a:rPr lang="en-GB" dirty="0"/>
            <a:t>Standards</a:t>
          </a:r>
        </a:p>
      </dgm:t>
    </dgm:pt>
    <dgm:pt modelId="{B3487B25-1689-422F-954B-CEB26C47A3F4}" type="parTrans" cxnId="{F1A575FB-0C0C-4BE2-B67F-518B65343A49}">
      <dgm:prSet/>
      <dgm:spPr/>
      <dgm:t>
        <a:bodyPr/>
        <a:lstStyle/>
        <a:p>
          <a:endParaRPr lang="en-GB"/>
        </a:p>
      </dgm:t>
    </dgm:pt>
    <dgm:pt modelId="{08F48F53-0F28-4136-AB86-A2D15A36BF71}" type="sibTrans" cxnId="{F1A575FB-0C0C-4BE2-B67F-518B65343A49}">
      <dgm:prSet/>
      <dgm:spPr/>
      <dgm:t>
        <a:bodyPr/>
        <a:lstStyle/>
        <a:p>
          <a:endParaRPr lang="en-GB"/>
        </a:p>
      </dgm:t>
    </dgm:pt>
    <dgm:pt modelId="{E284243B-03A0-4BBC-8796-88803E20B1A4}">
      <dgm:prSet/>
      <dgm:spPr>
        <a:solidFill>
          <a:srgbClr val="006600"/>
        </a:solidFill>
      </dgm:spPr>
      <dgm:t>
        <a:bodyPr/>
        <a:lstStyle/>
        <a:p>
          <a:r>
            <a:rPr lang="en-GB" dirty="0"/>
            <a:t>Newspapers</a:t>
          </a:r>
        </a:p>
      </dgm:t>
    </dgm:pt>
    <dgm:pt modelId="{B82683A0-4B25-4DD0-AB6D-056AE324059A}" type="parTrans" cxnId="{E3888F4A-1CF6-4E97-97AD-88878D694AF3}">
      <dgm:prSet/>
      <dgm:spPr/>
      <dgm:t>
        <a:bodyPr/>
        <a:lstStyle/>
        <a:p>
          <a:endParaRPr lang="en-GB"/>
        </a:p>
      </dgm:t>
    </dgm:pt>
    <dgm:pt modelId="{B54653CF-F28F-4D01-8E49-25F83BC2DD2C}" type="sibTrans" cxnId="{E3888F4A-1CF6-4E97-97AD-88878D694AF3}">
      <dgm:prSet/>
      <dgm:spPr/>
      <dgm:t>
        <a:bodyPr/>
        <a:lstStyle/>
        <a:p>
          <a:endParaRPr lang="en-GB"/>
        </a:p>
      </dgm:t>
    </dgm:pt>
    <dgm:pt modelId="{29858F3E-4C8F-4315-A6CC-80DFEE6B6634}">
      <dgm:prSet/>
      <dgm:spPr>
        <a:solidFill>
          <a:srgbClr val="00B0F0"/>
        </a:solidFill>
      </dgm:spPr>
      <dgm:t>
        <a:bodyPr/>
        <a:lstStyle/>
        <a:p>
          <a:r>
            <a:rPr lang="en-GB" dirty="0"/>
            <a:t>Technical reports</a:t>
          </a:r>
        </a:p>
      </dgm:t>
    </dgm:pt>
    <dgm:pt modelId="{5BB2215B-D9B8-4EF7-A08E-ACBE5A77EBE3}" type="parTrans" cxnId="{051AFD3A-7811-44C6-8380-5CF8E56959F7}">
      <dgm:prSet/>
      <dgm:spPr/>
      <dgm:t>
        <a:bodyPr/>
        <a:lstStyle/>
        <a:p>
          <a:endParaRPr lang="en-GB"/>
        </a:p>
      </dgm:t>
    </dgm:pt>
    <dgm:pt modelId="{C5F1A2C4-0B72-41AE-940E-21731F595478}" type="sibTrans" cxnId="{051AFD3A-7811-44C6-8380-5CF8E56959F7}">
      <dgm:prSet/>
      <dgm:spPr/>
      <dgm:t>
        <a:bodyPr/>
        <a:lstStyle/>
        <a:p>
          <a:endParaRPr lang="en-GB"/>
        </a:p>
      </dgm:t>
    </dgm:pt>
    <dgm:pt modelId="{C264E7D0-7A05-46D6-BB73-7176A7AAAD43}">
      <dgm:prSet/>
      <dgm:spPr>
        <a:solidFill>
          <a:srgbClr val="993366"/>
        </a:solidFill>
      </dgm:spPr>
      <dgm:t>
        <a:bodyPr/>
        <a:lstStyle/>
        <a:p>
          <a:r>
            <a:rPr lang="en-GB" dirty="0"/>
            <a:t>Patents</a:t>
          </a:r>
        </a:p>
      </dgm:t>
    </dgm:pt>
    <dgm:pt modelId="{FF8A2BBC-252C-49F4-B79A-19673CDF2D74}" type="parTrans" cxnId="{9360EC6D-7915-4014-AD4B-6516584B9FAF}">
      <dgm:prSet/>
      <dgm:spPr/>
      <dgm:t>
        <a:bodyPr/>
        <a:lstStyle/>
        <a:p>
          <a:endParaRPr lang="en-GB"/>
        </a:p>
      </dgm:t>
    </dgm:pt>
    <dgm:pt modelId="{544667E8-5FD2-4E99-AC59-7128D61533AF}" type="sibTrans" cxnId="{9360EC6D-7915-4014-AD4B-6516584B9FAF}">
      <dgm:prSet/>
      <dgm:spPr/>
      <dgm:t>
        <a:bodyPr/>
        <a:lstStyle/>
        <a:p>
          <a:endParaRPr lang="en-GB"/>
        </a:p>
      </dgm:t>
    </dgm:pt>
    <dgm:pt modelId="{2585A04F-6A94-4C30-A1E1-C151F7E37E76}">
      <dgm:prSet/>
      <dgm:spPr>
        <a:solidFill>
          <a:schemeClr val="accent5">
            <a:lumMod val="75000"/>
          </a:schemeClr>
        </a:solidFill>
      </dgm:spPr>
      <dgm:t>
        <a:bodyPr/>
        <a:lstStyle/>
        <a:p>
          <a:r>
            <a:rPr lang="en-GB" dirty="0"/>
            <a:t>Statistics</a:t>
          </a:r>
        </a:p>
      </dgm:t>
    </dgm:pt>
    <dgm:pt modelId="{27864337-AE48-429E-A647-BBDBC6B6F360}" type="parTrans" cxnId="{A5D288F9-D5CB-4C6D-9092-EF51EEC44014}">
      <dgm:prSet/>
      <dgm:spPr/>
      <dgm:t>
        <a:bodyPr/>
        <a:lstStyle/>
        <a:p>
          <a:endParaRPr lang="en-GB"/>
        </a:p>
      </dgm:t>
    </dgm:pt>
    <dgm:pt modelId="{E2E4B6A3-3AC8-4CDA-99AC-F86FC1883582}" type="sibTrans" cxnId="{A5D288F9-D5CB-4C6D-9092-EF51EEC44014}">
      <dgm:prSet/>
      <dgm:spPr/>
      <dgm:t>
        <a:bodyPr/>
        <a:lstStyle/>
        <a:p>
          <a:endParaRPr lang="en-GB"/>
        </a:p>
      </dgm:t>
    </dgm:pt>
    <dgm:pt modelId="{E337E161-DA9D-47A5-BF9F-91F0B3C18E51}">
      <dgm:prSet/>
      <dgm:spPr>
        <a:solidFill>
          <a:schemeClr val="accent1"/>
        </a:solidFill>
      </dgm:spPr>
      <dgm:t>
        <a:bodyPr/>
        <a:lstStyle/>
        <a:p>
          <a:r>
            <a:rPr lang="en-GB" dirty="0"/>
            <a:t>Books</a:t>
          </a:r>
        </a:p>
      </dgm:t>
    </dgm:pt>
    <dgm:pt modelId="{2D90D5E7-AE63-486F-9FEA-31DB1D462C59}" type="parTrans" cxnId="{1B1C5930-15B4-4101-9128-5071C087B9B0}">
      <dgm:prSet/>
      <dgm:spPr/>
      <dgm:t>
        <a:bodyPr/>
        <a:lstStyle/>
        <a:p>
          <a:endParaRPr lang="en-GB"/>
        </a:p>
      </dgm:t>
    </dgm:pt>
    <dgm:pt modelId="{3F07A3BA-6511-41A2-9744-37FBDD5C44FA}" type="sibTrans" cxnId="{1B1C5930-15B4-4101-9128-5071C087B9B0}">
      <dgm:prSet/>
      <dgm:spPr/>
      <dgm:t>
        <a:bodyPr/>
        <a:lstStyle/>
        <a:p>
          <a:endParaRPr lang="en-GB"/>
        </a:p>
      </dgm:t>
    </dgm:pt>
    <dgm:pt modelId="{D50EC009-C5E0-474F-B9EA-8B20666BB664}">
      <dgm:prSet/>
      <dgm:spPr>
        <a:solidFill>
          <a:srgbClr val="FF33CC"/>
        </a:solidFill>
      </dgm:spPr>
      <dgm:t>
        <a:bodyPr/>
        <a:lstStyle/>
        <a:p>
          <a:r>
            <a:rPr lang="en-GB" dirty="0"/>
            <a:t>Market reports</a:t>
          </a:r>
        </a:p>
      </dgm:t>
    </dgm:pt>
    <dgm:pt modelId="{CC1B26BC-52C3-4412-BED7-924FE0E315C8}" type="parTrans" cxnId="{34794D80-70DD-43D1-A910-9104987E1513}">
      <dgm:prSet/>
      <dgm:spPr/>
      <dgm:t>
        <a:bodyPr/>
        <a:lstStyle/>
        <a:p>
          <a:endParaRPr lang="en-GB"/>
        </a:p>
      </dgm:t>
    </dgm:pt>
    <dgm:pt modelId="{3987409E-C63F-4DC4-AF8E-23A4C4240BFD}" type="sibTrans" cxnId="{34794D80-70DD-43D1-A910-9104987E1513}">
      <dgm:prSet/>
      <dgm:spPr/>
      <dgm:t>
        <a:bodyPr/>
        <a:lstStyle/>
        <a:p>
          <a:endParaRPr lang="en-GB"/>
        </a:p>
      </dgm:t>
    </dgm:pt>
    <dgm:pt modelId="{C2964D91-1C34-46D8-83B3-993AC9BFB1FD}">
      <dgm:prSet/>
      <dgm:spPr>
        <a:solidFill>
          <a:srgbClr val="00B050"/>
        </a:solidFill>
      </dgm:spPr>
      <dgm:t>
        <a:bodyPr/>
        <a:lstStyle/>
        <a:p>
          <a:r>
            <a:rPr lang="en-GB" dirty="0"/>
            <a:t>Theses</a:t>
          </a:r>
        </a:p>
      </dgm:t>
    </dgm:pt>
    <dgm:pt modelId="{44C9DDF2-838E-4488-A6DC-30C13E176490}" type="parTrans" cxnId="{1207A086-A20F-476F-B4E6-5C940DA547C7}">
      <dgm:prSet/>
      <dgm:spPr/>
      <dgm:t>
        <a:bodyPr/>
        <a:lstStyle/>
        <a:p>
          <a:endParaRPr lang="en-GB"/>
        </a:p>
      </dgm:t>
    </dgm:pt>
    <dgm:pt modelId="{C4162BC3-20F6-409A-9B72-E7CEB473D83F}" type="sibTrans" cxnId="{1207A086-A20F-476F-B4E6-5C940DA547C7}">
      <dgm:prSet/>
      <dgm:spPr/>
      <dgm:t>
        <a:bodyPr/>
        <a:lstStyle/>
        <a:p>
          <a:endParaRPr lang="en-GB"/>
        </a:p>
      </dgm:t>
    </dgm:pt>
    <dgm:pt modelId="{C90028D7-E262-432A-811A-0CBFA3648958}">
      <dgm:prSet/>
      <dgm:spPr>
        <a:solidFill>
          <a:srgbClr val="993366"/>
        </a:solidFill>
      </dgm:spPr>
      <dgm:t>
        <a:bodyPr/>
        <a:lstStyle/>
        <a:p>
          <a:pPr rtl="0"/>
          <a:r>
            <a:rPr lang="en-GB" altLang="en-US" dirty="0"/>
            <a:t>Blogs</a:t>
          </a:r>
          <a:r>
            <a:rPr lang="en-GB" altLang="en-US" dirty="0">
              <a:latin typeface="Calibri Light" panose="020F0302020204030204"/>
            </a:rPr>
            <a:t> </a:t>
          </a:r>
          <a:endParaRPr lang="en-GB"/>
        </a:p>
      </dgm:t>
    </dgm:pt>
    <dgm:pt modelId="{22BF5C9C-2410-414F-BF64-C7B5044609F3}" type="parTrans" cxnId="{647275DF-C054-46D3-BF66-3350B20D9EF1}">
      <dgm:prSet/>
      <dgm:spPr/>
      <dgm:t>
        <a:bodyPr/>
        <a:lstStyle/>
        <a:p>
          <a:endParaRPr lang="en-GB"/>
        </a:p>
      </dgm:t>
    </dgm:pt>
    <dgm:pt modelId="{2711367F-202E-431D-8B5E-32AA24AE2DBB}" type="sibTrans" cxnId="{647275DF-C054-46D3-BF66-3350B20D9EF1}">
      <dgm:prSet/>
      <dgm:spPr/>
      <dgm:t>
        <a:bodyPr/>
        <a:lstStyle/>
        <a:p>
          <a:endParaRPr lang="en-GB"/>
        </a:p>
      </dgm:t>
    </dgm:pt>
    <dgm:pt modelId="{3CB26FEE-AE3A-43A3-88FA-1F10E17B91E6}">
      <dgm:prSet/>
      <dgm:spPr>
        <a:solidFill>
          <a:schemeClr val="accent4">
            <a:lumMod val="75000"/>
          </a:schemeClr>
        </a:solidFill>
      </dgm:spPr>
      <dgm:t>
        <a:bodyPr/>
        <a:lstStyle/>
        <a:p>
          <a:r>
            <a:rPr lang="en-GB" err="1"/>
            <a:t>VLogs</a:t>
          </a:r>
          <a:endParaRPr lang="en-GB"/>
        </a:p>
      </dgm:t>
    </dgm:pt>
    <dgm:pt modelId="{3FD7A81E-C2E9-45E3-8994-3C882BF06A1A}" type="parTrans" cxnId="{067A8D8C-76F7-4902-A415-173DC3C06E6F}">
      <dgm:prSet/>
      <dgm:spPr/>
      <dgm:t>
        <a:bodyPr/>
        <a:lstStyle/>
        <a:p>
          <a:endParaRPr lang="en-GB"/>
        </a:p>
      </dgm:t>
    </dgm:pt>
    <dgm:pt modelId="{AAFCE8A4-A63B-456D-96F6-F5BCB96464E7}" type="sibTrans" cxnId="{067A8D8C-76F7-4902-A415-173DC3C06E6F}">
      <dgm:prSet/>
      <dgm:spPr/>
      <dgm:t>
        <a:bodyPr/>
        <a:lstStyle/>
        <a:p>
          <a:endParaRPr lang="en-GB"/>
        </a:p>
      </dgm:t>
    </dgm:pt>
    <dgm:pt modelId="{B311000C-6CA6-46B3-881A-4AB8AD52BCCB}">
      <dgm:prSet/>
      <dgm:spPr>
        <a:solidFill>
          <a:srgbClr val="9933FF"/>
        </a:solidFill>
      </dgm:spPr>
      <dgm:t>
        <a:bodyPr/>
        <a:lstStyle/>
        <a:p>
          <a:r>
            <a:rPr lang="en-GB" dirty="0"/>
            <a:t>Videos</a:t>
          </a:r>
        </a:p>
      </dgm:t>
    </dgm:pt>
    <dgm:pt modelId="{4FC66571-5047-4148-B64C-CA8F56DBE230}" type="parTrans" cxnId="{41613352-3799-46B8-AF4E-B8F0E6F7EF33}">
      <dgm:prSet/>
      <dgm:spPr/>
      <dgm:t>
        <a:bodyPr/>
        <a:lstStyle/>
        <a:p>
          <a:endParaRPr lang="en-GB"/>
        </a:p>
      </dgm:t>
    </dgm:pt>
    <dgm:pt modelId="{2CD55462-D967-4B09-8942-8B2FB1D5F659}" type="sibTrans" cxnId="{41613352-3799-46B8-AF4E-B8F0E6F7EF33}">
      <dgm:prSet/>
      <dgm:spPr/>
      <dgm:t>
        <a:bodyPr/>
        <a:lstStyle/>
        <a:p>
          <a:endParaRPr lang="en-GB"/>
        </a:p>
      </dgm:t>
    </dgm:pt>
    <dgm:pt modelId="{F54C5EDE-2274-48F3-962C-23F2362C4DC1}">
      <dgm:prSet/>
      <dgm:spPr>
        <a:solidFill>
          <a:srgbClr val="FF5050"/>
        </a:solidFill>
      </dgm:spPr>
      <dgm:t>
        <a:bodyPr/>
        <a:lstStyle/>
        <a:p>
          <a:r>
            <a:rPr lang="en-GB" dirty="0"/>
            <a:t>Institutional Repositories</a:t>
          </a:r>
        </a:p>
      </dgm:t>
    </dgm:pt>
    <dgm:pt modelId="{E0B600E4-1FEB-4D76-AA79-AF4745394B20}" type="parTrans" cxnId="{7A41EA0B-9FC3-43DB-B0DC-1FDD363759F5}">
      <dgm:prSet/>
      <dgm:spPr/>
      <dgm:t>
        <a:bodyPr/>
        <a:lstStyle/>
        <a:p>
          <a:endParaRPr lang="en-GB"/>
        </a:p>
      </dgm:t>
    </dgm:pt>
    <dgm:pt modelId="{C815FD61-DEAE-457A-9C3E-958CEBDFEB31}" type="sibTrans" cxnId="{7A41EA0B-9FC3-43DB-B0DC-1FDD363759F5}">
      <dgm:prSet/>
      <dgm:spPr/>
      <dgm:t>
        <a:bodyPr/>
        <a:lstStyle/>
        <a:p>
          <a:endParaRPr lang="en-GB"/>
        </a:p>
      </dgm:t>
    </dgm:pt>
    <dgm:pt modelId="{DD8BC40D-B96C-4E82-A206-8642CC4A4D1D}">
      <dgm:prSet/>
      <dgm:spPr>
        <a:solidFill>
          <a:schemeClr val="accent2">
            <a:lumMod val="75000"/>
          </a:schemeClr>
        </a:solidFill>
      </dgm:spPr>
      <dgm:t>
        <a:bodyPr/>
        <a:lstStyle/>
        <a:p>
          <a:r>
            <a:rPr lang="en-GB" dirty="0"/>
            <a:t>Interviews</a:t>
          </a:r>
        </a:p>
      </dgm:t>
    </dgm:pt>
    <dgm:pt modelId="{A4471580-9AA3-40B2-8BB3-1C9E314C6533}" type="sibTrans" cxnId="{A6F904DF-4A5D-4738-8E34-24E85B35D3DF}">
      <dgm:prSet/>
      <dgm:spPr/>
      <dgm:t>
        <a:bodyPr/>
        <a:lstStyle/>
        <a:p>
          <a:endParaRPr lang="en-GB"/>
        </a:p>
      </dgm:t>
    </dgm:pt>
    <dgm:pt modelId="{F11A13B2-95A2-4EC5-B34D-B76EEDF25019}" type="parTrans" cxnId="{A6F904DF-4A5D-4738-8E34-24E85B35D3DF}">
      <dgm:prSet/>
      <dgm:spPr/>
      <dgm:t>
        <a:bodyPr/>
        <a:lstStyle/>
        <a:p>
          <a:endParaRPr lang="en-GB"/>
        </a:p>
      </dgm:t>
    </dgm:pt>
    <dgm:pt modelId="{CC3BD12B-FE4E-4128-930C-F8DBC4960F18}">
      <dgm:prSet/>
      <dgm:spPr>
        <a:solidFill>
          <a:srgbClr val="993366"/>
        </a:solidFill>
      </dgm:spPr>
      <dgm:t>
        <a:bodyPr/>
        <a:lstStyle/>
        <a:p>
          <a:r>
            <a:rPr lang="en-GB" dirty="0"/>
            <a:t>Artificial Intelligence</a:t>
          </a:r>
        </a:p>
      </dgm:t>
    </dgm:pt>
    <dgm:pt modelId="{05DD091E-E8DA-4B1D-8B05-48BEBBCAD369}" type="parTrans" cxnId="{1975325A-D003-42A4-92C8-AE128C0D4DFC}">
      <dgm:prSet/>
      <dgm:spPr/>
      <dgm:t>
        <a:bodyPr/>
        <a:lstStyle/>
        <a:p>
          <a:endParaRPr lang="en-GB"/>
        </a:p>
      </dgm:t>
    </dgm:pt>
    <dgm:pt modelId="{0FA4A0B3-6A05-40BB-900C-CAB234D3ED19}" type="sibTrans" cxnId="{1975325A-D003-42A4-92C8-AE128C0D4DFC}">
      <dgm:prSet/>
      <dgm:spPr/>
      <dgm:t>
        <a:bodyPr/>
        <a:lstStyle/>
        <a:p>
          <a:endParaRPr lang="en-GB"/>
        </a:p>
      </dgm:t>
    </dgm:pt>
    <dgm:pt modelId="{9312EF85-FC49-409A-8AA9-276CCDA8F782}" type="pres">
      <dgm:prSet presAssocID="{09A4F610-7AE4-4EC6-8A21-AA478936A305}" presName="diagram" presStyleCnt="0">
        <dgm:presLayoutVars>
          <dgm:dir/>
          <dgm:resizeHandles val="exact"/>
        </dgm:presLayoutVars>
      </dgm:prSet>
      <dgm:spPr/>
    </dgm:pt>
    <dgm:pt modelId="{4285CC8B-EAE4-4629-B2CE-317B0D300498}" type="pres">
      <dgm:prSet presAssocID="{C36C85B1-D49A-41A1-ADF6-47EA6526FDAE}" presName="node" presStyleLbl="node1" presStyleIdx="0" presStyleCnt="20" custLinFactX="11635" custLinFactNeighborX="100000" custLinFactNeighborY="4305">
        <dgm:presLayoutVars>
          <dgm:bulletEnabled val="1"/>
        </dgm:presLayoutVars>
      </dgm:prSet>
      <dgm:spPr/>
    </dgm:pt>
    <dgm:pt modelId="{408F6530-1F1B-4D7A-BEFF-66C52E919CBF}" type="pres">
      <dgm:prSet presAssocID="{F5D4A899-2648-40C2-9501-0A26CF2F948B}" presName="sibTrans" presStyleCnt="0"/>
      <dgm:spPr/>
    </dgm:pt>
    <dgm:pt modelId="{6DD9AA61-C653-4266-92F0-AD46F0E03AD8}" type="pres">
      <dgm:prSet presAssocID="{FE7C2017-B48F-4E57-8760-E1C4EAB0EE6D}" presName="node" presStyleLbl="node1" presStyleIdx="1" presStyleCnt="20" custLinFactX="-10669" custLinFactY="100000" custLinFactNeighborX="-100000" custLinFactNeighborY="132929">
        <dgm:presLayoutVars>
          <dgm:bulletEnabled val="1"/>
        </dgm:presLayoutVars>
      </dgm:prSet>
      <dgm:spPr/>
    </dgm:pt>
    <dgm:pt modelId="{0C15F858-2F6C-4315-94B9-B3FED638FC7E}" type="pres">
      <dgm:prSet presAssocID="{42D15231-4A86-4B5A-9B38-B0EDF2907F76}" presName="sibTrans" presStyleCnt="0"/>
      <dgm:spPr/>
    </dgm:pt>
    <dgm:pt modelId="{FE9A3384-F75C-4F60-8E29-08DBB4895C92}" type="pres">
      <dgm:prSet presAssocID="{E3FE420C-B0EA-4E1C-9F00-F437E2DACED4}" presName="node" presStyleLbl="node1" presStyleIdx="2" presStyleCnt="20" custLinFactX="11675" custLinFactY="23319" custLinFactNeighborX="100000" custLinFactNeighborY="100000">
        <dgm:presLayoutVars>
          <dgm:bulletEnabled val="1"/>
        </dgm:presLayoutVars>
      </dgm:prSet>
      <dgm:spPr/>
    </dgm:pt>
    <dgm:pt modelId="{2E09740C-2384-4AB2-BEFB-961FA9D3237C}" type="pres">
      <dgm:prSet presAssocID="{B55BA981-A184-41B6-854B-AD94E80385E3}" presName="sibTrans" presStyleCnt="0"/>
      <dgm:spPr/>
    </dgm:pt>
    <dgm:pt modelId="{221F2AB6-C83F-4CE6-BEB8-0D59DC96EA9C}" type="pres">
      <dgm:prSet presAssocID="{79CF8FDB-9229-4FAF-9F36-CDD0FF226982}" presName="node" presStyleLbl="node1" presStyleIdx="3" presStyleCnt="20" custLinFactX="-100000" custLinFactY="23320" custLinFactNeighborX="-116453" custLinFactNeighborY="100000">
        <dgm:presLayoutVars>
          <dgm:bulletEnabled val="1"/>
        </dgm:presLayoutVars>
      </dgm:prSet>
      <dgm:spPr/>
    </dgm:pt>
    <dgm:pt modelId="{77180DBA-A6E9-4B9A-8A7A-9FA826A9CFF3}" type="pres">
      <dgm:prSet presAssocID="{944FF8BD-1EB9-4EE9-B259-8C73F10332BD}" presName="sibTrans" presStyleCnt="0"/>
      <dgm:spPr/>
    </dgm:pt>
    <dgm:pt modelId="{D5A7DA5D-6841-4AEC-8539-B6A39BE86A7B}" type="pres">
      <dgm:prSet presAssocID="{55321757-AE4F-4349-809B-88C9B9A110C7}" presName="node" presStyleLbl="node1" presStyleIdx="4" presStyleCnt="20" custLinFactX="-100000" custLinFactNeighborX="-117305" custLinFactNeighborY="4305">
        <dgm:presLayoutVars>
          <dgm:bulletEnabled val="1"/>
        </dgm:presLayoutVars>
      </dgm:prSet>
      <dgm:spPr/>
    </dgm:pt>
    <dgm:pt modelId="{7677469F-3915-4862-A3F5-98EAA6A775B6}" type="pres">
      <dgm:prSet presAssocID="{C2D8421B-9CAB-4C3F-A6D3-934F9B02D00C}" presName="sibTrans" presStyleCnt="0"/>
      <dgm:spPr/>
    </dgm:pt>
    <dgm:pt modelId="{3F68670B-31CA-4556-A1E6-385F8337D080}" type="pres">
      <dgm:prSet presAssocID="{976E26CC-3C1E-4910-80D3-0AFEE509DA6B}" presName="node" presStyleLbl="node1" presStyleIdx="5" presStyleCnt="20" custLinFactX="10669" custLinFactNeighborX="100000" custLinFactNeighborY="7366">
        <dgm:presLayoutVars>
          <dgm:bulletEnabled val="1"/>
        </dgm:presLayoutVars>
      </dgm:prSet>
      <dgm:spPr/>
    </dgm:pt>
    <dgm:pt modelId="{71643C8A-ABD0-442C-B975-3A2EBB41614C}" type="pres">
      <dgm:prSet presAssocID="{099C7E6A-0535-4187-90D5-F084E193337F}" presName="sibTrans" presStyleCnt="0"/>
      <dgm:spPr/>
    </dgm:pt>
    <dgm:pt modelId="{98651544-842A-4075-B5A9-D07CE2F159A4}" type="pres">
      <dgm:prSet presAssocID="{885F2318-DFBA-47A2-B499-D7AB9C8CED7B}" presName="node" presStyleLbl="node1" presStyleIdx="6" presStyleCnt="20" custLinFactX="-100000" custLinFactNeighborX="-122418" custLinFactNeighborY="4305">
        <dgm:presLayoutVars>
          <dgm:bulletEnabled val="1"/>
        </dgm:presLayoutVars>
      </dgm:prSet>
      <dgm:spPr/>
    </dgm:pt>
    <dgm:pt modelId="{C3842E62-5465-464F-8EF8-BCA2ECBC0CAD}" type="pres">
      <dgm:prSet presAssocID="{08F48F53-0F28-4136-AB86-A2D15A36BF71}" presName="sibTrans" presStyleCnt="0"/>
      <dgm:spPr/>
    </dgm:pt>
    <dgm:pt modelId="{01E17EB3-52FA-4EB3-8016-71209919E272}" type="pres">
      <dgm:prSet presAssocID="{E284243B-03A0-4BBC-8796-88803E20B1A4}" presName="node" presStyleLbl="node1" presStyleIdx="7" presStyleCnt="20">
        <dgm:presLayoutVars>
          <dgm:bulletEnabled val="1"/>
        </dgm:presLayoutVars>
      </dgm:prSet>
      <dgm:spPr/>
    </dgm:pt>
    <dgm:pt modelId="{B3DDB7E0-7E9B-4EC1-8370-6E8DFBCF101B}" type="pres">
      <dgm:prSet presAssocID="{B54653CF-F28F-4D01-8E49-25F83BC2DD2C}" presName="sibTrans" presStyleCnt="0"/>
      <dgm:spPr/>
    </dgm:pt>
    <dgm:pt modelId="{6FF08FF4-2CDC-4805-AB05-02B6118EAAA7}" type="pres">
      <dgm:prSet presAssocID="{29858F3E-4C8F-4315-A6CC-80DFEE6B6634}" presName="node" presStyleLbl="node1" presStyleIdx="8" presStyleCnt="20" custLinFactX="100000" custLinFactY="-12362" custLinFactNeighborX="121675" custLinFactNeighborY="-100000">
        <dgm:presLayoutVars>
          <dgm:bulletEnabled val="1"/>
        </dgm:presLayoutVars>
      </dgm:prSet>
      <dgm:spPr/>
    </dgm:pt>
    <dgm:pt modelId="{BB0AE78E-778F-4063-A7F0-28585A02F8E0}" type="pres">
      <dgm:prSet presAssocID="{C5F1A2C4-0B72-41AE-940E-21731F595478}" presName="sibTrans" presStyleCnt="0"/>
      <dgm:spPr/>
    </dgm:pt>
    <dgm:pt modelId="{642A429A-0BF6-4056-BCE0-0282E955152E}" type="pres">
      <dgm:prSet presAssocID="{C264E7D0-7A05-46D6-BB73-7176A7AAAD43}" presName="node" presStyleLbl="node1" presStyleIdx="9" presStyleCnt="20" custLinFactX="130645" custLinFactY="-12362" custLinFactNeighborX="200000" custLinFactNeighborY="-100000">
        <dgm:presLayoutVars>
          <dgm:bulletEnabled val="1"/>
        </dgm:presLayoutVars>
      </dgm:prSet>
      <dgm:spPr/>
    </dgm:pt>
    <dgm:pt modelId="{2260A189-ACC0-4D86-8C0E-14A63962F222}" type="pres">
      <dgm:prSet presAssocID="{544667E8-5FD2-4E99-AC59-7128D61533AF}" presName="sibTrans" presStyleCnt="0"/>
      <dgm:spPr/>
    </dgm:pt>
    <dgm:pt modelId="{725488AE-AD61-46AA-85FF-98A5A625937B}" type="pres">
      <dgm:prSet presAssocID="{2585A04F-6A94-4C30-A1E1-C151F7E37E76}" presName="node" presStyleLbl="node1" presStyleIdx="10" presStyleCnt="20" custLinFactX="-4818" custLinFactNeighborX="-100000" custLinFactNeighborY="6653">
        <dgm:presLayoutVars>
          <dgm:bulletEnabled val="1"/>
        </dgm:presLayoutVars>
      </dgm:prSet>
      <dgm:spPr/>
    </dgm:pt>
    <dgm:pt modelId="{E26120D8-321A-4A2A-B3F1-2F751BF54460}" type="pres">
      <dgm:prSet presAssocID="{E2E4B6A3-3AC8-4CDA-99AC-F86FC1883582}" presName="sibTrans" presStyleCnt="0"/>
      <dgm:spPr/>
    </dgm:pt>
    <dgm:pt modelId="{1BABB165-B6F5-4CF5-9DF2-8530E1C0517A}" type="pres">
      <dgm:prSet presAssocID="{E337E161-DA9D-47A5-BF9F-91F0B3C18E51}" presName="node" presStyleLbl="node1" presStyleIdx="11" presStyleCnt="20" custLinFactX="-200000" custLinFactY="-12362" custLinFactNeighborX="-240669" custLinFactNeighborY="-100000">
        <dgm:presLayoutVars>
          <dgm:bulletEnabled val="1"/>
        </dgm:presLayoutVars>
      </dgm:prSet>
      <dgm:spPr/>
    </dgm:pt>
    <dgm:pt modelId="{44D45108-701B-4B78-8B8D-EFDA92AC5812}" type="pres">
      <dgm:prSet presAssocID="{3F07A3BA-6511-41A2-9744-37FBDD5C44FA}" presName="sibTrans" presStyleCnt="0"/>
      <dgm:spPr/>
    </dgm:pt>
    <dgm:pt modelId="{B71BD2A4-02E6-4CB2-AE35-93DC92A9B88B}" type="pres">
      <dgm:prSet presAssocID="{DD8BC40D-B96C-4E82-A206-8642CC4A4D1D}" presName="node" presStyleLbl="node1" presStyleIdx="12" presStyleCnt="20">
        <dgm:presLayoutVars>
          <dgm:bulletEnabled val="1"/>
        </dgm:presLayoutVars>
      </dgm:prSet>
      <dgm:spPr/>
    </dgm:pt>
    <dgm:pt modelId="{59AE2D58-26FB-4876-B0E6-B55044D30CE5}" type="pres">
      <dgm:prSet presAssocID="{A4471580-9AA3-40B2-8BB3-1C9E314C6533}" presName="sibTrans" presStyleCnt="0"/>
      <dgm:spPr/>
    </dgm:pt>
    <dgm:pt modelId="{997CE607-7175-4FC0-8975-6FAC99B8AA03}" type="pres">
      <dgm:prSet presAssocID="{D50EC009-C5E0-474F-B9EA-8B20666BB664}" presName="node" presStyleLbl="node1" presStyleIdx="13" presStyleCnt="20" custLinFactX="-100000" custLinFactNeighborX="-118158" custLinFactNeighborY="6653">
        <dgm:presLayoutVars>
          <dgm:bulletEnabled val="1"/>
        </dgm:presLayoutVars>
      </dgm:prSet>
      <dgm:spPr/>
    </dgm:pt>
    <dgm:pt modelId="{C0A42E02-C6D8-4505-962D-A5337BA13372}" type="pres">
      <dgm:prSet presAssocID="{3987409E-C63F-4DC4-AF8E-23A4C4240BFD}" presName="sibTrans" presStyleCnt="0"/>
      <dgm:spPr/>
    </dgm:pt>
    <dgm:pt modelId="{B77AFD64-4F68-4991-9C62-44F6DB716E4E}" type="pres">
      <dgm:prSet presAssocID="{C2964D91-1C34-46D8-83B3-993AC9BFB1FD}" presName="node" presStyleLbl="node1" presStyleIdx="14" presStyleCnt="20" custLinFactNeighborX="61586" custLinFactNeighborY="-1351">
        <dgm:presLayoutVars>
          <dgm:bulletEnabled val="1"/>
        </dgm:presLayoutVars>
      </dgm:prSet>
      <dgm:spPr/>
    </dgm:pt>
    <dgm:pt modelId="{2A4EBCF4-5A6A-4152-844B-6250AA5DB0E8}" type="pres">
      <dgm:prSet presAssocID="{C4162BC3-20F6-409A-9B72-E7CEB473D83F}" presName="sibTrans" presStyleCnt="0"/>
      <dgm:spPr/>
    </dgm:pt>
    <dgm:pt modelId="{06F40C18-FC7E-48FB-BA1E-A1E64ADC0FD1}" type="pres">
      <dgm:prSet presAssocID="{C90028D7-E262-432A-811A-0CBFA3648958}" presName="node" presStyleLbl="node1" presStyleIdx="15" presStyleCnt="20" custLinFactNeighborX="61586" custLinFactNeighborY="-1351">
        <dgm:presLayoutVars>
          <dgm:bulletEnabled val="1"/>
        </dgm:presLayoutVars>
      </dgm:prSet>
      <dgm:spPr/>
    </dgm:pt>
    <dgm:pt modelId="{60F55B96-793A-45CC-8ADF-810E58A4B218}" type="pres">
      <dgm:prSet presAssocID="{2711367F-202E-431D-8B5E-32AA24AE2DBB}" presName="sibTrans" presStyleCnt="0"/>
      <dgm:spPr/>
    </dgm:pt>
    <dgm:pt modelId="{38963F30-D704-4D5B-9C8B-5D7D5DE23733}" type="pres">
      <dgm:prSet presAssocID="{3CB26FEE-AE3A-43A3-88FA-1F10E17B91E6}" presName="node" presStyleLbl="node1" presStyleIdx="16" presStyleCnt="20" custLinFactNeighborX="59155">
        <dgm:presLayoutVars>
          <dgm:bulletEnabled val="1"/>
        </dgm:presLayoutVars>
      </dgm:prSet>
      <dgm:spPr/>
    </dgm:pt>
    <dgm:pt modelId="{885A77CE-A18C-4B00-BDA5-A03869817E64}" type="pres">
      <dgm:prSet presAssocID="{AAFCE8A4-A63B-456D-96F6-F5BCB96464E7}" presName="sibTrans" presStyleCnt="0"/>
      <dgm:spPr/>
    </dgm:pt>
    <dgm:pt modelId="{6FBBA836-AA33-4ECB-BBBA-1818DA8944D3}" type="pres">
      <dgm:prSet presAssocID="{B311000C-6CA6-46B3-881A-4AB8AD52BCCB}" presName="node" presStyleLbl="node1" presStyleIdx="17" presStyleCnt="20" custLinFactNeighborX="58345" custLinFactNeighborY="-1351">
        <dgm:presLayoutVars>
          <dgm:bulletEnabled val="1"/>
        </dgm:presLayoutVars>
      </dgm:prSet>
      <dgm:spPr/>
    </dgm:pt>
    <dgm:pt modelId="{9DF12D44-EFEA-4F3E-A7B1-32B88ADC36C1}" type="pres">
      <dgm:prSet presAssocID="{2CD55462-D967-4B09-8942-8B2FB1D5F659}" presName="sibTrans" presStyleCnt="0"/>
      <dgm:spPr/>
    </dgm:pt>
    <dgm:pt modelId="{E74395A2-455C-4A68-AB10-2D907BE47389}" type="pres">
      <dgm:prSet presAssocID="{F54C5EDE-2274-48F3-962C-23F2362C4DC1}" presName="node" presStyleLbl="node1" presStyleIdx="18" presStyleCnt="20" custLinFactNeighborX="52672" custLinFactNeighborY="-2701">
        <dgm:presLayoutVars>
          <dgm:bulletEnabled val="1"/>
        </dgm:presLayoutVars>
      </dgm:prSet>
      <dgm:spPr/>
    </dgm:pt>
    <dgm:pt modelId="{EDABA445-728E-4F5A-8FC4-46D0BB7E1879}" type="pres">
      <dgm:prSet presAssocID="{C815FD61-DEAE-457A-9C3E-958CEBDFEB31}" presName="sibTrans" presStyleCnt="0"/>
      <dgm:spPr/>
    </dgm:pt>
    <dgm:pt modelId="{64157E28-3F7E-4429-9054-1C727C47673A}" type="pres">
      <dgm:prSet presAssocID="{CC3BD12B-FE4E-4128-930C-F8DBC4960F18}" presName="node" presStyleLbl="node1" presStyleIdx="19" presStyleCnt="20" custLinFactNeighborX="55669" custLinFactNeighborY="-2701">
        <dgm:presLayoutVars>
          <dgm:bulletEnabled val="1"/>
        </dgm:presLayoutVars>
      </dgm:prSet>
      <dgm:spPr/>
    </dgm:pt>
  </dgm:ptLst>
  <dgm:cxnLst>
    <dgm:cxn modelId="{A80FCD00-4C66-4FFF-AD55-E957100E3C29}" type="presOf" srcId="{B311000C-6CA6-46B3-881A-4AB8AD52BCCB}" destId="{6FBBA836-AA33-4ECB-BBBA-1818DA8944D3}" srcOrd="0" destOrd="0" presId="urn:microsoft.com/office/officeart/2005/8/layout/default#3"/>
    <dgm:cxn modelId="{EFAF6205-F40D-44BA-A6CB-7FCA6EBF4874}" type="presOf" srcId="{79CF8FDB-9229-4FAF-9F36-CDD0FF226982}" destId="{221F2AB6-C83F-4CE6-BEB8-0D59DC96EA9C}" srcOrd="0" destOrd="0" presId="urn:microsoft.com/office/officeart/2005/8/layout/default#3"/>
    <dgm:cxn modelId="{A35D7B07-F96A-42D7-9ECB-95F19643AB56}" type="presOf" srcId="{55321757-AE4F-4349-809B-88C9B9A110C7}" destId="{D5A7DA5D-6841-4AEC-8539-B6A39BE86A7B}" srcOrd="0" destOrd="0" presId="urn:microsoft.com/office/officeart/2005/8/layout/default#3"/>
    <dgm:cxn modelId="{7A41EA0B-9FC3-43DB-B0DC-1FDD363759F5}" srcId="{09A4F610-7AE4-4EC6-8A21-AA478936A305}" destId="{F54C5EDE-2274-48F3-962C-23F2362C4DC1}" srcOrd="18" destOrd="0" parTransId="{E0B600E4-1FEB-4D76-AA79-AF4745394B20}" sibTransId="{C815FD61-DEAE-457A-9C3E-958CEBDFEB31}"/>
    <dgm:cxn modelId="{84BC7618-68B2-4719-9D66-5905FD21CDC8}" type="presOf" srcId="{E3FE420C-B0EA-4E1C-9F00-F437E2DACED4}" destId="{FE9A3384-F75C-4F60-8E29-08DBB4895C92}" srcOrd="0" destOrd="0" presId="urn:microsoft.com/office/officeart/2005/8/layout/default#3"/>
    <dgm:cxn modelId="{4A4F6026-FAB4-4054-9D0C-310533A762FD}" srcId="{09A4F610-7AE4-4EC6-8A21-AA478936A305}" destId="{79CF8FDB-9229-4FAF-9F36-CDD0FF226982}" srcOrd="3" destOrd="0" parTransId="{360EEF08-A138-49C4-9995-BCF9803087F9}" sibTransId="{944FF8BD-1EB9-4EE9-B259-8C73F10332BD}"/>
    <dgm:cxn modelId="{0227FC2D-31AA-4838-AFB7-CCD8ED055AE9}" type="presOf" srcId="{FE7C2017-B48F-4E57-8760-E1C4EAB0EE6D}" destId="{6DD9AA61-C653-4266-92F0-AD46F0E03AD8}" srcOrd="0" destOrd="0" presId="urn:microsoft.com/office/officeart/2005/8/layout/default#3"/>
    <dgm:cxn modelId="{1B1C5930-15B4-4101-9128-5071C087B9B0}" srcId="{09A4F610-7AE4-4EC6-8A21-AA478936A305}" destId="{E337E161-DA9D-47A5-BF9F-91F0B3C18E51}" srcOrd="11" destOrd="0" parTransId="{2D90D5E7-AE63-486F-9FEA-31DB1D462C59}" sibTransId="{3F07A3BA-6511-41A2-9744-37FBDD5C44FA}"/>
    <dgm:cxn modelId="{E3591237-A9B2-4793-87BA-5179AC79A598}" type="presOf" srcId="{976E26CC-3C1E-4910-80D3-0AFEE509DA6B}" destId="{3F68670B-31CA-4556-A1E6-385F8337D080}" srcOrd="0" destOrd="0" presId="urn:microsoft.com/office/officeart/2005/8/layout/default#3"/>
    <dgm:cxn modelId="{051AFD3A-7811-44C6-8380-5CF8E56959F7}" srcId="{09A4F610-7AE4-4EC6-8A21-AA478936A305}" destId="{29858F3E-4C8F-4315-A6CC-80DFEE6B6634}" srcOrd="8" destOrd="0" parTransId="{5BB2215B-D9B8-4EF7-A08E-ACBE5A77EBE3}" sibTransId="{C5F1A2C4-0B72-41AE-940E-21731F595478}"/>
    <dgm:cxn modelId="{B7A52F61-10CC-4ED4-85DF-9FA28D1C4400}" type="presOf" srcId="{09A4F610-7AE4-4EC6-8A21-AA478936A305}" destId="{9312EF85-FC49-409A-8AA9-276CCDA8F782}" srcOrd="0" destOrd="0" presId="urn:microsoft.com/office/officeart/2005/8/layout/default#3"/>
    <dgm:cxn modelId="{86C44449-070D-4B0D-9B35-27D22E26CA34}" srcId="{09A4F610-7AE4-4EC6-8A21-AA478936A305}" destId="{E3FE420C-B0EA-4E1C-9F00-F437E2DACED4}" srcOrd="2" destOrd="0" parTransId="{EA9E447A-1CCD-42D7-8266-0405F54D7376}" sibTransId="{B55BA981-A184-41B6-854B-AD94E80385E3}"/>
    <dgm:cxn modelId="{C7929149-29C5-483B-B14E-7ADE15C33B3B}" srcId="{09A4F610-7AE4-4EC6-8A21-AA478936A305}" destId="{55321757-AE4F-4349-809B-88C9B9A110C7}" srcOrd="4" destOrd="0" parTransId="{6FA9C30A-E734-426E-B349-92480A11DD0F}" sibTransId="{C2D8421B-9CAB-4C3F-A6D3-934F9B02D00C}"/>
    <dgm:cxn modelId="{E3888F4A-1CF6-4E97-97AD-88878D694AF3}" srcId="{09A4F610-7AE4-4EC6-8A21-AA478936A305}" destId="{E284243B-03A0-4BBC-8796-88803E20B1A4}" srcOrd="7" destOrd="0" parTransId="{B82683A0-4B25-4DD0-AB6D-056AE324059A}" sibTransId="{B54653CF-F28F-4D01-8E49-25F83BC2DD2C}"/>
    <dgm:cxn modelId="{3AFE774C-1145-404F-872F-27238ABB65B3}" type="presOf" srcId="{C36C85B1-D49A-41A1-ADF6-47EA6526FDAE}" destId="{4285CC8B-EAE4-4629-B2CE-317B0D300498}" srcOrd="0" destOrd="0" presId="urn:microsoft.com/office/officeart/2005/8/layout/default#3"/>
    <dgm:cxn modelId="{30B8766D-3B7E-47A6-8876-DB5EEB93E238}" type="presOf" srcId="{E337E161-DA9D-47A5-BF9F-91F0B3C18E51}" destId="{1BABB165-B6F5-4CF5-9DF2-8530E1C0517A}" srcOrd="0" destOrd="0" presId="urn:microsoft.com/office/officeart/2005/8/layout/default#3"/>
    <dgm:cxn modelId="{9360EC6D-7915-4014-AD4B-6516584B9FAF}" srcId="{09A4F610-7AE4-4EC6-8A21-AA478936A305}" destId="{C264E7D0-7A05-46D6-BB73-7176A7AAAD43}" srcOrd="9" destOrd="0" parTransId="{FF8A2BBC-252C-49F4-B79A-19673CDF2D74}" sibTransId="{544667E8-5FD2-4E99-AC59-7128D61533AF}"/>
    <dgm:cxn modelId="{64F2A951-5737-472C-B996-C543ADBD5040}" type="presOf" srcId="{F54C5EDE-2274-48F3-962C-23F2362C4DC1}" destId="{E74395A2-455C-4A68-AB10-2D907BE47389}" srcOrd="0" destOrd="0" presId="urn:microsoft.com/office/officeart/2005/8/layout/default#3"/>
    <dgm:cxn modelId="{41613352-3799-46B8-AF4E-B8F0E6F7EF33}" srcId="{09A4F610-7AE4-4EC6-8A21-AA478936A305}" destId="{B311000C-6CA6-46B3-881A-4AB8AD52BCCB}" srcOrd="17" destOrd="0" parTransId="{4FC66571-5047-4148-B64C-CA8F56DBE230}" sibTransId="{2CD55462-D967-4B09-8942-8B2FB1D5F659}"/>
    <dgm:cxn modelId="{B3B27A52-5576-41E8-8AFD-482310CB6596}" type="presOf" srcId="{29858F3E-4C8F-4315-A6CC-80DFEE6B6634}" destId="{6FF08FF4-2CDC-4805-AB05-02B6118EAAA7}" srcOrd="0" destOrd="0" presId="urn:microsoft.com/office/officeart/2005/8/layout/default#3"/>
    <dgm:cxn modelId="{1510D455-40D9-4417-84F5-F90C6D64EF43}" type="presOf" srcId="{D50EC009-C5E0-474F-B9EA-8B20666BB664}" destId="{997CE607-7175-4FC0-8975-6FAC99B8AA03}" srcOrd="0" destOrd="0" presId="urn:microsoft.com/office/officeart/2005/8/layout/default#3"/>
    <dgm:cxn modelId="{1975325A-D003-42A4-92C8-AE128C0D4DFC}" srcId="{09A4F610-7AE4-4EC6-8A21-AA478936A305}" destId="{CC3BD12B-FE4E-4128-930C-F8DBC4960F18}" srcOrd="19" destOrd="0" parTransId="{05DD091E-E8DA-4B1D-8B05-48BEBBCAD369}" sibTransId="{0FA4A0B3-6A05-40BB-900C-CAB234D3ED19}"/>
    <dgm:cxn modelId="{34794D80-70DD-43D1-A910-9104987E1513}" srcId="{09A4F610-7AE4-4EC6-8A21-AA478936A305}" destId="{D50EC009-C5E0-474F-B9EA-8B20666BB664}" srcOrd="13" destOrd="0" parTransId="{CC1B26BC-52C3-4412-BED7-924FE0E315C8}" sibTransId="{3987409E-C63F-4DC4-AF8E-23A4C4240BFD}"/>
    <dgm:cxn modelId="{1207A086-A20F-476F-B4E6-5C940DA547C7}" srcId="{09A4F610-7AE4-4EC6-8A21-AA478936A305}" destId="{C2964D91-1C34-46D8-83B3-993AC9BFB1FD}" srcOrd="14" destOrd="0" parTransId="{44C9DDF2-838E-4488-A6DC-30C13E176490}" sibTransId="{C4162BC3-20F6-409A-9B72-E7CEB473D83F}"/>
    <dgm:cxn modelId="{A225178C-B90F-489C-BD79-DCA8DBDC8558}" type="presOf" srcId="{885F2318-DFBA-47A2-B499-D7AB9C8CED7B}" destId="{98651544-842A-4075-B5A9-D07CE2F159A4}" srcOrd="0" destOrd="0" presId="urn:microsoft.com/office/officeart/2005/8/layout/default#3"/>
    <dgm:cxn modelId="{067A8D8C-76F7-4902-A415-173DC3C06E6F}" srcId="{09A4F610-7AE4-4EC6-8A21-AA478936A305}" destId="{3CB26FEE-AE3A-43A3-88FA-1F10E17B91E6}" srcOrd="16" destOrd="0" parTransId="{3FD7A81E-C2E9-45E3-8994-3C882BF06A1A}" sibTransId="{AAFCE8A4-A63B-456D-96F6-F5BCB96464E7}"/>
    <dgm:cxn modelId="{DCD1DF93-F542-4FFE-BD6A-030111C98B7C}" srcId="{09A4F610-7AE4-4EC6-8A21-AA478936A305}" destId="{FE7C2017-B48F-4E57-8760-E1C4EAB0EE6D}" srcOrd="1" destOrd="0" parTransId="{AA49AB38-5FCB-4B8F-A82B-8EF3B9252441}" sibTransId="{42D15231-4A86-4B5A-9B38-B0EDF2907F76}"/>
    <dgm:cxn modelId="{59A22994-D4FE-4214-8CE0-45D7410B0506}" srcId="{09A4F610-7AE4-4EC6-8A21-AA478936A305}" destId="{976E26CC-3C1E-4910-80D3-0AFEE509DA6B}" srcOrd="5" destOrd="0" parTransId="{5EA0A762-2AE3-4014-8C54-2E08C7BCE471}" sibTransId="{099C7E6A-0535-4187-90D5-F084E193337F}"/>
    <dgm:cxn modelId="{CEFE5495-0C99-4363-85D8-CC5DBE4CCC1E}" type="presOf" srcId="{2585A04F-6A94-4C30-A1E1-C151F7E37E76}" destId="{725488AE-AD61-46AA-85FF-98A5A625937B}" srcOrd="0" destOrd="0" presId="urn:microsoft.com/office/officeart/2005/8/layout/default#3"/>
    <dgm:cxn modelId="{6D8239A2-64D1-48DC-949C-C47A363C10B1}" type="presOf" srcId="{3CB26FEE-AE3A-43A3-88FA-1F10E17B91E6}" destId="{38963F30-D704-4D5B-9C8B-5D7D5DE23733}" srcOrd="0" destOrd="0" presId="urn:microsoft.com/office/officeart/2005/8/layout/default#3"/>
    <dgm:cxn modelId="{E5911FA6-83BF-4E1A-82DA-6F81F0173BD1}" type="presOf" srcId="{C264E7D0-7A05-46D6-BB73-7176A7AAAD43}" destId="{642A429A-0BF6-4056-BCE0-0282E955152E}" srcOrd="0" destOrd="0" presId="urn:microsoft.com/office/officeart/2005/8/layout/default#3"/>
    <dgm:cxn modelId="{B166AAB2-DDFF-4464-A1B5-ACDCCADB2FC8}" type="presOf" srcId="{CC3BD12B-FE4E-4128-930C-F8DBC4960F18}" destId="{64157E28-3F7E-4429-9054-1C727C47673A}" srcOrd="0" destOrd="0" presId="urn:microsoft.com/office/officeart/2005/8/layout/default#3"/>
    <dgm:cxn modelId="{CA95ADC1-98E0-48FE-8DDF-BEC3F96833E3}" type="presOf" srcId="{E284243B-03A0-4BBC-8796-88803E20B1A4}" destId="{01E17EB3-52FA-4EB3-8016-71209919E272}" srcOrd="0" destOrd="0" presId="urn:microsoft.com/office/officeart/2005/8/layout/default#3"/>
    <dgm:cxn modelId="{4C6A3DCA-28E8-4405-BD6E-71B64E5A7ABB}" type="presOf" srcId="{DD8BC40D-B96C-4E82-A206-8642CC4A4D1D}" destId="{B71BD2A4-02E6-4CB2-AE35-93DC92A9B88B}" srcOrd="0" destOrd="0" presId="urn:microsoft.com/office/officeart/2005/8/layout/default#3"/>
    <dgm:cxn modelId="{87CC4ED0-48CE-4BF5-9CDB-D158F2BFE718}" type="presOf" srcId="{C90028D7-E262-432A-811A-0CBFA3648958}" destId="{06F40C18-FC7E-48FB-BA1E-A1E64ADC0FD1}" srcOrd="0" destOrd="0" presId="urn:microsoft.com/office/officeart/2005/8/layout/default#3"/>
    <dgm:cxn modelId="{A6F904DF-4A5D-4738-8E34-24E85B35D3DF}" srcId="{09A4F610-7AE4-4EC6-8A21-AA478936A305}" destId="{DD8BC40D-B96C-4E82-A206-8642CC4A4D1D}" srcOrd="12" destOrd="0" parTransId="{F11A13B2-95A2-4EC5-B34D-B76EEDF25019}" sibTransId="{A4471580-9AA3-40B2-8BB3-1C9E314C6533}"/>
    <dgm:cxn modelId="{647275DF-C054-46D3-BF66-3350B20D9EF1}" srcId="{09A4F610-7AE4-4EC6-8A21-AA478936A305}" destId="{C90028D7-E262-432A-811A-0CBFA3648958}" srcOrd="15" destOrd="0" parTransId="{22BF5C9C-2410-414F-BF64-C7B5044609F3}" sibTransId="{2711367F-202E-431D-8B5E-32AA24AE2DBB}"/>
    <dgm:cxn modelId="{1708CCE3-EE47-4DAC-AA46-C005B4F27C42}" type="presOf" srcId="{C2964D91-1C34-46D8-83B3-993AC9BFB1FD}" destId="{B77AFD64-4F68-4991-9C62-44F6DB716E4E}" srcOrd="0" destOrd="0" presId="urn:microsoft.com/office/officeart/2005/8/layout/default#3"/>
    <dgm:cxn modelId="{C6616CF3-9235-45C0-8C98-D80F09319AB8}" srcId="{09A4F610-7AE4-4EC6-8A21-AA478936A305}" destId="{C36C85B1-D49A-41A1-ADF6-47EA6526FDAE}" srcOrd="0" destOrd="0" parTransId="{3CB2D6E8-6D1C-4C5B-8968-8C2877CC6908}" sibTransId="{F5D4A899-2648-40C2-9501-0A26CF2F948B}"/>
    <dgm:cxn modelId="{A5D288F9-D5CB-4C6D-9092-EF51EEC44014}" srcId="{09A4F610-7AE4-4EC6-8A21-AA478936A305}" destId="{2585A04F-6A94-4C30-A1E1-C151F7E37E76}" srcOrd="10" destOrd="0" parTransId="{27864337-AE48-429E-A647-BBDBC6B6F360}" sibTransId="{E2E4B6A3-3AC8-4CDA-99AC-F86FC1883582}"/>
    <dgm:cxn modelId="{F1A575FB-0C0C-4BE2-B67F-518B65343A49}" srcId="{09A4F610-7AE4-4EC6-8A21-AA478936A305}" destId="{885F2318-DFBA-47A2-B499-D7AB9C8CED7B}" srcOrd="6" destOrd="0" parTransId="{B3487B25-1689-422F-954B-CEB26C47A3F4}" sibTransId="{08F48F53-0F28-4136-AB86-A2D15A36BF71}"/>
    <dgm:cxn modelId="{084E0CEF-9D3B-4E2E-A0E4-F68568DCD6CA}" type="presParOf" srcId="{9312EF85-FC49-409A-8AA9-276CCDA8F782}" destId="{4285CC8B-EAE4-4629-B2CE-317B0D300498}" srcOrd="0" destOrd="0" presId="urn:microsoft.com/office/officeart/2005/8/layout/default#3"/>
    <dgm:cxn modelId="{6FB24A7E-A8E0-4985-B6E6-48FD81D96A49}" type="presParOf" srcId="{9312EF85-FC49-409A-8AA9-276CCDA8F782}" destId="{408F6530-1F1B-4D7A-BEFF-66C52E919CBF}" srcOrd="1" destOrd="0" presId="urn:microsoft.com/office/officeart/2005/8/layout/default#3"/>
    <dgm:cxn modelId="{840BB637-3E2B-4E93-AD7C-6C1AAC82B516}" type="presParOf" srcId="{9312EF85-FC49-409A-8AA9-276CCDA8F782}" destId="{6DD9AA61-C653-4266-92F0-AD46F0E03AD8}" srcOrd="2" destOrd="0" presId="urn:microsoft.com/office/officeart/2005/8/layout/default#3"/>
    <dgm:cxn modelId="{4E761BAA-7149-44E2-AB79-C79ABBEA61CC}" type="presParOf" srcId="{9312EF85-FC49-409A-8AA9-276CCDA8F782}" destId="{0C15F858-2F6C-4315-94B9-B3FED638FC7E}" srcOrd="3" destOrd="0" presId="urn:microsoft.com/office/officeart/2005/8/layout/default#3"/>
    <dgm:cxn modelId="{198E0E75-55CE-47F3-A84B-7F93297F1964}" type="presParOf" srcId="{9312EF85-FC49-409A-8AA9-276CCDA8F782}" destId="{FE9A3384-F75C-4F60-8E29-08DBB4895C92}" srcOrd="4" destOrd="0" presId="urn:microsoft.com/office/officeart/2005/8/layout/default#3"/>
    <dgm:cxn modelId="{1175E1A5-EEF3-4484-BA9B-42D965977332}" type="presParOf" srcId="{9312EF85-FC49-409A-8AA9-276CCDA8F782}" destId="{2E09740C-2384-4AB2-BEFB-961FA9D3237C}" srcOrd="5" destOrd="0" presId="urn:microsoft.com/office/officeart/2005/8/layout/default#3"/>
    <dgm:cxn modelId="{4BF818A3-3281-47F0-94F1-3427C68F55AE}" type="presParOf" srcId="{9312EF85-FC49-409A-8AA9-276CCDA8F782}" destId="{221F2AB6-C83F-4CE6-BEB8-0D59DC96EA9C}" srcOrd="6" destOrd="0" presId="urn:microsoft.com/office/officeart/2005/8/layout/default#3"/>
    <dgm:cxn modelId="{13247465-9A9E-41AE-9053-716C693CF9AC}" type="presParOf" srcId="{9312EF85-FC49-409A-8AA9-276CCDA8F782}" destId="{77180DBA-A6E9-4B9A-8A7A-9FA826A9CFF3}" srcOrd="7" destOrd="0" presId="urn:microsoft.com/office/officeart/2005/8/layout/default#3"/>
    <dgm:cxn modelId="{8C43F663-DC1C-486A-AB9B-F9D61E0060D9}" type="presParOf" srcId="{9312EF85-FC49-409A-8AA9-276CCDA8F782}" destId="{D5A7DA5D-6841-4AEC-8539-B6A39BE86A7B}" srcOrd="8" destOrd="0" presId="urn:microsoft.com/office/officeart/2005/8/layout/default#3"/>
    <dgm:cxn modelId="{5ED73B7F-E03C-4868-8A2B-183BC6F39117}" type="presParOf" srcId="{9312EF85-FC49-409A-8AA9-276CCDA8F782}" destId="{7677469F-3915-4862-A3F5-98EAA6A775B6}" srcOrd="9" destOrd="0" presId="urn:microsoft.com/office/officeart/2005/8/layout/default#3"/>
    <dgm:cxn modelId="{17E1E5CA-80F7-43AC-869F-BA74AB9B9307}" type="presParOf" srcId="{9312EF85-FC49-409A-8AA9-276CCDA8F782}" destId="{3F68670B-31CA-4556-A1E6-385F8337D080}" srcOrd="10" destOrd="0" presId="urn:microsoft.com/office/officeart/2005/8/layout/default#3"/>
    <dgm:cxn modelId="{201AC28A-BE9C-4A2E-8091-705595AD5CEF}" type="presParOf" srcId="{9312EF85-FC49-409A-8AA9-276CCDA8F782}" destId="{71643C8A-ABD0-442C-B975-3A2EBB41614C}" srcOrd="11" destOrd="0" presId="urn:microsoft.com/office/officeart/2005/8/layout/default#3"/>
    <dgm:cxn modelId="{522A4373-6330-478C-AFF8-B4E1C18D4DBF}" type="presParOf" srcId="{9312EF85-FC49-409A-8AA9-276CCDA8F782}" destId="{98651544-842A-4075-B5A9-D07CE2F159A4}" srcOrd="12" destOrd="0" presId="urn:microsoft.com/office/officeart/2005/8/layout/default#3"/>
    <dgm:cxn modelId="{1A9BAF31-6B21-4337-962F-834CB2018EE6}" type="presParOf" srcId="{9312EF85-FC49-409A-8AA9-276CCDA8F782}" destId="{C3842E62-5465-464F-8EF8-BCA2ECBC0CAD}" srcOrd="13" destOrd="0" presId="urn:microsoft.com/office/officeart/2005/8/layout/default#3"/>
    <dgm:cxn modelId="{979033CA-6FBE-453A-8BBF-0C0EF83A219D}" type="presParOf" srcId="{9312EF85-FC49-409A-8AA9-276CCDA8F782}" destId="{01E17EB3-52FA-4EB3-8016-71209919E272}" srcOrd="14" destOrd="0" presId="urn:microsoft.com/office/officeart/2005/8/layout/default#3"/>
    <dgm:cxn modelId="{9F5D871E-7C74-4531-8DCA-F6E35B7EF8D6}" type="presParOf" srcId="{9312EF85-FC49-409A-8AA9-276CCDA8F782}" destId="{B3DDB7E0-7E9B-4EC1-8370-6E8DFBCF101B}" srcOrd="15" destOrd="0" presId="urn:microsoft.com/office/officeart/2005/8/layout/default#3"/>
    <dgm:cxn modelId="{1A14DFB9-D8F8-4F38-979D-F4A70A7858A3}" type="presParOf" srcId="{9312EF85-FC49-409A-8AA9-276CCDA8F782}" destId="{6FF08FF4-2CDC-4805-AB05-02B6118EAAA7}" srcOrd="16" destOrd="0" presId="urn:microsoft.com/office/officeart/2005/8/layout/default#3"/>
    <dgm:cxn modelId="{104507AB-7E72-419B-ABA0-38A6896DC2C0}" type="presParOf" srcId="{9312EF85-FC49-409A-8AA9-276CCDA8F782}" destId="{BB0AE78E-778F-4063-A7F0-28585A02F8E0}" srcOrd="17" destOrd="0" presId="urn:microsoft.com/office/officeart/2005/8/layout/default#3"/>
    <dgm:cxn modelId="{6B953D31-ACB4-4815-96CB-97266C67FB8B}" type="presParOf" srcId="{9312EF85-FC49-409A-8AA9-276CCDA8F782}" destId="{642A429A-0BF6-4056-BCE0-0282E955152E}" srcOrd="18" destOrd="0" presId="urn:microsoft.com/office/officeart/2005/8/layout/default#3"/>
    <dgm:cxn modelId="{835CCD25-8C5C-450E-AB72-42F656A62692}" type="presParOf" srcId="{9312EF85-FC49-409A-8AA9-276CCDA8F782}" destId="{2260A189-ACC0-4D86-8C0E-14A63962F222}" srcOrd="19" destOrd="0" presId="urn:microsoft.com/office/officeart/2005/8/layout/default#3"/>
    <dgm:cxn modelId="{E7BA03AF-B8F7-4340-8B1A-64B035DE82CC}" type="presParOf" srcId="{9312EF85-FC49-409A-8AA9-276CCDA8F782}" destId="{725488AE-AD61-46AA-85FF-98A5A625937B}" srcOrd="20" destOrd="0" presId="urn:microsoft.com/office/officeart/2005/8/layout/default#3"/>
    <dgm:cxn modelId="{E75A9372-4D4C-4900-BA9D-D4710EF9B007}" type="presParOf" srcId="{9312EF85-FC49-409A-8AA9-276CCDA8F782}" destId="{E26120D8-321A-4A2A-B3F1-2F751BF54460}" srcOrd="21" destOrd="0" presId="urn:microsoft.com/office/officeart/2005/8/layout/default#3"/>
    <dgm:cxn modelId="{6742F772-515C-44D0-88D7-20ADD515B7AD}" type="presParOf" srcId="{9312EF85-FC49-409A-8AA9-276CCDA8F782}" destId="{1BABB165-B6F5-4CF5-9DF2-8530E1C0517A}" srcOrd="22" destOrd="0" presId="urn:microsoft.com/office/officeart/2005/8/layout/default#3"/>
    <dgm:cxn modelId="{D50F7165-0665-42E7-9D91-CB6936CAC057}" type="presParOf" srcId="{9312EF85-FC49-409A-8AA9-276CCDA8F782}" destId="{44D45108-701B-4B78-8B8D-EFDA92AC5812}" srcOrd="23" destOrd="0" presId="urn:microsoft.com/office/officeart/2005/8/layout/default#3"/>
    <dgm:cxn modelId="{259344EF-FDBD-4958-B7D8-2CE739C4E6CA}" type="presParOf" srcId="{9312EF85-FC49-409A-8AA9-276CCDA8F782}" destId="{B71BD2A4-02E6-4CB2-AE35-93DC92A9B88B}" srcOrd="24" destOrd="0" presId="urn:microsoft.com/office/officeart/2005/8/layout/default#3"/>
    <dgm:cxn modelId="{4E9F9814-DD12-4041-8AD2-B52BF33A8EF4}" type="presParOf" srcId="{9312EF85-FC49-409A-8AA9-276CCDA8F782}" destId="{59AE2D58-26FB-4876-B0E6-B55044D30CE5}" srcOrd="25" destOrd="0" presId="urn:microsoft.com/office/officeart/2005/8/layout/default#3"/>
    <dgm:cxn modelId="{1BE28EA9-B91D-4E93-98C4-3A4BE3DAD281}" type="presParOf" srcId="{9312EF85-FC49-409A-8AA9-276CCDA8F782}" destId="{997CE607-7175-4FC0-8975-6FAC99B8AA03}" srcOrd="26" destOrd="0" presId="urn:microsoft.com/office/officeart/2005/8/layout/default#3"/>
    <dgm:cxn modelId="{EAC377B4-2AD2-413C-A217-7C060B2B1851}" type="presParOf" srcId="{9312EF85-FC49-409A-8AA9-276CCDA8F782}" destId="{C0A42E02-C6D8-4505-962D-A5337BA13372}" srcOrd="27" destOrd="0" presId="urn:microsoft.com/office/officeart/2005/8/layout/default#3"/>
    <dgm:cxn modelId="{B0E233B8-F66E-43DB-AF05-DF1222220794}" type="presParOf" srcId="{9312EF85-FC49-409A-8AA9-276CCDA8F782}" destId="{B77AFD64-4F68-4991-9C62-44F6DB716E4E}" srcOrd="28" destOrd="0" presId="urn:microsoft.com/office/officeart/2005/8/layout/default#3"/>
    <dgm:cxn modelId="{F783D0EB-70F1-4B40-8F48-C132FC4A5C67}" type="presParOf" srcId="{9312EF85-FC49-409A-8AA9-276CCDA8F782}" destId="{2A4EBCF4-5A6A-4152-844B-6250AA5DB0E8}" srcOrd="29" destOrd="0" presId="urn:microsoft.com/office/officeart/2005/8/layout/default#3"/>
    <dgm:cxn modelId="{B093288B-EC61-43B9-A82B-28A3F8D76063}" type="presParOf" srcId="{9312EF85-FC49-409A-8AA9-276CCDA8F782}" destId="{06F40C18-FC7E-48FB-BA1E-A1E64ADC0FD1}" srcOrd="30" destOrd="0" presId="urn:microsoft.com/office/officeart/2005/8/layout/default#3"/>
    <dgm:cxn modelId="{54F91937-5DD7-467D-AB8C-E280D9708CC4}" type="presParOf" srcId="{9312EF85-FC49-409A-8AA9-276CCDA8F782}" destId="{60F55B96-793A-45CC-8ADF-810E58A4B218}" srcOrd="31" destOrd="0" presId="urn:microsoft.com/office/officeart/2005/8/layout/default#3"/>
    <dgm:cxn modelId="{6B6F8FC9-3D3D-4656-B212-934FC4AB236F}" type="presParOf" srcId="{9312EF85-FC49-409A-8AA9-276CCDA8F782}" destId="{38963F30-D704-4D5B-9C8B-5D7D5DE23733}" srcOrd="32" destOrd="0" presId="urn:microsoft.com/office/officeart/2005/8/layout/default#3"/>
    <dgm:cxn modelId="{FE53456D-5391-4DBD-A5B4-98181FD8238F}" type="presParOf" srcId="{9312EF85-FC49-409A-8AA9-276CCDA8F782}" destId="{885A77CE-A18C-4B00-BDA5-A03869817E64}" srcOrd="33" destOrd="0" presId="urn:microsoft.com/office/officeart/2005/8/layout/default#3"/>
    <dgm:cxn modelId="{3115CCB8-10E0-4EE8-8DD4-A96F34B79587}" type="presParOf" srcId="{9312EF85-FC49-409A-8AA9-276CCDA8F782}" destId="{6FBBA836-AA33-4ECB-BBBA-1818DA8944D3}" srcOrd="34" destOrd="0" presId="urn:microsoft.com/office/officeart/2005/8/layout/default#3"/>
    <dgm:cxn modelId="{09FAC036-842C-4140-BC63-FE23B4135D0A}" type="presParOf" srcId="{9312EF85-FC49-409A-8AA9-276CCDA8F782}" destId="{9DF12D44-EFEA-4F3E-A7B1-32B88ADC36C1}" srcOrd="35" destOrd="0" presId="urn:microsoft.com/office/officeart/2005/8/layout/default#3"/>
    <dgm:cxn modelId="{C6E7C924-97C5-4D76-B0BF-6F1E7239E72F}" type="presParOf" srcId="{9312EF85-FC49-409A-8AA9-276CCDA8F782}" destId="{E74395A2-455C-4A68-AB10-2D907BE47389}" srcOrd="36" destOrd="0" presId="urn:microsoft.com/office/officeart/2005/8/layout/default#3"/>
    <dgm:cxn modelId="{0E9B97F5-AE92-490F-BB52-198C32723D5F}" type="presParOf" srcId="{9312EF85-FC49-409A-8AA9-276CCDA8F782}" destId="{EDABA445-728E-4F5A-8FC4-46D0BB7E1879}" srcOrd="37" destOrd="0" presId="urn:microsoft.com/office/officeart/2005/8/layout/default#3"/>
    <dgm:cxn modelId="{3211A5DA-733E-4E8E-870B-7199A7582ED4}" type="presParOf" srcId="{9312EF85-FC49-409A-8AA9-276CCDA8F782}" destId="{64157E28-3F7E-4429-9054-1C727C47673A}" srcOrd="38" destOrd="0" presId="urn:microsoft.com/office/officeart/2005/8/layout/defaul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E1A02-9923-4EF5-B27F-E17724307042}"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GB"/>
        </a:p>
      </dgm:t>
    </dgm:pt>
    <dgm:pt modelId="{EB2E1743-3D5D-4A4E-BC60-F6B1CA4AA2CD}">
      <dgm:prSet phldrT="[Text]" custT="1"/>
      <dgm:spPr>
        <a:solidFill>
          <a:srgbClr val="0070C0"/>
        </a:solidFill>
      </dgm:spPr>
      <dgm:t>
        <a:bodyPr/>
        <a:lstStyle/>
        <a:p>
          <a:r>
            <a:rPr lang="en-GB" sz="1600" dirty="0">
              <a:latin typeface="Constantia" panose="02030602050306030303" pitchFamily="18" charset="0"/>
            </a:rPr>
            <a:t>Step 1 : </a:t>
          </a:r>
        </a:p>
        <a:p>
          <a:r>
            <a:rPr lang="en-GB" sz="1600" dirty="0">
              <a:latin typeface="Constantia" panose="02030602050306030303" pitchFamily="18" charset="0"/>
            </a:rPr>
            <a:t>Select  a topic</a:t>
          </a:r>
        </a:p>
      </dgm:t>
    </dgm:pt>
    <dgm:pt modelId="{BF35442B-2A42-46B2-853B-6965A675FC26}" type="parTrans" cxnId="{F0C0C5B6-5BEB-442E-A812-E888E3F1077D}">
      <dgm:prSet/>
      <dgm:spPr/>
      <dgm:t>
        <a:bodyPr/>
        <a:lstStyle/>
        <a:p>
          <a:endParaRPr lang="en-GB"/>
        </a:p>
      </dgm:t>
    </dgm:pt>
    <dgm:pt modelId="{DE500937-C7BC-4562-ABC1-9B86CA701096}" type="sibTrans" cxnId="{F0C0C5B6-5BEB-442E-A812-E888E3F1077D}">
      <dgm:prSet/>
      <dgm:spPr/>
      <dgm:t>
        <a:bodyPr/>
        <a:lstStyle/>
        <a:p>
          <a:endParaRPr lang="en-GB"/>
        </a:p>
      </dgm:t>
    </dgm:pt>
    <dgm:pt modelId="{5185795B-209D-4189-9B1D-0B9D4439848E}">
      <dgm:prSet phldrT="[Text]" custT="1"/>
      <dgm:spPr>
        <a:solidFill>
          <a:srgbClr val="C00000"/>
        </a:solidFill>
      </dgm:spPr>
      <dgm:t>
        <a:bodyPr/>
        <a:lstStyle/>
        <a:p>
          <a:pPr>
            <a:lnSpc>
              <a:spcPct val="90000"/>
            </a:lnSpc>
            <a:spcAft>
              <a:spcPct val="35000"/>
            </a:spcAft>
          </a:pPr>
          <a:r>
            <a:rPr lang="en-GB" sz="1600" dirty="0">
              <a:latin typeface="Franklin Gothic Medium Cond" panose="020B0606030402020204" pitchFamily="34" charset="0"/>
            </a:rPr>
            <a:t>Step 2 :</a:t>
          </a:r>
        </a:p>
        <a:p>
          <a:pPr>
            <a:lnSpc>
              <a:spcPct val="100000"/>
            </a:lnSpc>
            <a:spcAft>
              <a:spcPts val="0"/>
            </a:spcAft>
          </a:pPr>
          <a:r>
            <a:rPr lang="en-GB" sz="1600" dirty="0">
              <a:latin typeface="Franklin Gothic Medium Cond" panose="020B0606030402020204" pitchFamily="34" charset="0"/>
            </a:rPr>
            <a:t>Define the</a:t>
          </a:r>
        </a:p>
        <a:p>
          <a:pPr>
            <a:lnSpc>
              <a:spcPct val="100000"/>
            </a:lnSpc>
            <a:spcAft>
              <a:spcPts val="0"/>
            </a:spcAft>
          </a:pPr>
          <a:r>
            <a:rPr lang="en-GB" sz="1600" dirty="0">
              <a:latin typeface="Franklin Gothic Medium Cond" panose="020B0606030402020204" pitchFamily="34" charset="0"/>
            </a:rPr>
            <a:t> search terms</a:t>
          </a:r>
        </a:p>
      </dgm:t>
    </dgm:pt>
    <dgm:pt modelId="{5DAADAAA-1363-4E63-A027-C4611E232E69}" type="parTrans" cxnId="{127E8141-7FF3-48B2-8EDE-5262EF179FB2}">
      <dgm:prSet/>
      <dgm:spPr/>
      <dgm:t>
        <a:bodyPr/>
        <a:lstStyle/>
        <a:p>
          <a:endParaRPr lang="en-GB"/>
        </a:p>
      </dgm:t>
    </dgm:pt>
    <dgm:pt modelId="{464048C8-F929-4F36-A2AF-9247D3087E95}" type="sibTrans" cxnId="{127E8141-7FF3-48B2-8EDE-5262EF179FB2}">
      <dgm:prSet/>
      <dgm:spPr/>
      <dgm:t>
        <a:bodyPr/>
        <a:lstStyle/>
        <a:p>
          <a:endParaRPr lang="en-GB"/>
        </a:p>
      </dgm:t>
    </dgm:pt>
    <dgm:pt modelId="{9210F407-40CD-42B8-9921-481F21617FA9}">
      <dgm:prSet phldrT="[Text]" custT="1"/>
      <dgm:spPr>
        <a:solidFill>
          <a:srgbClr val="008000"/>
        </a:solidFill>
      </dgm:spPr>
      <dgm:t>
        <a:bodyPr/>
        <a:lstStyle/>
        <a:p>
          <a:r>
            <a:rPr lang="en-GB" sz="1600" kern="1200" dirty="0">
              <a:solidFill>
                <a:prstClr val="white"/>
              </a:solidFill>
              <a:latin typeface="Franklin Gothic Medium Cond" panose="020B0606030402020204" pitchFamily="34" charset="0"/>
              <a:ea typeface="+mn-ea"/>
              <a:cs typeface="+mn-cs"/>
            </a:rPr>
            <a:t>Step 3 :</a:t>
          </a:r>
        </a:p>
        <a:p>
          <a:r>
            <a:rPr lang="en-GB" sz="1600" kern="1200" dirty="0">
              <a:solidFill>
                <a:prstClr val="white"/>
              </a:solidFill>
              <a:latin typeface="Franklin Gothic Medium Cond" panose="020B0606030402020204" pitchFamily="34" charset="0"/>
              <a:ea typeface="+mn-ea"/>
              <a:cs typeface="+mn-cs"/>
            </a:rPr>
            <a:t>Search and </a:t>
          </a:r>
          <a:r>
            <a:rPr lang="en-GB" sz="1600" kern="1200" dirty="0">
              <a:latin typeface="Franklin Gothic Medium Cond" panose="020B0606030402020204" pitchFamily="34" charset="0"/>
            </a:rPr>
            <a:t>evaluate resources</a:t>
          </a:r>
        </a:p>
      </dgm:t>
    </dgm:pt>
    <dgm:pt modelId="{7B5EF68B-E4DA-4E16-BA35-DC0D0BB584F2}" type="parTrans" cxnId="{A17F2B2B-3855-4923-8F7B-23D75766EA76}">
      <dgm:prSet/>
      <dgm:spPr/>
      <dgm:t>
        <a:bodyPr/>
        <a:lstStyle/>
        <a:p>
          <a:endParaRPr lang="en-GB"/>
        </a:p>
      </dgm:t>
    </dgm:pt>
    <dgm:pt modelId="{2890A041-E131-4379-AAD2-8CA0055D7CB9}" type="sibTrans" cxnId="{A17F2B2B-3855-4923-8F7B-23D75766EA76}">
      <dgm:prSet/>
      <dgm:spPr/>
      <dgm:t>
        <a:bodyPr/>
        <a:lstStyle/>
        <a:p>
          <a:endParaRPr lang="en-GB"/>
        </a:p>
      </dgm:t>
    </dgm:pt>
    <dgm:pt modelId="{403A8A8E-FB62-4887-B4DD-F1BBED98A838}">
      <dgm:prSet phldrT="[Text]" custT="1"/>
      <dgm:spPr>
        <a:solidFill>
          <a:srgbClr val="D60093"/>
        </a:solidFill>
      </dgm:spPr>
      <dgm:t>
        <a:bodyPr/>
        <a:lstStyle/>
        <a:p>
          <a:r>
            <a:rPr lang="en-GB" sz="1600" dirty="0">
              <a:latin typeface="Franklin Gothic Medium Cond" panose="020B0606030402020204" pitchFamily="34" charset="0"/>
            </a:rPr>
            <a:t>Step 4 :</a:t>
          </a:r>
        </a:p>
        <a:p>
          <a:r>
            <a:rPr lang="en-GB" sz="1600" dirty="0">
              <a:latin typeface="Franklin Gothic Medium Cond" panose="020B0606030402020204" pitchFamily="34" charset="0"/>
            </a:rPr>
            <a:t>Survey the literature</a:t>
          </a:r>
        </a:p>
      </dgm:t>
    </dgm:pt>
    <dgm:pt modelId="{4BFD0E9A-961C-4810-8F58-7A4064460696}" type="parTrans" cxnId="{1E40A4C1-6DD1-4459-A5DE-B6C24C683B67}">
      <dgm:prSet/>
      <dgm:spPr/>
      <dgm:t>
        <a:bodyPr/>
        <a:lstStyle/>
        <a:p>
          <a:endParaRPr lang="en-GB"/>
        </a:p>
      </dgm:t>
    </dgm:pt>
    <dgm:pt modelId="{809DA638-BC34-4056-A328-2EEAC7C121DF}" type="sibTrans" cxnId="{1E40A4C1-6DD1-4459-A5DE-B6C24C683B67}">
      <dgm:prSet/>
      <dgm:spPr/>
      <dgm:t>
        <a:bodyPr/>
        <a:lstStyle/>
        <a:p>
          <a:endParaRPr lang="en-GB"/>
        </a:p>
      </dgm:t>
    </dgm:pt>
    <dgm:pt modelId="{F2FAF1F1-9BCB-48BC-B2D8-590F68A631E4}">
      <dgm:prSet phldrT="[Text]" custT="1"/>
      <dgm:spPr>
        <a:solidFill>
          <a:srgbClr val="996633"/>
        </a:solidFill>
      </dgm:spPr>
      <dgm:t>
        <a:bodyPr/>
        <a:lstStyle/>
        <a:p>
          <a:r>
            <a:rPr lang="en-GB" sz="1600" dirty="0">
              <a:latin typeface="Franklin Gothic Medium Cond" panose="020B0606030402020204" pitchFamily="34" charset="0"/>
            </a:rPr>
            <a:t>Step 5 :</a:t>
          </a:r>
        </a:p>
        <a:p>
          <a:r>
            <a:rPr lang="en-GB" sz="1600" dirty="0">
              <a:latin typeface="Franklin Gothic Medium Cond" panose="020B0606030402020204" pitchFamily="34" charset="0"/>
            </a:rPr>
            <a:t>Write down each analysis </a:t>
          </a:r>
        </a:p>
      </dgm:t>
    </dgm:pt>
    <dgm:pt modelId="{157CA773-C4E6-4C9B-8B1E-567F05F72AF6}" type="parTrans" cxnId="{660FEDA5-AE1E-45B1-9F65-FF28BBD5469D}">
      <dgm:prSet/>
      <dgm:spPr/>
      <dgm:t>
        <a:bodyPr/>
        <a:lstStyle/>
        <a:p>
          <a:endParaRPr lang="en-GB"/>
        </a:p>
      </dgm:t>
    </dgm:pt>
    <dgm:pt modelId="{26420697-BCC4-4B77-9298-20C35C1548D3}" type="sibTrans" cxnId="{660FEDA5-AE1E-45B1-9F65-FF28BBD5469D}">
      <dgm:prSet/>
      <dgm:spPr/>
      <dgm:t>
        <a:bodyPr/>
        <a:lstStyle/>
        <a:p>
          <a:endParaRPr lang="en-GB"/>
        </a:p>
      </dgm:t>
    </dgm:pt>
    <dgm:pt modelId="{755592C1-A9D9-4ACB-9A6C-0B1F1EEAAB8B}">
      <dgm:prSet custT="1"/>
      <dgm:spPr>
        <a:solidFill>
          <a:srgbClr val="7030A0"/>
        </a:solidFill>
      </dgm:spPr>
      <dgm:t>
        <a:bodyPr/>
        <a:lstStyle/>
        <a:p>
          <a:r>
            <a:rPr lang="en-GB" sz="1600" dirty="0">
              <a:latin typeface="Franklin Gothic Medium Cond" panose="020B0606030402020204" pitchFamily="34" charset="0"/>
            </a:rPr>
            <a:t>Step 6 :</a:t>
          </a:r>
        </a:p>
        <a:p>
          <a:r>
            <a:rPr lang="en-GB" sz="1600" dirty="0">
              <a:latin typeface="Franklin Gothic Medium Cond" panose="020B0606030402020204" pitchFamily="34" charset="0"/>
            </a:rPr>
            <a:t>Write the  review</a:t>
          </a:r>
        </a:p>
      </dgm:t>
    </dgm:pt>
    <dgm:pt modelId="{27B3C8B7-766F-415F-9976-99DE02F0C322}" type="parTrans" cxnId="{4E549E43-49B3-448B-B06C-3F61DC1E928E}">
      <dgm:prSet/>
      <dgm:spPr/>
      <dgm:t>
        <a:bodyPr/>
        <a:lstStyle/>
        <a:p>
          <a:endParaRPr lang="en-GB"/>
        </a:p>
      </dgm:t>
    </dgm:pt>
    <dgm:pt modelId="{86CF6D76-A7D4-4EEB-855C-7D8E3DAB48BC}" type="sibTrans" cxnId="{4E549E43-49B3-448B-B06C-3F61DC1E928E}">
      <dgm:prSet/>
      <dgm:spPr/>
      <dgm:t>
        <a:bodyPr/>
        <a:lstStyle/>
        <a:p>
          <a:endParaRPr lang="en-GB"/>
        </a:p>
      </dgm:t>
    </dgm:pt>
    <dgm:pt modelId="{29C27F0F-0D98-4328-90F6-7584C18B9CE6}" type="pres">
      <dgm:prSet presAssocID="{118E1A02-9923-4EF5-B27F-E17724307042}" presName="cycle" presStyleCnt="0">
        <dgm:presLayoutVars>
          <dgm:dir/>
          <dgm:resizeHandles val="exact"/>
        </dgm:presLayoutVars>
      </dgm:prSet>
      <dgm:spPr/>
    </dgm:pt>
    <dgm:pt modelId="{21B2FB83-67B1-4CCE-A87F-2EC049F89DB5}" type="pres">
      <dgm:prSet presAssocID="{EB2E1743-3D5D-4A4E-BC60-F6B1CA4AA2CD}" presName="node" presStyleLbl="node1" presStyleIdx="0" presStyleCnt="6">
        <dgm:presLayoutVars>
          <dgm:bulletEnabled val="1"/>
        </dgm:presLayoutVars>
      </dgm:prSet>
      <dgm:spPr/>
    </dgm:pt>
    <dgm:pt modelId="{77A4942A-EC33-44D4-9CBD-40D7163F98E6}" type="pres">
      <dgm:prSet presAssocID="{EB2E1743-3D5D-4A4E-BC60-F6B1CA4AA2CD}" presName="spNode" presStyleCnt="0"/>
      <dgm:spPr/>
    </dgm:pt>
    <dgm:pt modelId="{AB165EDE-97CF-46F3-8F41-772B73B14DDD}" type="pres">
      <dgm:prSet presAssocID="{DE500937-C7BC-4562-ABC1-9B86CA701096}" presName="sibTrans" presStyleLbl="sibTrans1D1" presStyleIdx="0" presStyleCnt="6"/>
      <dgm:spPr/>
    </dgm:pt>
    <dgm:pt modelId="{01003AC6-09E4-4F48-B949-361E8249FF57}" type="pres">
      <dgm:prSet presAssocID="{5185795B-209D-4189-9B1D-0B9D4439848E}" presName="node" presStyleLbl="node1" presStyleIdx="1" presStyleCnt="6" custScaleX="114330">
        <dgm:presLayoutVars>
          <dgm:bulletEnabled val="1"/>
        </dgm:presLayoutVars>
      </dgm:prSet>
      <dgm:spPr/>
    </dgm:pt>
    <dgm:pt modelId="{496AE54B-71C7-4ACF-81DB-C88F3B0F0FFB}" type="pres">
      <dgm:prSet presAssocID="{5185795B-209D-4189-9B1D-0B9D4439848E}" presName="spNode" presStyleCnt="0"/>
      <dgm:spPr/>
    </dgm:pt>
    <dgm:pt modelId="{C78429F2-514E-4A5A-9C86-B082511CE6BC}" type="pres">
      <dgm:prSet presAssocID="{464048C8-F929-4F36-A2AF-9247D3087E95}" presName="sibTrans" presStyleLbl="sibTrans1D1" presStyleIdx="1" presStyleCnt="6"/>
      <dgm:spPr/>
    </dgm:pt>
    <dgm:pt modelId="{A67D4EE1-A335-45CD-BF45-E35C8554D23C}" type="pres">
      <dgm:prSet presAssocID="{9210F407-40CD-42B8-9921-481F21617FA9}" presName="node" presStyleLbl="node1" presStyleIdx="2" presStyleCnt="6" custScaleX="145514">
        <dgm:presLayoutVars>
          <dgm:bulletEnabled val="1"/>
        </dgm:presLayoutVars>
      </dgm:prSet>
      <dgm:spPr/>
    </dgm:pt>
    <dgm:pt modelId="{C9C81E05-D650-4678-8D8F-F23BDD29C9BB}" type="pres">
      <dgm:prSet presAssocID="{9210F407-40CD-42B8-9921-481F21617FA9}" presName="spNode" presStyleCnt="0"/>
      <dgm:spPr/>
    </dgm:pt>
    <dgm:pt modelId="{97C4AD30-E40D-4660-B66F-0ACBE1DACA16}" type="pres">
      <dgm:prSet presAssocID="{2890A041-E131-4379-AAD2-8CA0055D7CB9}" presName="sibTrans" presStyleLbl="sibTrans1D1" presStyleIdx="2" presStyleCnt="6"/>
      <dgm:spPr/>
    </dgm:pt>
    <dgm:pt modelId="{1EC43A46-64C6-4A91-8D81-CE6836A9F71F}" type="pres">
      <dgm:prSet presAssocID="{403A8A8E-FB62-4887-B4DD-F1BBED98A838}" presName="node" presStyleLbl="node1" presStyleIdx="3" presStyleCnt="6">
        <dgm:presLayoutVars>
          <dgm:bulletEnabled val="1"/>
        </dgm:presLayoutVars>
      </dgm:prSet>
      <dgm:spPr/>
    </dgm:pt>
    <dgm:pt modelId="{375F6E99-C246-4E1A-BFD4-FE634DCBF6EC}" type="pres">
      <dgm:prSet presAssocID="{403A8A8E-FB62-4887-B4DD-F1BBED98A838}" presName="spNode" presStyleCnt="0"/>
      <dgm:spPr/>
    </dgm:pt>
    <dgm:pt modelId="{8D9EF095-8CAB-4DB7-A0D3-52FB65543485}" type="pres">
      <dgm:prSet presAssocID="{809DA638-BC34-4056-A328-2EEAC7C121DF}" presName="sibTrans" presStyleLbl="sibTrans1D1" presStyleIdx="3" presStyleCnt="6"/>
      <dgm:spPr/>
    </dgm:pt>
    <dgm:pt modelId="{A5135A09-5E6C-47EF-A0AF-BC960EA7D54A}" type="pres">
      <dgm:prSet presAssocID="{F2FAF1F1-9BCB-48BC-B2D8-590F68A631E4}" presName="node" presStyleLbl="node1" presStyleIdx="4" presStyleCnt="6" custScaleX="120675">
        <dgm:presLayoutVars>
          <dgm:bulletEnabled val="1"/>
        </dgm:presLayoutVars>
      </dgm:prSet>
      <dgm:spPr/>
    </dgm:pt>
    <dgm:pt modelId="{F9EE4E57-DDFE-4AFA-9414-947872D68E5D}" type="pres">
      <dgm:prSet presAssocID="{F2FAF1F1-9BCB-48BC-B2D8-590F68A631E4}" presName="spNode" presStyleCnt="0"/>
      <dgm:spPr/>
    </dgm:pt>
    <dgm:pt modelId="{7EECD3F5-04DD-4EC4-868D-9952BA5292C1}" type="pres">
      <dgm:prSet presAssocID="{26420697-BCC4-4B77-9298-20C35C1548D3}" presName="sibTrans" presStyleLbl="sibTrans1D1" presStyleIdx="4" presStyleCnt="6"/>
      <dgm:spPr/>
    </dgm:pt>
    <dgm:pt modelId="{D8013C91-3E2C-4FAC-8B03-2D139AC8DD3D}" type="pres">
      <dgm:prSet presAssocID="{755592C1-A9D9-4ACB-9A6C-0B1F1EEAAB8B}" presName="node" presStyleLbl="node1" presStyleIdx="5" presStyleCnt="6">
        <dgm:presLayoutVars>
          <dgm:bulletEnabled val="1"/>
        </dgm:presLayoutVars>
      </dgm:prSet>
      <dgm:spPr/>
    </dgm:pt>
    <dgm:pt modelId="{5CDCAA57-C74D-4EF1-8516-A3A3C658C9EB}" type="pres">
      <dgm:prSet presAssocID="{755592C1-A9D9-4ACB-9A6C-0B1F1EEAAB8B}" presName="spNode" presStyleCnt="0"/>
      <dgm:spPr/>
    </dgm:pt>
    <dgm:pt modelId="{298949B1-B645-4105-A2C6-B9DBCDDDA5F6}" type="pres">
      <dgm:prSet presAssocID="{86CF6D76-A7D4-4EEB-855C-7D8E3DAB48BC}" presName="sibTrans" presStyleLbl="sibTrans1D1" presStyleIdx="5" presStyleCnt="6"/>
      <dgm:spPr/>
    </dgm:pt>
  </dgm:ptLst>
  <dgm:cxnLst>
    <dgm:cxn modelId="{AB44251C-C02E-440C-A2C1-24432AF2FCDC}" type="presOf" srcId="{809DA638-BC34-4056-A328-2EEAC7C121DF}" destId="{8D9EF095-8CAB-4DB7-A0D3-52FB65543485}" srcOrd="0" destOrd="0" presId="urn:microsoft.com/office/officeart/2005/8/layout/cycle5"/>
    <dgm:cxn modelId="{A179D723-B52C-4D50-AFA6-A909538308B6}" type="presOf" srcId="{403A8A8E-FB62-4887-B4DD-F1BBED98A838}" destId="{1EC43A46-64C6-4A91-8D81-CE6836A9F71F}" srcOrd="0" destOrd="0" presId="urn:microsoft.com/office/officeart/2005/8/layout/cycle5"/>
    <dgm:cxn modelId="{A17F2B2B-3855-4923-8F7B-23D75766EA76}" srcId="{118E1A02-9923-4EF5-B27F-E17724307042}" destId="{9210F407-40CD-42B8-9921-481F21617FA9}" srcOrd="2" destOrd="0" parTransId="{7B5EF68B-E4DA-4E16-BA35-DC0D0BB584F2}" sibTransId="{2890A041-E131-4379-AAD2-8CA0055D7CB9}"/>
    <dgm:cxn modelId="{8AC9352B-0736-4E8B-A939-882FD7A1143C}" type="presOf" srcId="{DE500937-C7BC-4562-ABC1-9B86CA701096}" destId="{AB165EDE-97CF-46F3-8F41-772B73B14DDD}" srcOrd="0" destOrd="0" presId="urn:microsoft.com/office/officeart/2005/8/layout/cycle5"/>
    <dgm:cxn modelId="{127E8141-7FF3-48B2-8EDE-5262EF179FB2}" srcId="{118E1A02-9923-4EF5-B27F-E17724307042}" destId="{5185795B-209D-4189-9B1D-0B9D4439848E}" srcOrd="1" destOrd="0" parTransId="{5DAADAAA-1363-4E63-A027-C4611E232E69}" sibTransId="{464048C8-F929-4F36-A2AF-9247D3087E95}"/>
    <dgm:cxn modelId="{4E549E43-49B3-448B-B06C-3F61DC1E928E}" srcId="{118E1A02-9923-4EF5-B27F-E17724307042}" destId="{755592C1-A9D9-4ACB-9A6C-0B1F1EEAAB8B}" srcOrd="5" destOrd="0" parTransId="{27B3C8B7-766F-415F-9976-99DE02F0C322}" sibTransId="{86CF6D76-A7D4-4EEB-855C-7D8E3DAB48BC}"/>
    <dgm:cxn modelId="{82CB227B-DE2D-4856-892A-DA9F41E9C3D4}" type="presOf" srcId="{2890A041-E131-4379-AAD2-8CA0055D7CB9}" destId="{97C4AD30-E40D-4660-B66F-0ACBE1DACA16}" srcOrd="0" destOrd="0" presId="urn:microsoft.com/office/officeart/2005/8/layout/cycle5"/>
    <dgm:cxn modelId="{B5800F95-3395-4329-AA00-BC770A995FA4}" type="presOf" srcId="{464048C8-F929-4F36-A2AF-9247D3087E95}" destId="{C78429F2-514E-4A5A-9C86-B082511CE6BC}" srcOrd="0" destOrd="0" presId="urn:microsoft.com/office/officeart/2005/8/layout/cycle5"/>
    <dgm:cxn modelId="{391584A1-A988-46A6-8056-2C39F0D8F502}" type="presOf" srcId="{5185795B-209D-4189-9B1D-0B9D4439848E}" destId="{01003AC6-09E4-4F48-B949-361E8249FF57}" srcOrd="0" destOrd="0" presId="urn:microsoft.com/office/officeart/2005/8/layout/cycle5"/>
    <dgm:cxn modelId="{660FEDA5-AE1E-45B1-9F65-FF28BBD5469D}" srcId="{118E1A02-9923-4EF5-B27F-E17724307042}" destId="{F2FAF1F1-9BCB-48BC-B2D8-590F68A631E4}" srcOrd="4" destOrd="0" parTransId="{157CA773-C4E6-4C9B-8B1E-567F05F72AF6}" sibTransId="{26420697-BCC4-4B77-9298-20C35C1548D3}"/>
    <dgm:cxn modelId="{F0C0C5B6-5BEB-442E-A812-E888E3F1077D}" srcId="{118E1A02-9923-4EF5-B27F-E17724307042}" destId="{EB2E1743-3D5D-4A4E-BC60-F6B1CA4AA2CD}" srcOrd="0" destOrd="0" parTransId="{BF35442B-2A42-46B2-853B-6965A675FC26}" sibTransId="{DE500937-C7BC-4562-ABC1-9B86CA701096}"/>
    <dgm:cxn modelId="{1E40A4C1-6DD1-4459-A5DE-B6C24C683B67}" srcId="{118E1A02-9923-4EF5-B27F-E17724307042}" destId="{403A8A8E-FB62-4887-B4DD-F1BBED98A838}" srcOrd="3" destOrd="0" parTransId="{4BFD0E9A-961C-4810-8F58-7A4064460696}" sibTransId="{809DA638-BC34-4056-A328-2EEAC7C121DF}"/>
    <dgm:cxn modelId="{1A5F19CE-89D9-4817-899D-4517D39170A1}" type="presOf" srcId="{9210F407-40CD-42B8-9921-481F21617FA9}" destId="{A67D4EE1-A335-45CD-BF45-E35C8554D23C}" srcOrd="0" destOrd="0" presId="urn:microsoft.com/office/officeart/2005/8/layout/cycle5"/>
    <dgm:cxn modelId="{44AF3DD7-D2BD-4DE0-8846-703FFBAB3725}" type="presOf" srcId="{26420697-BCC4-4B77-9298-20C35C1548D3}" destId="{7EECD3F5-04DD-4EC4-868D-9952BA5292C1}" srcOrd="0" destOrd="0" presId="urn:microsoft.com/office/officeart/2005/8/layout/cycle5"/>
    <dgm:cxn modelId="{7BDCC2E8-CFA6-4C50-87DD-892BC05B4C13}" type="presOf" srcId="{EB2E1743-3D5D-4A4E-BC60-F6B1CA4AA2CD}" destId="{21B2FB83-67B1-4CCE-A87F-2EC049F89DB5}" srcOrd="0" destOrd="0" presId="urn:microsoft.com/office/officeart/2005/8/layout/cycle5"/>
    <dgm:cxn modelId="{C761BFEA-C0D8-491F-A2F6-0F129A7DD9F1}" type="presOf" srcId="{118E1A02-9923-4EF5-B27F-E17724307042}" destId="{29C27F0F-0D98-4328-90F6-7584C18B9CE6}" srcOrd="0" destOrd="0" presId="urn:microsoft.com/office/officeart/2005/8/layout/cycle5"/>
    <dgm:cxn modelId="{CE28C1EC-13B0-4675-B6F8-B5A1FB1011EB}" type="presOf" srcId="{755592C1-A9D9-4ACB-9A6C-0B1F1EEAAB8B}" destId="{D8013C91-3E2C-4FAC-8B03-2D139AC8DD3D}" srcOrd="0" destOrd="0" presId="urn:microsoft.com/office/officeart/2005/8/layout/cycle5"/>
    <dgm:cxn modelId="{496E9EEF-E796-400F-81B1-F2E3C56C3EDF}" type="presOf" srcId="{86CF6D76-A7D4-4EEB-855C-7D8E3DAB48BC}" destId="{298949B1-B645-4105-A2C6-B9DBCDDDA5F6}" srcOrd="0" destOrd="0" presId="urn:microsoft.com/office/officeart/2005/8/layout/cycle5"/>
    <dgm:cxn modelId="{3D4AF9F9-549C-4579-8B7B-D8F28307EFC0}" type="presOf" srcId="{F2FAF1F1-9BCB-48BC-B2D8-590F68A631E4}" destId="{A5135A09-5E6C-47EF-A0AF-BC960EA7D54A}" srcOrd="0" destOrd="0" presId="urn:microsoft.com/office/officeart/2005/8/layout/cycle5"/>
    <dgm:cxn modelId="{DA7B7B2A-DBC7-4873-8C19-6BF79074349A}" type="presParOf" srcId="{29C27F0F-0D98-4328-90F6-7584C18B9CE6}" destId="{21B2FB83-67B1-4CCE-A87F-2EC049F89DB5}" srcOrd="0" destOrd="0" presId="urn:microsoft.com/office/officeart/2005/8/layout/cycle5"/>
    <dgm:cxn modelId="{2E07F4F6-66EF-4459-B9C2-88C6E4C301EF}" type="presParOf" srcId="{29C27F0F-0D98-4328-90F6-7584C18B9CE6}" destId="{77A4942A-EC33-44D4-9CBD-40D7163F98E6}" srcOrd="1" destOrd="0" presId="urn:microsoft.com/office/officeart/2005/8/layout/cycle5"/>
    <dgm:cxn modelId="{98847D15-DC25-4CAD-9CC0-C559F09A0651}" type="presParOf" srcId="{29C27F0F-0D98-4328-90F6-7584C18B9CE6}" destId="{AB165EDE-97CF-46F3-8F41-772B73B14DDD}" srcOrd="2" destOrd="0" presId="urn:microsoft.com/office/officeart/2005/8/layout/cycle5"/>
    <dgm:cxn modelId="{5DFF835E-6BAA-415B-9487-B344A9F28657}" type="presParOf" srcId="{29C27F0F-0D98-4328-90F6-7584C18B9CE6}" destId="{01003AC6-09E4-4F48-B949-361E8249FF57}" srcOrd="3" destOrd="0" presId="urn:microsoft.com/office/officeart/2005/8/layout/cycle5"/>
    <dgm:cxn modelId="{791B72F8-E031-4D98-97D3-1CFFAAF258CC}" type="presParOf" srcId="{29C27F0F-0D98-4328-90F6-7584C18B9CE6}" destId="{496AE54B-71C7-4ACF-81DB-C88F3B0F0FFB}" srcOrd="4" destOrd="0" presId="urn:microsoft.com/office/officeart/2005/8/layout/cycle5"/>
    <dgm:cxn modelId="{9C4530B9-F6E2-4B46-847B-8459D201A36A}" type="presParOf" srcId="{29C27F0F-0D98-4328-90F6-7584C18B9CE6}" destId="{C78429F2-514E-4A5A-9C86-B082511CE6BC}" srcOrd="5" destOrd="0" presId="urn:microsoft.com/office/officeart/2005/8/layout/cycle5"/>
    <dgm:cxn modelId="{A40132C2-642E-48E9-B00B-C2726194476B}" type="presParOf" srcId="{29C27F0F-0D98-4328-90F6-7584C18B9CE6}" destId="{A67D4EE1-A335-45CD-BF45-E35C8554D23C}" srcOrd="6" destOrd="0" presId="urn:microsoft.com/office/officeart/2005/8/layout/cycle5"/>
    <dgm:cxn modelId="{26BEA1DD-CFDD-4D4C-88C2-0B64826D6E73}" type="presParOf" srcId="{29C27F0F-0D98-4328-90F6-7584C18B9CE6}" destId="{C9C81E05-D650-4678-8D8F-F23BDD29C9BB}" srcOrd="7" destOrd="0" presId="urn:microsoft.com/office/officeart/2005/8/layout/cycle5"/>
    <dgm:cxn modelId="{0DD178F7-FF45-4A41-AF88-6FC1AFFC88CC}" type="presParOf" srcId="{29C27F0F-0D98-4328-90F6-7584C18B9CE6}" destId="{97C4AD30-E40D-4660-B66F-0ACBE1DACA16}" srcOrd="8" destOrd="0" presId="urn:microsoft.com/office/officeart/2005/8/layout/cycle5"/>
    <dgm:cxn modelId="{16663C1C-F4C5-4F95-A391-F3757E81D0E0}" type="presParOf" srcId="{29C27F0F-0D98-4328-90F6-7584C18B9CE6}" destId="{1EC43A46-64C6-4A91-8D81-CE6836A9F71F}" srcOrd="9" destOrd="0" presId="urn:microsoft.com/office/officeart/2005/8/layout/cycle5"/>
    <dgm:cxn modelId="{DE2516C8-74F1-4DBB-AEED-5ACA2072A9BB}" type="presParOf" srcId="{29C27F0F-0D98-4328-90F6-7584C18B9CE6}" destId="{375F6E99-C246-4E1A-BFD4-FE634DCBF6EC}" srcOrd="10" destOrd="0" presId="urn:microsoft.com/office/officeart/2005/8/layout/cycle5"/>
    <dgm:cxn modelId="{8D355820-757A-4122-A327-D273888BB78B}" type="presParOf" srcId="{29C27F0F-0D98-4328-90F6-7584C18B9CE6}" destId="{8D9EF095-8CAB-4DB7-A0D3-52FB65543485}" srcOrd="11" destOrd="0" presId="urn:microsoft.com/office/officeart/2005/8/layout/cycle5"/>
    <dgm:cxn modelId="{DF06B84F-3479-4232-865A-1F21F0D0EFF8}" type="presParOf" srcId="{29C27F0F-0D98-4328-90F6-7584C18B9CE6}" destId="{A5135A09-5E6C-47EF-A0AF-BC960EA7D54A}" srcOrd="12" destOrd="0" presId="urn:microsoft.com/office/officeart/2005/8/layout/cycle5"/>
    <dgm:cxn modelId="{03B6DD51-58C7-402E-9BE3-FF05E70C528D}" type="presParOf" srcId="{29C27F0F-0D98-4328-90F6-7584C18B9CE6}" destId="{F9EE4E57-DDFE-4AFA-9414-947872D68E5D}" srcOrd="13" destOrd="0" presId="urn:microsoft.com/office/officeart/2005/8/layout/cycle5"/>
    <dgm:cxn modelId="{38C6431F-6269-4306-B4BC-3DBC9544644D}" type="presParOf" srcId="{29C27F0F-0D98-4328-90F6-7584C18B9CE6}" destId="{7EECD3F5-04DD-4EC4-868D-9952BA5292C1}" srcOrd="14" destOrd="0" presId="urn:microsoft.com/office/officeart/2005/8/layout/cycle5"/>
    <dgm:cxn modelId="{3FBB5D57-5FD6-4633-9AAA-866AE6D40DC8}" type="presParOf" srcId="{29C27F0F-0D98-4328-90F6-7584C18B9CE6}" destId="{D8013C91-3E2C-4FAC-8B03-2D139AC8DD3D}" srcOrd="15" destOrd="0" presId="urn:microsoft.com/office/officeart/2005/8/layout/cycle5"/>
    <dgm:cxn modelId="{667828F3-84FF-4B46-9B70-4101C4B582DE}" type="presParOf" srcId="{29C27F0F-0D98-4328-90F6-7584C18B9CE6}" destId="{5CDCAA57-C74D-4EF1-8516-A3A3C658C9EB}" srcOrd="16" destOrd="0" presId="urn:microsoft.com/office/officeart/2005/8/layout/cycle5"/>
    <dgm:cxn modelId="{94306C42-6040-4F74-B64E-C5A5382D6CD6}" type="presParOf" srcId="{29C27F0F-0D98-4328-90F6-7584C18B9CE6}" destId="{298949B1-B645-4105-A2C6-B9DBCDDDA5F6}"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5CC8B-EAE4-4629-B2CE-317B0D300498}">
      <dsp:nvSpPr>
        <dsp:cNvPr id="0" name=""/>
        <dsp:cNvSpPr/>
      </dsp:nvSpPr>
      <dsp:spPr>
        <a:xfrm>
          <a:off x="1545432" y="405734"/>
          <a:ext cx="1376113" cy="825668"/>
        </a:xfrm>
        <a:prstGeom prst="rect">
          <a:avLst/>
        </a:prstGeom>
        <a:solidFill>
          <a:srgbClr val="9933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Journal articles</a:t>
          </a:r>
        </a:p>
      </dsp:txBody>
      <dsp:txXfrm>
        <a:off x="1545432" y="405734"/>
        <a:ext cx="1376113" cy="825668"/>
      </dsp:txXfrm>
    </dsp:sp>
    <dsp:sp modelId="{6DD9AA61-C653-4266-92F0-AD46F0E03AD8}">
      <dsp:nvSpPr>
        <dsp:cNvPr id="0" name=""/>
        <dsp:cNvSpPr/>
      </dsp:nvSpPr>
      <dsp:spPr>
        <a:xfrm>
          <a:off x="1" y="2293409"/>
          <a:ext cx="1376113" cy="825668"/>
        </a:xfrm>
        <a:prstGeom prst="rect">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Publisher databases</a:t>
          </a:r>
        </a:p>
      </dsp:txBody>
      <dsp:txXfrm>
        <a:off x="1" y="2293409"/>
        <a:ext cx="1376113" cy="825668"/>
      </dsp:txXfrm>
    </dsp:sp>
    <dsp:sp modelId="{FE9A3384-F75C-4F60-8E29-08DBB4895C92}">
      <dsp:nvSpPr>
        <dsp:cNvPr id="0" name=""/>
        <dsp:cNvSpPr/>
      </dsp:nvSpPr>
      <dsp:spPr>
        <a:xfrm>
          <a:off x="4573432" y="1388395"/>
          <a:ext cx="1376113" cy="825668"/>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Government white papers</a:t>
          </a:r>
        </a:p>
      </dsp:txBody>
      <dsp:txXfrm>
        <a:off x="4573432" y="1388395"/>
        <a:ext cx="1376113" cy="825668"/>
      </dsp:txXfrm>
    </dsp:sp>
    <dsp:sp modelId="{221F2AB6-C83F-4CE6-BEB8-0D59DC96EA9C}">
      <dsp:nvSpPr>
        <dsp:cNvPr id="0" name=""/>
        <dsp:cNvSpPr/>
      </dsp:nvSpPr>
      <dsp:spPr>
        <a:xfrm>
          <a:off x="1571743" y="1388403"/>
          <a:ext cx="1376113" cy="825668"/>
        </a:xfrm>
        <a:prstGeom prst="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Contracts</a:t>
          </a:r>
        </a:p>
      </dsp:txBody>
      <dsp:txXfrm>
        <a:off x="1571743" y="1388403"/>
        <a:ext cx="1376113" cy="825668"/>
      </dsp:txXfrm>
    </dsp:sp>
    <dsp:sp modelId="{D5A7DA5D-6841-4AEC-8539-B6A39BE86A7B}">
      <dsp:nvSpPr>
        <dsp:cNvPr id="0" name=""/>
        <dsp:cNvSpPr/>
      </dsp:nvSpPr>
      <dsp:spPr>
        <a:xfrm>
          <a:off x="3073744" y="405734"/>
          <a:ext cx="1376113" cy="825668"/>
        </a:xfrm>
        <a:prstGeom prst="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Conference papers</a:t>
          </a:r>
        </a:p>
      </dsp:txBody>
      <dsp:txXfrm>
        <a:off x="3073744" y="405734"/>
        <a:ext cx="1376113" cy="825668"/>
      </dsp:txXfrm>
    </dsp:sp>
    <dsp:sp modelId="{3F68670B-31CA-4556-A1E6-385F8337D080}">
      <dsp:nvSpPr>
        <dsp:cNvPr id="0" name=""/>
        <dsp:cNvSpPr/>
      </dsp:nvSpPr>
      <dsp:spPr>
        <a:xfrm>
          <a:off x="9100763" y="431008"/>
          <a:ext cx="1376113" cy="825668"/>
        </a:xfrm>
        <a:prstGeom prst="rect">
          <a:avLst/>
        </a:prstGeom>
        <a:solidFill>
          <a:srgbClr val="3333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Letters and e-mails</a:t>
          </a:r>
          <a:endParaRPr lang="en-GB" sz="1800" kern="1200" dirty="0"/>
        </a:p>
      </dsp:txBody>
      <dsp:txXfrm>
        <a:off x="9100763" y="431008"/>
        <a:ext cx="1376113" cy="825668"/>
      </dsp:txXfrm>
    </dsp:sp>
    <dsp:sp modelId="{98651544-842A-4075-B5A9-D07CE2F159A4}">
      <dsp:nvSpPr>
        <dsp:cNvPr id="0" name=""/>
        <dsp:cNvSpPr/>
      </dsp:nvSpPr>
      <dsp:spPr>
        <a:xfrm>
          <a:off x="6030833" y="405734"/>
          <a:ext cx="1376113" cy="825668"/>
        </a:xfrm>
        <a:prstGeom prst="rect">
          <a:avLst/>
        </a:prstGeom>
        <a:solidFill>
          <a:srgbClr val="00CC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Standards</a:t>
          </a:r>
        </a:p>
      </dsp:txBody>
      <dsp:txXfrm>
        <a:off x="6030833" y="405734"/>
        <a:ext cx="1376113" cy="825668"/>
      </dsp:txXfrm>
    </dsp:sp>
    <dsp:sp modelId="{01E17EB3-52FA-4EB3-8016-71209919E272}">
      <dsp:nvSpPr>
        <dsp:cNvPr id="0" name=""/>
        <dsp:cNvSpPr/>
      </dsp:nvSpPr>
      <dsp:spPr>
        <a:xfrm>
          <a:off x="9208" y="1333468"/>
          <a:ext cx="1376113" cy="825668"/>
        </a:xfrm>
        <a:prstGeom prst="rect">
          <a:avLst/>
        </a:prstGeom>
        <a:solidFill>
          <a:srgbClr val="00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Newspapers</a:t>
          </a:r>
        </a:p>
      </dsp:txBody>
      <dsp:txXfrm>
        <a:off x="9208" y="1333468"/>
        <a:ext cx="1376113" cy="825668"/>
      </dsp:txXfrm>
    </dsp:sp>
    <dsp:sp modelId="{6FF08FF4-2CDC-4805-AB05-02B6118EAAA7}">
      <dsp:nvSpPr>
        <dsp:cNvPr id="0" name=""/>
        <dsp:cNvSpPr/>
      </dsp:nvSpPr>
      <dsp:spPr>
        <a:xfrm>
          <a:off x="4573432" y="405731"/>
          <a:ext cx="1376113" cy="825668"/>
        </a:xfrm>
        <a:prstGeom prst="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Technical reports</a:t>
          </a:r>
        </a:p>
      </dsp:txBody>
      <dsp:txXfrm>
        <a:off x="4573432" y="405731"/>
        <a:ext cx="1376113" cy="825668"/>
      </dsp:txXfrm>
    </dsp:sp>
    <dsp:sp modelId="{642A429A-0BF6-4056-BCE0-0282E955152E}">
      <dsp:nvSpPr>
        <dsp:cNvPr id="0" name=""/>
        <dsp:cNvSpPr/>
      </dsp:nvSpPr>
      <dsp:spPr>
        <a:xfrm>
          <a:off x="7586708" y="405731"/>
          <a:ext cx="1376113" cy="825668"/>
        </a:xfrm>
        <a:prstGeom prst="rect">
          <a:avLst/>
        </a:prstGeom>
        <a:solidFill>
          <a:srgbClr val="9933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Patents</a:t>
          </a:r>
        </a:p>
      </dsp:txBody>
      <dsp:txXfrm>
        <a:off x="7586708" y="405731"/>
        <a:ext cx="1376113" cy="825668"/>
      </dsp:txXfrm>
    </dsp:sp>
    <dsp:sp modelId="{725488AE-AD61-46AA-85FF-98A5A625937B}">
      <dsp:nvSpPr>
        <dsp:cNvPr id="0" name=""/>
        <dsp:cNvSpPr/>
      </dsp:nvSpPr>
      <dsp:spPr>
        <a:xfrm>
          <a:off x="3107968" y="1388400"/>
          <a:ext cx="1376113" cy="825668"/>
        </a:xfrm>
        <a:prstGeom prst="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Statistics</a:t>
          </a:r>
        </a:p>
      </dsp:txBody>
      <dsp:txXfrm>
        <a:off x="3107968" y="1388400"/>
        <a:ext cx="1376113" cy="825668"/>
      </dsp:txXfrm>
    </dsp:sp>
    <dsp:sp modelId="{1BABB165-B6F5-4CF5-9DF2-8530E1C0517A}">
      <dsp:nvSpPr>
        <dsp:cNvPr id="0" name=""/>
        <dsp:cNvSpPr/>
      </dsp:nvSpPr>
      <dsp:spPr>
        <a:xfrm>
          <a:off x="1" y="405731"/>
          <a:ext cx="1376113" cy="825668"/>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Books</a:t>
          </a:r>
        </a:p>
      </dsp:txBody>
      <dsp:txXfrm>
        <a:off x="1" y="405731"/>
        <a:ext cx="1376113" cy="825668"/>
      </dsp:txXfrm>
    </dsp:sp>
    <dsp:sp modelId="{B71BD2A4-02E6-4CB2-AE35-93DC92A9B88B}">
      <dsp:nvSpPr>
        <dsp:cNvPr id="0" name=""/>
        <dsp:cNvSpPr/>
      </dsp:nvSpPr>
      <dsp:spPr>
        <a:xfrm>
          <a:off x="7577832" y="1333468"/>
          <a:ext cx="1376113" cy="825668"/>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Interviews</a:t>
          </a:r>
        </a:p>
      </dsp:txBody>
      <dsp:txXfrm>
        <a:off x="7577832" y="1333468"/>
        <a:ext cx="1376113" cy="825668"/>
      </dsp:txXfrm>
    </dsp:sp>
    <dsp:sp modelId="{997CE607-7175-4FC0-8975-6FAC99B8AA03}">
      <dsp:nvSpPr>
        <dsp:cNvPr id="0" name=""/>
        <dsp:cNvSpPr/>
      </dsp:nvSpPr>
      <dsp:spPr>
        <a:xfrm>
          <a:off x="6089455" y="1388400"/>
          <a:ext cx="1376113" cy="825668"/>
        </a:xfrm>
        <a:prstGeom prst="rect">
          <a:avLst/>
        </a:prstGeom>
        <a:solidFill>
          <a:srgbClr val="FF33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Market reports</a:t>
          </a:r>
        </a:p>
      </dsp:txBody>
      <dsp:txXfrm>
        <a:off x="6089455" y="1388400"/>
        <a:ext cx="1376113" cy="825668"/>
      </dsp:txXfrm>
    </dsp:sp>
    <dsp:sp modelId="{B77AFD64-4F68-4991-9C62-44F6DB716E4E}">
      <dsp:nvSpPr>
        <dsp:cNvPr id="0" name=""/>
        <dsp:cNvSpPr/>
      </dsp:nvSpPr>
      <dsp:spPr>
        <a:xfrm>
          <a:off x="1613563" y="2285593"/>
          <a:ext cx="1376113" cy="825668"/>
        </a:xfrm>
        <a:prstGeom prst="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Theses</a:t>
          </a:r>
        </a:p>
      </dsp:txBody>
      <dsp:txXfrm>
        <a:off x="1613563" y="2285593"/>
        <a:ext cx="1376113" cy="825668"/>
      </dsp:txXfrm>
    </dsp:sp>
    <dsp:sp modelId="{06F40C18-FC7E-48FB-BA1E-A1E64ADC0FD1}">
      <dsp:nvSpPr>
        <dsp:cNvPr id="0" name=""/>
        <dsp:cNvSpPr/>
      </dsp:nvSpPr>
      <dsp:spPr>
        <a:xfrm>
          <a:off x="3127288" y="2285593"/>
          <a:ext cx="1376113" cy="825668"/>
        </a:xfrm>
        <a:prstGeom prst="rect">
          <a:avLst/>
        </a:prstGeom>
        <a:solidFill>
          <a:srgbClr val="9933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altLang="en-US" sz="1800" kern="1200" dirty="0"/>
            <a:t>Blogs</a:t>
          </a:r>
          <a:r>
            <a:rPr lang="en-GB" altLang="en-US" sz="1800" kern="1200" dirty="0">
              <a:latin typeface="Calibri Light" panose="020F0302020204030204"/>
            </a:rPr>
            <a:t> </a:t>
          </a:r>
          <a:endParaRPr lang="en-GB" sz="1800" kern="1200"/>
        </a:p>
      </dsp:txBody>
      <dsp:txXfrm>
        <a:off x="3127288" y="2285593"/>
        <a:ext cx="1376113" cy="825668"/>
      </dsp:txXfrm>
    </dsp:sp>
    <dsp:sp modelId="{38963F30-D704-4D5B-9C8B-5D7D5DE23733}">
      <dsp:nvSpPr>
        <dsp:cNvPr id="0" name=""/>
        <dsp:cNvSpPr/>
      </dsp:nvSpPr>
      <dsp:spPr>
        <a:xfrm>
          <a:off x="4607560" y="2296748"/>
          <a:ext cx="1376113" cy="825668"/>
        </a:xfrm>
        <a:prstGeom prst="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t>VLogs</a:t>
          </a:r>
          <a:endParaRPr lang="en-GB" sz="1800" kern="1200"/>
        </a:p>
      </dsp:txBody>
      <dsp:txXfrm>
        <a:off x="4607560" y="2296748"/>
        <a:ext cx="1376113" cy="825668"/>
      </dsp:txXfrm>
    </dsp:sp>
    <dsp:sp modelId="{6FBBA836-AA33-4ECB-BBBA-1818DA8944D3}">
      <dsp:nvSpPr>
        <dsp:cNvPr id="0" name=""/>
        <dsp:cNvSpPr/>
      </dsp:nvSpPr>
      <dsp:spPr>
        <a:xfrm>
          <a:off x="6110138" y="2285593"/>
          <a:ext cx="1376113" cy="825668"/>
        </a:xfrm>
        <a:prstGeom prst="rect">
          <a:avLst/>
        </a:prstGeom>
        <a:solidFill>
          <a:srgbClr val="9933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Videos</a:t>
          </a:r>
        </a:p>
      </dsp:txBody>
      <dsp:txXfrm>
        <a:off x="6110138" y="2285593"/>
        <a:ext cx="1376113" cy="825668"/>
      </dsp:txXfrm>
    </dsp:sp>
    <dsp:sp modelId="{E74395A2-455C-4A68-AB10-2D907BE47389}">
      <dsp:nvSpPr>
        <dsp:cNvPr id="0" name=""/>
        <dsp:cNvSpPr/>
      </dsp:nvSpPr>
      <dsp:spPr>
        <a:xfrm>
          <a:off x="7545796" y="2274447"/>
          <a:ext cx="1376113" cy="825668"/>
        </a:xfrm>
        <a:prstGeom prst="rect">
          <a:avLst/>
        </a:prstGeom>
        <a:solidFill>
          <a:srgbClr val="FF5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Institutional Repositories</a:t>
          </a:r>
        </a:p>
      </dsp:txBody>
      <dsp:txXfrm>
        <a:off x="7545796" y="2274447"/>
        <a:ext cx="1376113" cy="825668"/>
      </dsp:txXfrm>
    </dsp:sp>
    <dsp:sp modelId="{64157E28-3F7E-4429-9054-1C727C47673A}">
      <dsp:nvSpPr>
        <dsp:cNvPr id="0" name=""/>
        <dsp:cNvSpPr/>
      </dsp:nvSpPr>
      <dsp:spPr>
        <a:xfrm>
          <a:off x="9100763" y="2274447"/>
          <a:ext cx="1376113" cy="825668"/>
        </a:xfrm>
        <a:prstGeom prst="rect">
          <a:avLst/>
        </a:prstGeom>
        <a:solidFill>
          <a:srgbClr val="9933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Artificial Intelligence</a:t>
          </a:r>
        </a:p>
      </dsp:txBody>
      <dsp:txXfrm>
        <a:off x="9100763" y="2274447"/>
        <a:ext cx="1376113" cy="825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2FB83-67B1-4CCE-A87F-2EC049F89DB5}">
      <dsp:nvSpPr>
        <dsp:cNvPr id="0" name=""/>
        <dsp:cNvSpPr/>
      </dsp:nvSpPr>
      <dsp:spPr>
        <a:xfrm>
          <a:off x="3503980" y="1340"/>
          <a:ext cx="1348516" cy="876535"/>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onstantia" panose="02030602050306030303" pitchFamily="18" charset="0"/>
            </a:rPr>
            <a:t>Step 1 : </a:t>
          </a:r>
        </a:p>
        <a:p>
          <a:pPr marL="0" lvl="0" indent="0" algn="ctr" defTabSz="711200">
            <a:lnSpc>
              <a:spcPct val="90000"/>
            </a:lnSpc>
            <a:spcBef>
              <a:spcPct val="0"/>
            </a:spcBef>
            <a:spcAft>
              <a:spcPct val="35000"/>
            </a:spcAft>
            <a:buNone/>
          </a:pPr>
          <a:r>
            <a:rPr lang="en-GB" sz="1600" kern="1200" dirty="0">
              <a:latin typeface="Constantia" panose="02030602050306030303" pitchFamily="18" charset="0"/>
            </a:rPr>
            <a:t>Select  a topic</a:t>
          </a:r>
        </a:p>
      </dsp:txBody>
      <dsp:txXfrm>
        <a:off x="3546769" y="44129"/>
        <a:ext cx="1262938" cy="790957"/>
      </dsp:txXfrm>
    </dsp:sp>
    <dsp:sp modelId="{AB165EDE-97CF-46F3-8F41-772B73B14DDD}">
      <dsp:nvSpPr>
        <dsp:cNvPr id="0" name=""/>
        <dsp:cNvSpPr/>
      </dsp:nvSpPr>
      <dsp:spPr>
        <a:xfrm>
          <a:off x="2114110" y="439608"/>
          <a:ext cx="4128255" cy="4128255"/>
        </a:xfrm>
        <a:custGeom>
          <a:avLst/>
          <a:gdLst/>
          <a:ahLst/>
          <a:cxnLst/>
          <a:rect l="0" t="0" r="0" b="0"/>
          <a:pathLst>
            <a:path>
              <a:moveTo>
                <a:pt x="2907821" y="180300"/>
              </a:moveTo>
              <a:arcTo wR="2064127" hR="2064127" stAng="17647547" swAng="923391"/>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1003AC6-09E4-4F48-B949-361E8249FF57}">
      <dsp:nvSpPr>
        <dsp:cNvPr id="0" name=""/>
        <dsp:cNvSpPr/>
      </dsp:nvSpPr>
      <dsp:spPr>
        <a:xfrm>
          <a:off x="5194946" y="1033404"/>
          <a:ext cx="1541758" cy="876535"/>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Medium Cond" panose="020B0606030402020204" pitchFamily="34" charset="0"/>
            </a:rPr>
            <a:t>Step 2 :</a:t>
          </a:r>
        </a:p>
        <a:p>
          <a:pPr marL="0" lvl="0" indent="0" algn="ctr" defTabSz="711200">
            <a:lnSpc>
              <a:spcPct val="100000"/>
            </a:lnSpc>
            <a:spcBef>
              <a:spcPct val="0"/>
            </a:spcBef>
            <a:spcAft>
              <a:spcPts val="0"/>
            </a:spcAft>
            <a:buNone/>
          </a:pPr>
          <a:r>
            <a:rPr lang="en-GB" sz="1600" kern="1200" dirty="0">
              <a:latin typeface="Franklin Gothic Medium Cond" panose="020B0606030402020204" pitchFamily="34" charset="0"/>
            </a:rPr>
            <a:t>Define the</a:t>
          </a:r>
        </a:p>
        <a:p>
          <a:pPr marL="0" lvl="0" indent="0" algn="ctr" defTabSz="711200">
            <a:lnSpc>
              <a:spcPct val="100000"/>
            </a:lnSpc>
            <a:spcBef>
              <a:spcPct val="0"/>
            </a:spcBef>
            <a:spcAft>
              <a:spcPts val="0"/>
            </a:spcAft>
            <a:buNone/>
          </a:pPr>
          <a:r>
            <a:rPr lang="en-GB" sz="1600" kern="1200" dirty="0">
              <a:latin typeface="Franklin Gothic Medium Cond" panose="020B0606030402020204" pitchFamily="34" charset="0"/>
            </a:rPr>
            <a:t> search terms</a:t>
          </a:r>
        </a:p>
      </dsp:txBody>
      <dsp:txXfrm>
        <a:off x="5237735" y="1076193"/>
        <a:ext cx="1456180" cy="790957"/>
      </dsp:txXfrm>
    </dsp:sp>
    <dsp:sp modelId="{C78429F2-514E-4A5A-9C86-B082511CE6BC}">
      <dsp:nvSpPr>
        <dsp:cNvPr id="0" name=""/>
        <dsp:cNvSpPr/>
      </dsp:nvSpPr>
      <dsp:spPr>
        <a:xfrm>
          <a:off x="2114110" y="439608"/>
          <a:ext cx="4128255" cy="4128255"/>
        </a:xfrm>
        <a:custGeom>
          <a:avLst/>
          <a:gdLst/>
          <a:ahLst/>
          <a:cxnLst/>
          <a:rect l="0" t="0" r="0" b="0"/>
          <a:pathLst>
            <a:path>
              <a:moveTo>
                <a:pt x="4096105" y="1701235"/>
              </a:moveTo>
              <a:arcTo wR="2064127" hR="2064127" stAng="20992455" swAng="1215090"/>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67D4EE1-A335-45CD-BF45-E35C8554D23C}">
      <dsp:nvSpPr>
        <dsp:cNvPr id="0" name=""/>
        <dsp:cNvSpPr/>
      </dsp:nvSpPr>
      <dsp:spPr>
        <a:xfrm>
          <a:off x="4984685" y="3097532"/>
          <a:ext cx="1962280" cy="876535"/>
        </a:xfrm>
        <a:prstGeom prst="roundRect">
          <a:avLst/>
        </a:prstGeom>
        <a:solidFill>
          <a:srgbClr val="00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prstClr val="white"/>
              </a:solidFill>
              <a:latin typeface="Franklin Gothic Medium Cond" panose="020B0606030402020204" pitchFamily="34" charset="0"/>
              <a:ea typeface="+mn-ea"/>
              <a:cs typeface="+mn-cs"/>
            </a:rPr>
            <a:t>Step 3 :</a:t>
          </a:r>
        </a:p>
        <a:p>
          <a:pPr marL="0" lvl="0" indent="0" algn="ctr" defTabSz="711200">
            <a:lnSpc>
              <a:spcPct val="90000"/>
            </a:lnSpc>
            <a:spcBef>
              <a:spcPct val="0"/>
            </a:spcBef>
            <a:spcAft>
              <a:spcPct val="35000"/>
            </a:spcAft>
            <a:buNone/>
          </a:pPr>
          <a:r>
            <a:rPr lang="en-GB" sz="1600" kern="1200" dirty="0">
              <a:solidFill>
                <a:prstClr val="white"/>
              </a:solidFill>
              <a:latin typeface="Franklin Gothic Medium Cond" panose="020B0606030402020204" pitchFamily="34" charset="0"/>
              <a:ea typeface="+mn-ea"/>
              <a:cs typeface="+mn-cs"/>
            </a:rPr>
            <a:t>Search and </a:t>
          </a:r>
          <a:r>
            <a:rPr lang="en-GB" sz="1600" kern="1200" dirty="0">
              <a:latin typeface="Franklin Gothic Medium Cond" panose="020B0606030402020204" pitchFamily="34" charset="0"/>
            </a:rPr>
            <a:t>evaluate resources</a:t>
          </a:r>
        </a:p>
      </dsp:txBody>
      <dsp:txXfrm>
        <a:off x="5027474" y="3140321"/>
        <a:ext cx="1876702" cy="790957"/>
      </dsp:txXfrm>
    </dsp:sp>
    <dsp:sp modelId="{97C4AD30-E40D-4660-B66F-0ACBE1DACA16}">
      <dsp:nvSpPr>
        <dsp:cNvPr id="0" name=""/>
        <dsp:cNvSpPr/>
      </dsp:nvSpPr>
      <dsp:spPr>
        <a:xfrm>
          <a:off x="2114110" y="439608"/>
          <a:ext cx="4128255" cy="4128255"/>
        </a:xfrm>
        <a:custGeom>
          <a:avLst/>
          <a:gdLst/>
          <a:ahLst/>
          <a:cxnLst/>
          <a:rect l="0" t="0" r="0" b="0"/>
          <a:pathLst>
            <a:path>
              <a:moveTo>
                <a:pt x="3377509" y="3656501"/>
              </a:moveTo>
              <a:arcTo wR="2064127" hR="2064127" stAng="3029062" swAng="923391"/>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EC43A46-64C6-4A91-8D81-CE6836A9F71F}">
      <dsp:nvSpPr>
        <dsp:cNvPr id="0" name=""/>
        <dsp:cNvSpPr/>
      </dsp:nvSpPr>
      <dsp:spPr>
        <a:xfrm>
          <a:off x="3503980" y="4129596"/>
          <a:ext cx="1348516" cy="876535"/>
        </a:xfrm>
        <a:prstGeom prst="roundRect">
          <a:avLst/>
        </a:prstGeom>
        <a:solidFill>
          <a:srgbClr val="D600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Medium Cond" panose="020B0606030402020204" pitchFamily="34" charset="0"/>
            </a:rPr>
            <a:t>Step 4 :</a:t>
          </a:r>
        </a:p>
        <a:p>
          <a:pPr marL="0" lvl="0" indent="0" algn="ctr" defTabSz="711200">
            <a:lnSpc>
              <a:spcPct val="90000"/>
            </a:lnSpc>
            <a:spcBef>
              <a:spcPct val="0"/>
            </a:spcBef>
            <a:spcAft>
              <a:spcPct val="35000"/>
            </a:spcAft>
            <a:buNone/>
          </a:pPr>
          <a:r>
            <a:rPr lang="en-GB" sz="1600" kern="1200" dirty="0">
              <a:latin typeface="Franklin Gothic Medium Cond" panose="020B0606030402020204" pitchFamily="34" charset="0"/>
            </a:rPr>
            <a:t>Survey the literature</a:t>
          </a:r>
        </a:p>
      </dsp:txBody>
      <dsp:txXfrm>
        <a:off x="3546769" y="4172385"/>
        <a:ext cx="1262938" cy="790957"/>
      </dsp:txXfrm>
    </dsp:sp>
    <dsp:sp modelId="{8D9EF095-8CAB-4DB7-A0D3-52FB65543485}">
      <dsp:nvSpPr>
        <dsp:cNvPr id="0" name=""/>
        <dsp:cNvSpPr/>
      </dsp:nvSpPr>
      <dsp:spPr>
        <a:xfrm>
          <a:off x="2114110" y="439608"/>
          <a:ext cx="4128255" cy="4128255"/>
        </a:xfrm>
        <a:custGeom>
          <a:avLst/>
          <a:gdLst/>
          <a:ahLst/>
          <a:cxnLst/>
          <a:rect l="0" t="0" r="0" b="0"/>
          <a:pathLst>
            <a:path>
              <a:moveTo>
                <a:pt x="1220433" y="3947954"/>
              </a:moveTo>
              <a:arcTo wR="2064127" hR="2064127" stAng="6847547" swAng="923391"/>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5135A09-5E6C-47EF-A0AF-BC960EA7D54A}">
      <dsp:nvSpPr>
        <dsp:cNvPr id="0" name=""/>
        <dsp:cNvSpPr/>
      </dsp:nvSpPr>
      <dsp:spPr>
        <a:xfrm>
          <a:off x="1576990" y="3097532"/>
          <a:ext cx="1627322" cy="876535"/>
        </a:xfrm>
        <a:prstGeom prst="roundRect">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Medium Cond" panose="020B0606030402020204" pitchFamily="34" charset="0"/>
            </a:rPr>
            <a:t>Step 5 :</a:t>
          </a:r>
        </a:p>
        <a:p>
          <a:pPr marL="0" lvl="0" indent="0" algn="ctr" defTabSz="711200">
            <a:lnSpc>
              <a:spcPct val="90000"/>
            </a:lnSpc>
            <a:spcBef>
              <a:spcPct val="0"/>
            </a:spcBef>
            <a:spcAft>
              <a:spcPct val="35000"/>
            </a:spcAft>
            <a:buNone/>
          </a:pPr>
          <a:r>
            <a:rPr lang="en-GB" sz="1600" kern="1200" dirty="0">
              <a:latin typeface="Franklin Gothic Medium Cond" panose="020B0606030402020204" pitchFamily="34" charset="0"/>
            </a:rPr>
            <a:t>Write down each analysis </a:t>
          </a:r>
        </a:p>
      </dsp:txBody>
      <dsp:txXfrm>
        <a:off x="1619779" y="3140321"/>
        <a:ext cx="1541744" cy="790957"/>
      </dsp:txXfrm>
    </dsp:sp>
    <dsp:sp modelId="{7EECD3F5-04DD-4EC4-868D-9952BA5292C1}">
      <dsp:nvSpPr>
        <dsp:cNvPr id="0" name=""/>
        <dsp:cNvSpPr/>
      </dsp:nvSpPr>
      <dsp:spPr>
        <a:xfrm>
          <a:off x="2114110" y="439608"/>
          <a:ext cx="4128255" cy="4128255"/>
        </a:xfrm>
        <a:custGeom>
          <a:avLst/>
          <a:gdLst/>
          <a:ahLst/>
          <a:cxnLst/>
          <a:rect l="0" t="0" r="0" b="0"/>
          <a:pathLst>
            <a:path>
              <a:moveTo>
                <a:pt x="32150" y="2427020"/>
              </a:moveTo>
              <a:arcTo wR="2064127" hR="2064127" stAng="10192455" swAng="1215090"/>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8013C91-3E2C-4FAC-8B03-2D139AC8DD3D}">
      <dsp:nvSpPr>
        <dsp:cNvPr id="0" name=""/>
        <dsp:cNvSpPr/>
      </dsp:nvSpPr>
      <dsp:spPr>
        <a:xfrm>
          <a:off x="1716393" y="1033404"/>
          <a:ext cx="1348516" cy="876535"/>
        </a:xfrm>
        <a:prstGeom prst="roundRect">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Medium Cond" panose="020B0606030402020204" pitchFamily="34" charset="0"/>
            </a:rPr>
            <a:t>Step 6 :</a:t>
          </a:r>
        </a:p>
        <a:p>
          <a:pPr marL="0" lvl="0" indent="0" algn="ctr" defTabSz="711200">
            <a:lnSpc>
              <a:spcPct val="90000"/>
            </a:lnSpc>
            <a:spcBef>
              <a:spcPct val="0"/>
            </a:spcBef>
            <a:spcAft>
              <a:spcPct val="35000"/>
            </a:spcAft>
            <a:buNone/>
          </a:pPr>
          <a:r>
            <a:rPr lang="en-GB" sz="1600" kern="1200" dirty="0">
              <a:latin typeface="Franklin Gothic Medium Cond" panose="020B0606030402020204" pitchFamily="34" charset="0"/>
            </a:rPr>
            <a:t>Write the  review</a:t>
          </a:r>
        </a:p>
      </dsp:txBody>
      <dsp:txXfrm>
        <a:off x="1759182" y="1076193"/>
        <a:ext cx="1262938" cy="790957"/>
      </dsp:txXfrm>
    </dsp:sp>
    <dsp:sp modelId="{298949B1-B645-4105-A2C6-B9DBCDDDA5F6}">
      <dsp:nvSpPr>
        <dsp:cNvPr id="0" name=""/>
        <dsp:cNvSpPr/>
      </dsp:nvSpPr>
      <dsp:spPr>
        <a:xfrm>
          <a:off x="2114110" y="439608"/>
          <a:ext cx="4128255" cy="4128255"/>
        </a:xfrm>
        <a:custGeom>
          <a:avLst/>
          <a:gdLst/>
          <a:ahLst/>
          <a:cxnLst/>
          <a:rect l="0" t="0" r="0" b="0"/>
          <a:pathLst>
            <a:path>
              <a:moveTo>
                <a:pt x="750746" y="471754"/>
              </a:moveTo>
              <a:arcTo wR="2064127" hR="2064127" stAng="13829062" swAng="923391"/>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71A4A122-6FF8-4783-BF9C-2C43A0C1E676}" type="datetimeFigureOut">
              <a:rPr lang="en-GB" smtClean="0"/>
              <a:t>03/01/2025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66A9A6F-AF16-4FB1-B380-67F79430009B}" type="slidenum">
              <a:rPr lang="en-GB" smtClean="0"/>
              <a:t>‹#›</a:t>
            </a:fld>
            <a:endParaRPr lang="en-GB"/>
          </a:p>
        </p:txBody>
      </p:sp>
    </p:spTree>
    <p:extLst>
      <p:ext uri="{BB962C8B-B14F-4D97-AF65-F5344CB8AC3E}">
        <p14:creationId xmlns:p14="http://schemas.microsoft.com/office/powerpoint/2010/main" val="345066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54C108-F1C6-4113-A6AA-45CC58972AB6}" type="slidenum">
              <a:rPr lang="en-US" altLang="en-US">
                <a:solidFill>
                  <a:srgbClr val="000000"/>
                </a:solidFill>
              </a:rPr>
              <a:pPr eaLnBrk="1" hangingPunct="1"/>
              <a:t>1</a:t>
            </a:fld>
            <a:endParaRPr lang="en-US" altLang="en-US">
              <a:solidFill>
                <a:srgbClr val="000000"/>
              </a:solidFill>
            </a:endParaRPr>
          </a:p>
        </p:txBody>
      </p:sp>
      <p:sp>
        <p:nvSpPr>
          <p:cNvPr id="19459" name="Rectangle 2"/>
          <p:cNvSpPr>
            <a:spLocks noGrp="1" noRot="1" noChangeAspect="1" noChangeArrowheads="1" noTextEdit="1"/>
          </p:cNvSpPr>
          <p:nvPr>
            <p:ph type="sldImg"/>
            <p:custDataLst>
              <p:tags r:id="rId1"/>
            </p:custDataLst>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4254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6A9A6F-AF16-4FB1-B380-67F79430009B}" type="slidenum">
              <a:rPr lang="en-GB" smtClean="0"/>
              <a:t>32</a:t>
            </a:fld>
            <a:endParaRPr lang="en-GB"/>
          </a:p>
        </p:txBody>
      </p:sp>
    </p:spTree>
    <p:extLst>
      <p:ext uri="{BB962C8B-B14F-4D97-AF65-F5344CB8AC3E}">
        <p14:creationId xmlns:p14="http://schemas.microsoft.com/office/powerpoint/2010/main" val="91892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30583-CAE3-4CAA-8035-E50C5AD353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95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30583-CAE3-4CAA-8035-E50C5AD353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29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6A9A6F-AF16-4FB1-B380-67F79430009B}" type="slidenum">
              <a:rPr lang="en-GB" smtClean="0"/>
              <a:t>2</a:t>
            </a:fld>
            <a:endParaRPr lang="en-GB"/>
          </a:p>
        </p:txBody>
      </p:sp>
    </p:spTree>
    <p:extLst>
      <p:ext uri="{BB962C8B-B14F-4D97-AF65-F5344CB8AC3E}">
        <p14:creationId xmlns:p14="http://schemas.microsoft.com/office/powerpoint/2010/main" val="337721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048" indent="-341048">
              <a:buFontTx/>
              <a:buChar char="•"/>
            </a:pPr>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2400">
                <a:solidFill>
                  <a:schemeClr val="tx1"/>
                </a:solidFill>
                <a:latin typeface="Calibri" pitchFamily="34" charset="0"/>
              </a:defRPr>
            </a:lvl1pPr>
            <a:lvl2pPr marL="1477876" indent="-568414" eaLnBrk="0" hangingPunct="0">
              <a:spcBef>
                <a:spcPct val="30000"/>
              </a:spcBef>
              <a:defRPr sz="2400">
                <a:solidFill>
                  <a:schemeClr val="tx1"/>
                </a:solidFill>
                <a:latin typeface="Calibri" pitchFamily="34" charset="0"/>
              </a:defRPr>
            </a:lvl2pPr>
            <a:lvl3pPr marL="2273656" indent="-454731" eaLnBrk="0" hangingPunct="0">
              <a:spcBef>
                <a:spcPct val="30000"/>
              </a:spcBef>
              <a:defRPr sz="2400">
                <a:solidFill>
                  <a:schemeClr val="tx1"/>
                </a:solidFill>
                <a:latin typeface="Calibri" pitchFamily="34" charset="0"/>
              </a:defRPr>
            </a:lvl3pPr>
            <a:lvl4pPr marL="3183118" indent="-454731" eaLnBrk="0" hangingPunct="0">
              <a:spcBef>
                <a:spcPct val="30000"/>
              </a:spcBef>
              <a:defRPr sz="2400">
                <a:solidFill>
                  <a:schemeClr val="tx1"/>
                </a:solidFill>
                <a:latin typeface="Calibri" pitchFamily="34" charset="0"/>
              </a:defRPr>
            </a:lvl4pPr>
            <a:lvl5pPr marL="4095739" indent="-454731" eaLnBrk="0" hangingPunct="0">
              <a:spcBef>
                <a:spcPct val="30000"/>
              </a:spcBef>
              <a:defRPr sz="2400">
                <a:solidFill>
                  <a:schemeClr val="tx1"/>
                </a:solidFill>
                <a:latin typeface="Calibri" pitchFamily="34" charset="0"/>
              </a:defRPr>
            </a:lvl5pPr>
            <a:lvl6pPr marL="5005201" indent="-454731" eaLnBrk="0" fontAlgn="base" hangingPunct="0">
              <a:spcBef>
                <a:spcPct val="30000"/>
              </a:spcBef>
              <a:spcAft>
                <a:spcPct val="0"/>
              </a:spcAft>
              <a:defRPr sz="2400">
                <a:solidFill>
                  <a:schemeClr val="tx1"/>
                </a:solidFill>
                <a:latin typeface="Calibri" pitchFamily="34" charset="0"/>
              </a:defRPr>
            </a:lvl6pPr>
            <a:lvl7pPr marL="5914663" indent="-454731" eaLnBrk="0" fontAlgn="base" hangingPunct="0">
              <a:spcBef>
                <a:spcPct val="30000"/>
              </a:spcBef>
              <a:spcAft>
                <a:spcPct val="0"/>
              </a:spcAft>
              <a:defRPr sz="2400">
                <a:solidFill>
                  <a:schemeClr val="tx1"/>
                </a:solidFill>
                <a:latin typeface="Calibri" pitchFamily="34" charset="0"/>
              </a:defRPr>
            </a:lvl7pPr>
            <a:lvl8pPr marL="6824126" indent="-454731" eaLnBrk="0" fontAlgn="base" hangingPunct="0">
              <a:spcBef>
                <a:spcPct val="30000"/>
              </a:spcBef>
              <a:spcAft>
                <a:spcPct val="0"/>
              </a:spcAft>
              <a:defRPr sz="2400">
                <a:solidFill>
                  <a:schemeClr val="tx1"/>
                </a:solidFill>
                <a:latin typeface="Calibri" pitchFamily="34" charset="0"/>
              </a:defRPr>
            </a:lvl8pPr>
            <a:lvl9pPr marL="7733588" indent="-454731" eaLnBrk="0" fontAlgn="base" hangingPunct="0">
              <a:spcBef>
                <a:spcPct val="30000"/>
              </a:spcBef>
              <a:spcAft>
                <a:spcPct val="0"/>
              </a:spcAft>
              <a:defRPr sz="24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BE6F43E-A373-4184-8E5C-0370F5B27DBB}" type="slidenum">
              <a:rPr kumimoji="0" lang="en-GB" altLang="en-US" sz="2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GB" alt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31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6A9A6F-AF16-4FB1-B380-67F79430009B}" type="slidenum">
              <a:rPr lang="en-GB" smtClean="0"/>
              <a:t>11</a:t>
            </a:fld>
            <a:endParaRPr lang="en-GB"/>
          </a:p>
        </p:txBody>
      </p:sp>
    </p:spTree>
    <p:extLst>
      <p:ext uri="{BB962C8B-B14F-4D97-AF65-F5344CB8AC3E}">
        <p14:creationId xmlns:p14="http://schemas.microsoft.com/office/powerpoint/2010/main" val="139955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0BBC35B-30AF-4B46-B58B-A13C4078C0C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9068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ability to develop a good research topic is an important skill. An instructor may assign you a specific topic, but most often instructors require you to select your own topic of interest. When deciding on a topic, there are a few things that you will need to do: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 aware that selecting a good topic may not be easy. It must be narrow and focused enough to be interesting, yet broad enough to find adequate information. Before selecting your topic, make sure you know what your final project should look like. Each class or instructor will likely require a different format or style of research project.</a:t>
            </a:r>
          </a:p>
          <a:p>
            <a:endParaRPr lang="en-GB" dirty="0"/>
          </a:p>
        </p:txBody>
      </p:sp>
      <p:sp>
        <p:nvSpPr>
          <p:cNvPr id="4" name="Slide Number Placeholder 3"/>
          <p:cNvSpPr>
            <a:spLocks noGrp="1"/>
          </p:cNvSpPr>
          <p:nvPr>
            <p:ph type="sldNum" sz="quarter" idx="10"/>
          </p:nvPr>
        </p:nvSpPr>
        <p:spPr/>
        <p:txBody>
          <a:bodyPr/>
          <a:lstStyle/>
          <a:p>
            <a:fld id="{566A9A6F-AF16-4FB1-B380-67F79430009B}" type="slidenum">
              <a:rPr lang="en-GB" smtClean="0"/>
              <a:t>19</a:t>
            </a:fld>
            <a:endParaRPr lang="en-GB"/>
          </a:p>
        </p:txBody>
      </p:sp>
    </p:spTree>
    <p:extLst>
      <p:ext uri="{BB962C8B-B14F-4D97-AF65-F5344CB8AC3E}">
        <p14:creationId xmlns:p14="http://schemas.microsoft.com/office/powerpoint/2010/main" val="179736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648F6-8367-43DA-9F40-7315A08211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D6A4FE-89CD-4477-A839-2D1B53525676}"/>
              </a:ext>
            </a:extLst>
          </p:cNvPr>
          <p:cNvSpPr txBox="1"/>
          <p:nvPr/>
        </p:nvSpPr>
        <p:spPr>
          <a:xfrm>
            <a:off x="792321" y="6034783"/>
            <a:ext cx="499299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4472C4">
                    <a:lumMod val="50000"/>
                  </a:srgbClr>
                </a:solidFill>
                <a:effectLst/>
                <a:uLnTx/>
                <a:uFillTx/>
                <a:latin typeface="Arial Narrow" panose="020B0606020202030204" pitchFamily="34" charset="0"/>
                <a:ea typeface="+mn-ea"/>
                <a:cs typeface="Arial" panose="020B0604020202020204" pitchFamily="34" charset="0"/>
              </a:rPr>
              <a:t>Reference to the source of information used in your research. When you directly quote, paraphrase or summarize the essential elements of someone else's idea in your work, it is followed by an in-text citation.</a:t>
            </a:r>
          </a:p>
        </p:txBody>
      </p:sp>
    </p:spTree>
    <p:extLst>
      <p:ext uri="{BB962C8B-B14F-4D97-AF65-F5344CB8AC3E}">
        <p14:creationId xmlns:p14="http://schemas.microsoft.com/office/powerpoint/2010/main" val="151003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01828"/>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01828"/>
                </a:solidFill>
                <a:effectLst/>
                <a:highlight>
                  <a:srgbClr val="FFFFFF"/>
                </a:highlight>
                <a:latin typeface="Inter"/>
              </a:rPr>
              <a:t>Gemini is an AI chatbot from Google AI that can be used for a variety of research tasks, including finding information, summarizing texts, and generating creative text formats. It can be used for both primary and secondary research and it is great for creating content.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7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6A9A6F-AF16-4FB1-B380-67F79430009B}" type="slidenum">
              <a:rPr lang="en-GB" smtClean="0"/>
              <a:t>31</a:t>
            </a:fld>
            <a:endParaRPr lang="en-GB"/>
          </a:p>
        </p:txBody>
      </p:sp>
    </p:spTree>
    <p:extLst>
      <p:ext uri="{BB962C8B-B14F-4D97-AF65-F5344CB8AC3E}">
        <p14:creationId xmlns:p14="http://schemas.microsoft.com/office/powerpoint/2010/main" val="943415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75733" y="2159000"/>
            <a:ext cx="11042651" cy="838200"/>
          </a:xfrm>
        </p:spPr>
        <p:txBody>
          <a:bodyPr/>
          <a:lstStyle>
            <a:lvl1pPr>
              <a:defRPr sz="4000" b="1"/>
            </a:lvl1pPr>
          </a:lstStyle>
          <a:p>
            <a:r>
              <a:rPr lang="en-US"/>
              <a:t>Click to edit Master title style</a:t>
            </a:r>
          </a:p>
        </p:txBody>
      </p:sp>
      <p:sp>
        <p:nvSpPr>
          <p:cNvPr id="6147" name="Rectangle 3"/>
          <p:cNvSpPr>
            <a:spLocks noGrp="1" noChangeArrowheads="1"/>
          </p:cNvSpPr>
          <p:nvPr>
            <p:ph type="subTitle" idx="1"/>
          </p:nvPr>
        </p:nvSpPr>
        <p:spPr>
          <a:xfrm>
            <a:off x="575734" y="4869160"/>
            <a:ext cx="5183717" cy="900000"/>
          </a:xfrm>
        </p:spPr>
        <p:txBody>
          <a:bodyPr/>
          <a:lstStyle>
            <a:lvl1pPr marL="0" indent="0">
              <a:buNone/>
              <a:defRPr sz="2400"/>
            </a:lvl1pPr>
          </a:lstStyle>
          <a:p>
            <a:r>
              <a:rPr lang="en-US"/>
              <a:t>Click to edit Master subtitle style</a:t>
            </a:r>
            <a:endParaRPr lang="en-US" dirty="0"/>
          </a:p>
        </p:txBody>
      </p:sp>
      <p:sp>
        <p:nvSpPr>
          <p:cNvPr id="6148" name="Line 4"/>
          <p:cNvSpPr>
            <a:spLocks noChangeShapeType="1"/>
          </p:cNvSpPr>
          <p:nvPr/>
        </p:nvSpPr>
        <p:spPr bwMode="auto">
          <a:xfrm>
            <a:off x="241301" y="1438275"/>
            <a:ext cx="11707284" cy="0"/>
          </a:xfrm>
          <a:prstGeom prst="line">
            <a:avLst/>
          </a:prstGeom>
          <a:noFill/>
          <a:ln w="9525">
            <a:solidFill>
              <a:schemeClr val="tx1"/>
            </a:solidFill>
            <a:round/>
            <a:headEnd/>
            <a:tailEnd/>
          </a:ln>
          <a:effectLst/>
        </p:spPr>
        <p:txBody>
          <a:bodyPr lIns="0" tIns="0" rIns="0" bIns="0"/>
          <a:lstStyle/>
          <a:p>
            <a:endParaRPr lang="en-GB" sz="1800">
              <a:solidFill>
                <a:srgbClr val="000000"/>
              </a:solidFill>
            </a:endParaRPr>
          </a:p>
        </p:txBody>
      </p:sp>
      <p:pic>
        <p:nvPicPr>
          <p:cNvPr id="8" name="Picture 9" descr="UoL_logo_black RGB"/>
          <p:cNvPicPr>
            <a:picLocks noChangeAspect="1" noChangeArrowheads="1"/>
          </p:cNvPicPr>
          <p:nvPr/>
        </p:nvPicPr>
        <p:blipFill>
          <a:blip r:embed="rId2" cstate="print"/>
          <a:srcRect/>
          <a:stretch>
            <a:fillRect/>
          </a:stretch>
        </p:blipFill>
        <p:spPr bwMode="auto">
          <a:xfrm>
            <a:off x="8829509" y="606426"/>
            <a:ext cx="2880000" cy="617145"/>
          </a:xfrm>
          <a:prstGeom prst="rect">
            <a:avLst/>
          </a:prstGeom>
          <a:noFill/>
        </p:spPr>
      </p:pic>
      <p:pic>
        <p:nvPicPr>
          <p:cNvPr id="10" name="Picture 14" descr="Skills"/>
          <p:cNvPicPr>
            <a:picLocks noChangeAspect="1" noChangeArrowheads="1"/>
          </p:cNvPicPr>
          <p:nvPr/>
        </p:nvPicPr>
        <p:blipFill>
          <a:blip r:embed="rId3" cstate="print"/>
          <a:srcRect/>
          <a:stretch>
            <a:fillRect/>
          </a:stretch>
        </p:blipFill>
        <p:spPr bwMode="auto">
          <a:xfrm>
            <a:off x="569385" y="765175"/>
            <a:ext cx="4320116" cy="442913"/>
          </a:xfrm>
          <a:prstGeom prst="rect">
            <a:avLst/>
          </a:prstGeom>
          <a:noFill/>
          <a:ln w="9525">
            <a:noFill/>
            <a:miter lim="800000"/>
            <a:headEnd/>
            <a:tailEnd/>
          </a:ln>
        </p:spPr>
      </p:pic>
      <p:pic>
        <p:nvPicPr>
          <p:cNvPr id="11" name="Picture 16" descr="Thought bubble"/>
          <p:cNvPicPr>
            <a:picLocks noChangeAspect="1" noChangeArrowheads="1"/>
          </p:cNvPicPr>
          <p:nvPr/>
        </p:nvPicPr>
        <p:blipFill>
          <a:blip r:embed="rId4" cstate="print"/>
          <a:srcRect/>
          <a:stretch>
            <a:fillRect/>
          </a:stretch>
        </p:blipFill>
        <p:spPr bwMode="auto">
          <a:xfrm>
            <a:off x="6938434" y="3475039"/>
            <a:ext cx="4044951" cy="2789237"/>
          </a:xfrm>
          <a:prstGeom prst="rect">
            <a:avLst/>
          </a:prstGeom>
          <a:noFill/>
          <a:ln w="9525">
            <a:noFill/>
            <a:miter lim="800000"/>
            <a:headEnd/>
            <a:tailEnd/>
          </a:ln>
        </p:spPr>
      </p:pic>
      <p:pic>
        <p:nvPicPr>
          <p:cNvPr id="9" name="Picture 5" descr="question"/>
          <p:cNvPicPr>
            <a:picLocks noChangeAspect="1" noChangeArrowheads="1"/>
          </p:cNvPicPr>
          <p:nvPr/>
        </p:nvPicPr>
        <p:blipFill>
          <a:blip r:embed="rId5" cstate="print"/>
          <a:srcRect/>
          <a:stretch>
            <a:fillRect/>
          </a:stretch>
        </p:blipFill>
        <p:spPr bwMode="auto">
          <a:xfrm>
            <a:off x="8659284" y="3759201"/>
            <a:ext cx="895349" cy="1685925"/>
          </a:xfrm>
          <a:prstGeom prst="rect">
            <a:avLst/>
          </a:prstGeom>
          <a:noFill/>
          <a:ln w="9525">
            <a:noFill/>
            <a:miter lim="800000"/>
            <a:headEnd/>
            <a:tailEnd/>
          </a:ln>
        </p:spPr>
      </p:pic>
    </p:spTree>
    <p:extLst>
      <p:ext uri="{BB962C8B-B14F-4D97-AF65-F5344CB8AC3E}">
        <p14:creationId xmlns:p14="http://schemas.microsoft.com/office/powerpoint/2010/main" val="273758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79C6-989E-4555-AE95-3BD03DE1B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4F2515-800F-4C7F-B9A8-D43600253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BA9CEF-61E6-4177-A090-F415213F5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663AA0-2CBA-4A84-A50F-60F8DE9B581B}"/>
              </a:ext>
            </a:extLst>
          </p:cNvPr>
          <p:cNvSpPr>
            <a:spLocks noGrp="1"/>
          </p:cNvSpPr>
          <p:nvPr>
            <p:ph type="dt" sz="half" idx="10"/>
          </p:nvPr>
        </p:nvSpPr>
        <p:spPr/>
        <p:txBody>
          <a:bodyPr/>
          <a:lstStyle/>
          <a:p>
            <a:fld id="{DC48ED7C-D9A5-4EA8-B309-6E368BFA8F2B}" type="datetimeFigureOut">
              <a:rPr lang="en-US" smtClean="0"/>
              <a:t>1/3/2025</a:t>
            </a:fld>
            <a:endParaRPr lang="en-US" dirty="0"/>
          </a:p>
        </p:txBody>
      </p:sp>
      <p:sp>
        <p:nvSpPr>
          <p:cNvPr id="6" name="Footer Placeholder 5">
            <a:extLst>
              <a:ext uri="{FF2B5EF4-FFF2-40B4-BE49-F238E27FC236}">
                <a16:creationId xmlns:a16="http://schemas.microsoft.com/office/drawing/2014/main" id="{C55085C9-66C5-4487-8466-A997F5D68F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56F97C-860F-4ECA-9D62-FCFEE944E04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873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D3E2-F82B-47B2-ADAC-83273B771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5724DF-EB7B-4A0C-B15A-8B00F04AF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77AFF7-66D0-4CD7-B07E-40475A788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6FD1A-15E5-41B4-8500-1C06A19D14A5}"/>
              </a:ext>
            </a:extLst>
          </p:cNvPr>
          <p:cNvSpPr>
            <a:spLocks noGrp="1"/>
          </p:cNvSpPr>
          <p:nvPr>
            <p:ph type="dt" sz="half" idx="10"/>
          </p:nvPr>
        </p:nvSpPr>
        <p:spPr/>
        <p:txBody>
          <a:bodyPr/>
          <a:lstStyle/>
          <a:p>
            <a:fld id="{97D6CBFD-9808-4CC8-A3F2-6A881B4FAA7A}" type="datetimeFigureOut">
              <a:rPr lang="en-GB" smtClean="0">
                <a:solidFill>
                  <a:srgbClr val="465E9C"/>
                </a:solidFill>
              </a:rPr>
              <a:pPr/>
              <a:t>03/01/2025</a:t>
            </a:fld>
            <a:endParaRPr lang="en-GB">
              <a:solidFill>
                <a:srgbClr val="465E9C"/>
              </a:solidFill>
            </a:endParaRPr>
          </a:p>
        </p:txBody>
      </p:sp>
      <p:sp>
        <p:nvSpPr>
          <p:cNvPr id="6" name="Footer Placeholder 5">
            <a:extLst>
              <a:ext uri="{FF2B5EF4-FFF2-40B4-BE49-F238E27FC236}">
                <a16:creationId xmlns:a16="http://schemas.microsoft.com/office/drawing/2014/main" id="{DECA47B9-008B-4B28-AA4F-A3107A8E4868}"/>
              </a:ext>
            </a:extLst>
          </p:cNvPr>
          <p:cNvSpPr>
            <a:spLocks noGrp="1"/>
          </p:cNvSpPr>
          <p:nvPr>
            <p:ph type="ftr" sz="quarter" idx="11"/>
          </p:nvPr>
        </p:nvSpPr>
        <p:spPr/>
        <p:txBody>
          <a:bodyPr/>
          <a:lstStyle/>
          <a:p>
            <a:endParaRPr lang="en-GB">
              <a:solidFill>
                <a:srgbClr val="465E9C"/>
              </a:solidFill>
            </a:endParaRPr>
          </a:p>
        </p:txBody>
      </p:sp>
      <p:sp>
        <p:nvSpPr>
          <p:cNvPr id="7" name="Slide Number Placeholder 6">
            <a:extLst>
              <a:ext uri="{FF2B5EF4-FFF2-40B4-BE49-F238E27FC236}">
                <a16:creationId xmlns:a16="http://schemas.microsoft.com/office/drawing/2014/main" id="{B9650CF0-DD73-4A9F-AF68-8B359F94A3ED}"/>
              </a:ext>
            </a:extLst>
          </p:cNvPr>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spTree>
    <p:extLst>
      <p:ext uri="{BB962C8B-B14F-4D97-AF65-F5344CB8AC3E}">
        <p14:creationId xmlns:p14="http://schemas.microsoft.com/office/powerpoint/2010/main" val="184017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0CCE-0581-4BD2-AF02-84EBBBCFF1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563144-DF7F-4B35-ADF1-BB991CD12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C6F48-40F2-44EC-B096-BF4EC3E93B36}"/>
              </a:ext>
            </a:extLst>
          </p:cNvPr>
          <p:cNvSpPr>
            <a:spLocks noGrp="1"/>
          </p:cNvSpPr>
          <p:nvPr>
            <p:ph type="dt" sz="half" idx="10"/>
          </p:nvPr>
        </p:nvSpPr>
        <p:spPr/>
        <p:txBody>
          <a:bodyPr/>
          <a:lstStyle/>
          <a:p>
            <a:fld id="{DC48ED7C-D9A5-4EA8-B309-6E368BFA8F2B}" type="datetimeFigureOut">
              <a:rPr lang="en-US" smtClean="0"/>
              <a:t>1/3/2025</a:t>
            </a:fld>
            <a:endParaRPr lang="en-US" dirty="0"/>
          </a:p>
        </p:txBody>
      </p:sp>
      <p:sp>
        <p:nvSpPr>
          <p:cNvPr id="5" name="Footer Placeholder 4">
            <a:extLst>
              <a:ext uri="{FF2B5EF4-FFF2-40B4-BE49-F238E27FC236}">
                <a16:creationId xmlns:a16="http://schemas.microsoft.com/office/drawing/2014/main" id="{4CB12008-3A17-46C3-B71D-6F62294C18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D8757F-B609-4283-B2F5-1A9339B0801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264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45AAF-59FA-4D5F-ABCC-91BAE427A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3E9CAB-EC99-43BC-9C3C-7A9E470327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B468F2-5860-48BA-8EEA-B8C7FF8025F3}"/>
              </a:ext>
            </a:extLst>
          </p:cNvPr>
          <p:cNvSpPr>
            <a:spLocks noGrp="1"/>
          </p:cNvSpPr>
          <p:nvPr>
            <p:ph type="dt" sz="half" idx="10"/>
          </p:nvPr>
        </p:nvSpPr>
        <p:spPr/>
        <p:txBody>
          <a:bodyPr/>
          <a:lstStyle/>
          <a:p>
            <a:fld id="{DC48ED7C-D9A5-4EA8-B309-6E368BFA8F2B}" type="datetimeFigureOut">
              <a:rPr lang="en-US" smtClean="0"/>
              <a:t>1/3/2025</a:t>
            </a:fld>
            <a:endParaRPr lang="en-US" dirty="0"/>
          </a:p>
        </p:txBody>
      </p:sp>
      <p:sp>
        <p:nvSpPr>
          <p:cNvPr id="5" name="Footer Placeholder 4">
            <a:extLst>
              <a:ext uri="{FF2B5EF4-FFF2-40B4-BE49-F238E27FC236}">
                <a16:creationId xmlns:a16="http://schemas.microsoft.com/office/drawing/2014/main" id="{AC1BD8BA-7196-458C-949B-3111F36BB8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879DCF-C6AB-442E-91B0-49B6A093DDE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5090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KU 01">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1526368" y="2650159"/>
            <a:ext cx="10056033" cy="357188"/>
          </a:xfrm>
        </p:spPr>
        <p:txBody>
          <a:bodyPr/>
          <a:lstStyle>
            <a:lvl1pPr>
              <a:buNone/>
              <a:defRPr sz="1400" b="1" baseline="0">
                <a:solidFill>
                  <a:srgbClr val="1195D3"/>
                </a:solidFill>
              </a:defRPr>
            </a:lvl1pPr>
          </a:lstStyle>
          <a:p>
            <a:pPr lvl="0"/>
            <a:r>
              <a:rPr lang="en-US"/>
              <a:t>Click to edit Master text styles</a:t>
            </a:r>
          </a:p>
        </p:txBody>
      </p:sp>
      <p:sp>
        <p:nvSpPr>
          <p:cNvPr id="6" name="Rectangle 3"/>
          <p:cNvSpPr>
            <a:spLocks noGrp="1" noChangeArrowheads="1"/>
          </p:cNvSpPr>
          <p:nvPr>
            <p:ph idx="1"/>
          </p:nvPr>
        </p:nvSpPr>
        <p:spPr bwMode="auto">
          <a:xfrm>
            <a:off x="1524000" y="3069266"/>
            <a:ext cx="100584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a:t>Click to edit Master text styles</a:t>
            </a:r>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46220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86551BB-492F-4851-9855-176630132C7B}"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18266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4107A-CFCE-474C-8ED9-948D816CC97C}"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2323030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755EDC-B0F2-4D8C-8EA7-05906A7E9CCB}"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133156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BEA92-9E49-49F7-BA4B-8046D3AFBD1F}" type="datetime1">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829263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DC4B8F-46D3-4F50-92AC-FDC89F2A4FB9}" type="datetime1">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227581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6282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4FC8BA-8004-4EF1-A5CD-0D00D0D578BC}" type="datetime1">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81794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2E97D-382F-412A-968D-38839ECAADD7}" type="datetime1">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248137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A14E0E8-E8D4-4065-B6A0-D5FFDEF96658}" type="datetime1">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3419059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182A3F-0A6E-4802-91C1-516559F78836}" type="datetime1">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2864066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A36BB4-4D88-420B-8BD8-E001F4ADE62C}"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3208368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55563-7C1E-4231-9659-E30D4E421DBF}"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0E792-1772-4E74-955D-98F73C6AD9D7}" type="slidenum">
              <a:rPr lang="en-US" smtClean="0"/>
              <a:pPr/>
              <a:t>‹#›</a:t>
            </a:fld>
            <a:endParaRPr lang="en-US"/>
          </a:p>
        </p:txBody>
      </p:sp>
    </p:spTree>
    <p:extLst>
      <p:ext uri="{BB962C8B-B14F-4D97-AF65-F5344CB8AC3E}">
        <p14:creationId xmlns:p14="http://schemas.microsoft.com/office/powerpoint/2010/main" val="302246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6D72-36F9-4467-A8EC-695881D4C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921920-C671-40B6-A7A0-CD0801F13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0E25D9-AC49-46B6-B10E-9D25D4157D95}"/>
              </a:ext>
            </a:extLst>
          </p:cNvPr>
          <p:cNvSpPr>
            <a:spLocks noGrp="1"/>
          </p:cNvSpPr>
          <p:nvPr>
            <p:ph type="dt" sz="half" idx="10"/>
          </p:nvPr>
        </p:nvSpPr>
        <p:spPr/>
        <p:txBody>
          <a:bodyPr/>
          <a:lstStyle/>
          <a:p>
            <a:fld id="{A0DA0898-917E-4A56-A4BE-5BC49490A001}" type="datetime1">
              <a:rPr lang="en-US" smtClean="0"/>
              <a:t>1/3/2025</a:t>
            </a:fld>
            <a:endParaRPr lang="en-GB"/>
          </a:p>
        </p:txBody>
      </p:sp>
      <p:sp>
        <p:nvSpPr>
          <p:cNvPr id="5" name="Footer Placeholder 4">
            <a:extLst>
              <a:ext uri="{FF2B5EF4-FFF2-40B4-BE49-F238E27FC236}">
                <a16:creationId xmlns:a16="http://schemas.microsoft.com/office/drawing/2014/main" id="{468C523F-2DC4-4E58-9168-E78081FBA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1A74E0-C578-4064-BF6B-F8C8147638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462169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5C8A-1174-49F8-B278-0FC246B83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BE6C1-7FB1-40D2-A8B3-4700A8268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EF36-08F1-47CA-9194-6BC6D41F9A25}"/>
              </a:ext>
            </a:extLst>
          </p:cNvPr>
          <p:cNvSpPr>
            <a:spLocks noGrp="1"/>
          </p:cNvSpPr>
          <p:nvPr>
            <p:ph type="dt" sz="half" idx="10"/>
          </p:nvPr>
        </p:nvSpPr>
        <p:spPr/>
        <p:txBody>
          <a:bodyPr/>
          <a:lstStyle/>
          <a:p>
            <a:fld id="{1C2C4D7A-503D-4396-9894-70C6A0ABB7CD}" type="datetime1">
              <a:rPr lang="en-US" smtClean="0"/>
              <a:t>1/3/2025</a:t>
            </a:fld>
            <a:endParaRPr lang="en-GB"/>
          </a:p>
        </p:txBody>
      </p:sp>
      <p:sp>
        <p:nvSpPr>
          <p:cNvPr id="5" name="Footer Placeholder 4">
            <a:extLst>
              <a:ext uri="{FF2B5EF4-FFF2-40B4-BE49-F238E27FC236}">
                <a16:creationId xmlns:a16="http://schemas.microsoft.com/office/drawing/2014/main" id="{F12050DE-4329-4573-8FB1-3BF3C3113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3DF96F-945A-4A14-903B-568412A3DE38}"/>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644616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B5FF-BE4B-45CA-8E63-75D47C358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39E0BD-8635-4ADA-9469-883CB071D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323A8-63C6-4B90-AB11-918BCE95FE43}"/>
              </a:ext>
            </a:extLst>
          </p:cNvPr>
          <p:cNvSpPr>
            <a:spLocks noGrp="1"/>
          </p:cNvSpPr>
          <p:nvPr>
            <p:ph type="dt" sz="half" idx="10"/>
          </p:nvPr>
        </p:nvSpPr>
        <p:spPr/>
        <p:txBody>
          <a:bodyPr/>
          <a:lstStyle/>
          <a:p>
            <a:fld id="{A766AF91-4E24-4536-B61D-DDC5FFAC9CEB}" type="datetime1">
              <a:rPr lang="en-US" smtClean="0"/>
              <a:t>1/3/2025</a:t>
            </a:fld>
            <a:endParaRPr lang="en-GB"/>
          </a:p>
        </p:txBody>
      </p:sp>
      <p:sp>
        <p:nvSpPr>
          <p:cNvPr id="5" name="Footer Placeholder 4">
            <a:extLst>
              <a:ext uri="{FF2B5EF4-FFF2-40B4-BE49-F238E27FC236}">
                <a16:creationId xmlns:a16="http://schemas.microsoft.com/office/drawing/2014/main" id="{1C8E648E-FB86-4E06-8974-1A79C48270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8B739-B3C5-4C39-A9B4-4DC1C276FD2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580594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0603-4E17-4E69-B1F9-0E41E54874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848ADE-A18C-492C-A733-2722D89C2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A4DD8A-C77C-4344-A4CD-9EAEBE523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ADE3E0-31C7-465B-A676-0B5281A2AE9D}"/>
              </a:ext>
            </a:extLst>
          </p:cNvPr>
          <p:cNvSpPr>
            <a:spLocks noGrp="1"/>
          </p:cNvSpPr>
          <p:nvPr>
            <p:ph type="dt" sz="half" idx="10"/>
          </p:nvPr>
        </p:nvSpPr>
        <p:spPr/>
        <p:txBody>
          <a:bodyPr/>
          <a:lstStyle/>
          <a:p>
            <a:fld id="{B7936E43-38B6-4F97-B96F-8D5F3B16695D}" type="datetime1">
              <a:rPr lang="en-US" smtClean="0"/>
              <a:t>1/3/2025</a:t>
            </a:fld>
            <a:endParaRPr lang="en-GB"/>
          </a:p>
        </p:txBody>
      </p:sp>
      <p:sp>
        <p:nvSpPr>
          <p:cNvPr id="6" name="Footer Placeholder 5">
            <a:extLst>
              <a:ext uri="{FF2B5EF4-FFF2-40B4-BE49-F238E27FC236}">
                <a16:creationId xmlns:a16="http://schemas.microsoft.com/office/drawing/2014/main" id="{5E7377C6-A5A1-47D5-81AF-0446FD23F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F4BCC-2996-4DE0-8022-120EF113C77E}"/>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253870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6BBF-C88E-447A-90ED-0F69A54DE6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B929BB-7169-4053-A002-F6387D43F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204113-FC78-46DD-ACBD-30342AD8B007}"/>
              </a:ext>
            </a:extLst>
          </p:cNvPr>
          <p:cNvSpPr>
            <a:spLocks noGrp="1"/>
          </p:cNvSpPr>
          <p:nvPr>
            <p:ph type="dt" sz="half" idx="10"/>
          </p:nvPr>
        </p:nvSpPr>
        <p:spPr/>
        <p:txBody>
          <a:bodyPr/>
          <a:lstStyle/>
          <a:p>
            <a:fld id="{97D6CBFD-9808-4CC8-A3F2-6A881B4FAA7A}" type="datetimeFigureOut">
              <a:rPr lang="en-GB" smtClean="0">
                <a:solidFill>
                  <a:srgbClr val="465E9C"/>
                </a:solidFill>
              </a:rPr>
              <a:pPr/>
              <a:t>03/01/2025</a:t>
            </a:fld>
            <a:endParaRPr lang="en-GB">
              <a:solidFill>
                <a:srgbClr val="465E9C"/>
              </a:solidFill>
            </a:endParaRPr>
          </a:p>
        </p:txBody>
      </p:sp>
      <p:sp>
        <p:nvSpPr>
          <p:cNvPr id="5" name="Footer Placeholder 4">
            <a:extLst>
              <a:ext uri="{FF2B5EF4-FFF2-40B4-BE49-F238E27FC236}">
                <a16:creationId xmlns:a16="http://schemas.microsoft.com/office/drawing/2014/main" id="{C032C2F9-0BC1-43F9-91F3-B7F959326A0F}"/>
              </a:ext>
            </a:extLst>
          </p:cNvPr>
          <p:cNvSpPr>
            <a:spLocks noGrp="1"/>
          </p:cNvSpPr>
          <p:nvPr>
            <p:ph type="ftr" sz="quarter" idx="11"/>
          </p:nvPr>
        </p:nvSpPr>
        <p:spPr/>
        <p:txBody>
          <a:bodyPr/>
          <a:lstStyle/>
          <a:p>
            <a:endParaRPr lang="en-GB">
              <a:solidFill>
                <a:srgbClr val="465E9C"/>
              </a:solidFill>
            </a:endParaRPr>
          </a:p>
        </p:txBody>
      </p:sp>
      <p:sp>
        <p:nvSpPr>
          <p:cNvPr id="6" name="Slide Number Placeholder 5">
            <a:extLst>
              <a:ext uri="{FF2B5EF4-FFF2-40B4-BE49-F238E27FC236}">
                <a16:creationId xmlns:a16="http://schemas.microsoft.com/office/drawing/2014/main" id="{CF11DC87-A2AD-4E3B-9CCE-05BAFC04A911}"/>
              </a:ext>
            </a:extLst>
          </p:cNvPr>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spTree>
    <p:extLst>
      <p:ext uri="{BB962C8B-B14F-4D97-AF65-F5344CB8AC3E}">
        <p14:creationId xmlns:p14="http://schemas.microsoft.com/office/powerpoint/2010/main" val="1249050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7E71-0276-4E21-AED4-3D68C7AB9F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A04F8E-8422-4D65-8638-BC619BEA2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9706D0-68B6-4584-9104-43FABFDD8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DD8987-1BDF-450D-9E28-8842D5E50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67F2F-A661-455F-B665-06BC4159E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711757-2C41-4E0E-8B8E-53B5C674A8D4}"/>
              </a:ext>
            </a:extLst>
          </p:cNvPr>
          <p:cNvSpPr>
            <a:spLocks noGrp="1"/>
          </p:cNvSpPr>
          <p:nvPr>
            <p:ph type="dt" sz="half" idx="10"/>
          </p:nvPr>
        </p:nvSpPr>
        <p:spPr/>
        <p:txBody>
          <a:bodyPr/>
          <a:lstStyle/>
          <a:p>
            <a:fld id="{32D4EB28-6486-4496-BDDE-9E8E5BFFE98F}" type="datetime1">
              <a:rPr lang="en-US" smtClean="0"/>
              <a:t>1/3/2025</a:t>
            </a:fld>
            <a:endParaRPr lang="en-GB"/>
          </a:p>
        </p:txBody>
      </p:sp>
      <p:sp>
        <p:nvSpPr>
          <p:cNvPr id="8" name="Footer Placeholder 7">
            <a:extLst>
              <a:ext uri="{FF2B5EF4-FFF2-40B4-BE49-F238E27FC236}">
                <a16:creationId xmlns:a16="http://schemas.microsoft.com/office/drawing/2014/main" id="{7E6FDE04-55D9-4B25-99DC-B90977D7E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B3EB46-248C-4AE2-8697-C04D94BB01B4}"/>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753235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47F6-E279-4A29-90DC-077F9EDCC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654110-6BF9-45A8-BF8F-82728286A22B}"/>
              </a:ext>
            </a:extLst>
          </p:cNvPr>
          <p:cNvSpPr>
            <a:spLocks noGrp="1"/>
          </p:cNvSpPr>
          <p:nvPr>
            <p:ph type="dt" sz="half" idx="10"/>
          </p:nvPr>
        </p:nvSpPr>
        <p:spPr/>
        <p:txBody>
          <a:bodyPr/>
          <a:lstStyle/>
          <a:p>
            <a:fld id="{1A030FDE-4A02-4958-815D-8810184BBC99}" type="datetime1">
              <a:rPr lang="en-US" smtClean="0"/>
              <a:t>1/3/2025</a:t>
            </a:fld>
            <a:endParaRPr lang="en-GB"/>
          </a:p>
        </p:txBody>
      </p:sp>
      <p:sp>
        <p:nvSpPr>
          <p:cNvPr id="4" name="Footer Placeholder 3">
            <a:extLst>
              <a:ext uri="{FF2B5EF4-FFF2-40B4-BE49-F238E27FC236}">
                <a16:creationId xmlns:a16="http://schemas.microsoft.com/office/drawing/2014/main" id="{A666D97B-FAD8-49F8-9068-F412919E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53C998-AE74-4E51-ADEA-5110300257E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868729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9771F-2E3F-4E76-A28B-16E38FAC6FF9}"/>
              </a:ext>
            </a:extLst>
          </p:cNvPr>
          <p:cNvSpPr>
            <a:spLocks noGrp="1"/>
          </p:cNvSpPr>
          <p:nvPr>
            <p:ph type="dt" sz="half" idx="10"/>
          </p:nvPr>
        </p:nvSpPr>
        <p:spPr/>
        <p:txBody>
          <a:bodyPr/>
          <a:lstStyle/>
          <a:p>
            <a:fld id="{C7A64A57-4C7B-4515-8526-6D6FCFC81DF8}" type="datetime1">
              <a:rPr lang="en-US" smtClean="0"/>
              <a:t>1/3/2025</a:t>
            </a:fld>
            <a:endParaRPr lang="en-GB"/>
          </a:p>
        </p:txBody>
      </p:sp>
      <p:sp>
        <p:nvSpPr>
          <p:cNvPr id="3" name="Footer Placeholder 2">
            <a:extLst>
              <a:ext uri="{FF2B5EF4-FFF2-40B4-BE49-F238E27FC236}">
                <a16:creationId xmlns:a16="http://schemas.microsoft.com/office/drawing/2014/main" id="{C00CD126-7193-48AA-A3DB-054C49AC4F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BBBF1F-D502-401C-99E3-C21C361B366A}"/>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2296495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C17B-5B14-4605-AD9B-93015A9DE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6AC434-EBDB-4E0E-A1D0-6259DA89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AEEA05-45E4-47CC-B6E8-2030548C1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D3D26-1028-4D10-8A3D-49CEC0688B58}"/>
              </a:ext>
            </a:extLst>
          </p:cNvPr>
          <p:cNvSpPr>
            <a:spLocks noGrp="1"/>
          </p:cNvSpPr>
          <p:nvPr>
            <p:ph type="dt" sz="half" idx="10"/>
          </p:nvPr>
        </p:nvSpPr>
        <p:spPr/>
        <p:txBody>
          <a:bodyPr/>
          <a:lstStyle/>
          <a:p>
            <a:fld id="{88322113-BC2E-44EF-8DA8-2DB54A17873F}" type="datetime1">
              <a:rPr lang="en-US" smtClean="0"/>
              <a:t>1/3/2025</a:t>
            </a:fld>
            <a:endParaRPr lang="en-GB"/>
          </a:p>
        </p:txBody>
      </p:sp>
      <p:sp>
        <p:nvSpPr>
          <p:cNvPr id="6" name="Footer Placeholder 5">
            <a:extLst>
              <a:ext uri="{FF2B5EF4-FFF2-40B4-BE49-F238E27FC236}">
                <a16:creationId xmlns:a16="http://schemas.microsoft.com/office/drawing/2014/main" id="{C80C36CA-9BFA-405C-972D-FE5C4F2B4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6DE900-576F-4BEB-ADF4-EBDB2304FDF6}"/>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130825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F84F-914C-4ABE-A6EA-F467698D2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3B5774-1271-43BE-A14D-C105CEDA9A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A7513A-C139-41AA-9142-D0F2E20BD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03304-D4D3-463D-9D38-976DABCE2B25}"/>
              </a:ext>
            </a:extLst>
          </p:cNvPr>
          <p:cNvSpPr>
            <a:spLocks noGrp="1"/>
          </p:cNvSpPr>
          <p:nvPr>
            <p:ph type="dt" sz="half" idx="10"/>
          </p:nvPr>
        </p:nvSpPr>
        <p:spPr/>
        <p:txBody>
          <a:bodyPr/>
          <a:lstStyle/>
          <a:p>
            <a:fld id="{DCB3708F-ED03-4A8E-97A3-BD8769D17AE4}" type="datetime1">
              <a:rPr lang="en-US" smtClean="0"/>
              <a:t>1/3/2025</a:t>
            </a:fld>
            <a:endParaRPr lang="en-GB"/>
          </a:p>
        </p:txBody>
      </p:sp>
      <p:sp>
        <p:nvSpPr>
          <p:cNvPr id="6" name="Footer Placeholder 5">
            <a:extLst>
              <a:ext uri="{FF2B5EF4-FFF2-40B4-BE49-F238E27FC236}">
                <a16:creationId xmlns:a16="http://schemas.microsoft.com/office/drawing/2014/main" id="{40498AC0-B926-43C9-8707-B1EC9A4CCC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7D12A8-0339-412F-AA18-32F786864F07}"/>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2081146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76FF-41EE-47A2-95D9-6E2B770234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DF09B1-C903-4CEC-B735-9C44DB75B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34FC-D110-4906-A13B-537DA49189DC}"/>
              </a:ext>
            </a:extLst>
          </p:cNvPr>
          <p:cNvSpPr>
            <a:spLocks noGrp="1"/>
          </p:cNvSpPr>
          <p:nvPr>
            <p:ph type="dt" sz="half" idx="10"/>
          </p:nvPr>
        </p:nvSpPr>
        <p:spPr/>
        <p:txBody>
          <a:bodyPr/>
          <a:lstStyle/>
          <a:p>
            <a:fld id="{E48B700F-F4D6-4883-8294-9FF25C929FD5}" type="datetime1">
              <a:rPr lang="en-US" smtClean="0"/>
              <a:t>1/3/2025</a:t>
            </a:fld>
            <a:endParaRPr lang="en-GB"/>
          </a:p>
        </p:txBody>
      </p:sp>
      <p:sp>
        <p:nvSpPr>
          <p:cNvPr id="5" name="Footer Placeholder 4">
            <a:extLst>
              <a:ext uri="{FF2B5EF4-FFF2-40B4-BE49-F238E27FC236}">
                <a16:creationId xmlns:a16="http://schemas.microsoft.com/office/drawing/2014/main" id="{3579AD77-508D-420F-8379-9F34F20A0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80B02-E4D9-436E-8253-02ACC9BE3CD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4075105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2B52F-4516-4B7D-8C6F-9B831D7AB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FF86B-2967-4D77-8564-8B97CBD3F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F4EF0-D808-43A4-832F-AE3EC4659F3A}"/>
              </a:ext>
            </a:extLst>
          </p:cNvPr>
          <p:cNvSpPr>
            <a:spLocks noGrp="1"/>
          </p:cNvSpPr>
          <p:nvPr>
            <p:ph type="dt" sz="half" idx="10"/>
          </p:nvPr>
        </p:nvSpPr>
        <p:spPr/>
        <p:txBody>
          <a:bodyPr/>
          <a:lstStyle/>
          <a:p>
            <a:fld id="{61CC4229-5851-4862-891F-56998E705C5C}" type="datetime1">
              <a:rPr lang="en-US" smtClean="0"/>
              <a:t>1/3/2025</a:t>
            </a:fld>
            <a:endParaRPr lang="en-GB"/>
          </a:p>
        </p:txBody>
      </p:sp>
      <p:sp>
        <p:nvSpPr>
          <p:cNvPr id="5" name="Footer Placeholder 4">
            <a:extLst>
              <a:ext uri="{FF2B5EF4-FFF2-40B4-BE49-F238E27FC236}">
                <a16:creationId xmlns:a16="http://schemas.microsoft.com/office/drawing/2014/main" id="{1D6BD3B9-F3D9-4987-B390-57BB1D6F8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465-6052-4F6A-9B3F-14AF219FFB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2728497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A615198-666B-5742-BE7C-B31575A27E93}"/>
              </a:ext>
            </a:extLst>
          </p:cNvPr>
          <p:cNvSpPr>
            <a:spLocks noGrp="1"/>
          </p:cNvSpPr>
          <p:nvPr>
            <p:ph idx="1" hasCustomPrompt="1"/>
          </p:nvPr>
        </p:nvSpPr>
        <p:spPr>
          <a:xfrm>
            <a:off x="1056216" y="2804586"/>
            <a:ext cx="10297584" cy="2397335"/>
          </a:xfrm>
          <a:prstGeom prst="rect">
            <a:avLst/>
          </a:prstGeom>
        </p:spPr>
        <p:txBody>
          <a:bodyPr vert="horz" lIns="91440" tIns="45720" rIns="91440" bIns="45720" numCol="2" spcCol="180000" rtlCol="0">
            <a:normAutofit/>
          </a:bodyPr>
          <a:lstStyle>
            <a:lvl1pPr marL="380990" marR="0" indent="-380990" algn="l" defTabSz="1219170" rtl="0" eaLnBrk="1" fontAlgn="auto" latinLnBrk="0" hangingPunct="1">
              <a:lnSpc>
                <a:spcPct val="90000"/>
              </a:lnSpc>
              <a:spcBef>
                <a:spcPts val="1333"/>
              </a:spcBef>
              <a:spcAft>
                <a:spcPts val="0"/>
              </a:spcAft>
              <a:buClrTx/>
              <a:buSzTx/>
              <a:buFont typeface="Arial" panose="020B0604020202020204" pitchFamily="34" charset="0"/>
              <a:buChar char="•"/>
              <a:tabLst/>
              <a:defRPr sz="2133"/>
            </a:lvl1pPr>
            <a:lvl5pPr>
              <a:defRPr sz="2133" b="0" i="0">
                <a:latin typeface="Arial" panose="020B0604020202020204" pitchFamily="34" charset="0"/>
                <a:cs typeface="Arial" panose="020B0604020202020204" pitchFamily="34" charset="0"/>
              </a:defRPr>
            </a:lvl5pPr>
          </a:lstStyle>
          <a:p>
            <a:r>
              <a:rPr lang="en-US" sz="2133" b="0" i="0">
                <a:latin typeface="Arial" panose="020B0604020202020204" pitchFamily="34" charset="0"/>
                <a:cs typeface="Arial" panose="020B0604020202020204" pitchFamily="34" charset="0"/>
              </a:rPr>
              <a:t>Text body</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one</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two </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three</a:t>
            </a: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four</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five </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six</a:t>
            </a: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lvl="4"/>
            <a:endParaRPr lang="en-US"/>
          </a:p>
        </p:txBody>
      </p:sp>
      <p:sp>
        <p:nvSpPr>
          <p:cNvPr id="9" name="Slide Number Placeholder 5">
            <a:extLst>
              <a:ext uri="{FF2B5EF4-FFF2-40B4-BE49-F238E27FC236}">
                <a16:creationId xmlns:a16="http://schemas.microsoft.com/office/drawing/2014/main" id="{A2049ED8-641B-364C-8FE6-280985E05D1D}"/>
              </a:ext>
            </a:extLst>
          </p:cNvPr>
          <p:cNvSpPr>
            <a:spLocks noGrp="1"/>
          </p:cNvSpPr>
          <p:nvPr>
            <p:ph type="sldNum" sz="quarter" idx="4"/>
          </p:nvPr>
        </p:nvSpPr>
        <p:spPr>
          <a:xfrm>
            <a:off x="8305801" y="6356938"/>
            <a:ext cx="2829983" cy="365125"/>
          </a:xfrm>
          <a:prstGeom prst="rect">
            <a:avLst/>
          </a:prstGeom>
        </p:spPr>
        <p:txBody>
          <a:bodyPr vert="horz" lIns="0" tIns="45720" rIns="0" bIns="45720" rtlCol="0" anchor="ctr"/>
          <a:lstStyle>
            <a:lvl1pPr algn="r">
              <a:defRPr sz="12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a:p>
        </p:txBody>
      </p:sp>
      <p:sp>
        <p:nvSpPr>
          <p:cNvPr id="10" name="Footer Placeholder 4">
            <a:extLst>
              <a:ext uri="{FF2B5EF4-FFF2-40B4-BE49-F238E27FC236}">
                <a16:creationId xmlns:a16="http://schemas.microsoft.com/office/drawing/2014/main" id="{CB468BB8-5B82-B544-887B-3B5A0558F32F}"/>
              </a:ext>
            </a:extLst>
          </p:cNvPr>
          <p:cNvSpPr>
            <a:spLocks noGrp="1"/>
          </p:cNvSpPr>
          <p:nvPr>
            <p:ph type="ftr" sz="quarter" idx="3"/>
          </p:nvPr>
        </p:nvSpPr>
        <p:spPr>
          <a:xfrm>
            <a:off x="1065312" y="6356351"/>
            <a:ext cx="7088089" cy="366183"/>
          </a:xfrm>
          <a:prstGeom prst="rect">
            <a:avLst/>
          </a:prstGeom>
        </p:spPr>
        <p:txBody>
          <a:bodyPr vert="horz" lIns="0" tIns="45720" rIns="0" bIns="45720" rtlCol="0" anchor="ctr"/>
          <a:lstStyle>
            <a:lvl1pPr marL="228594" indent="-228594" algn="ctr">
              <a:buFont typeface="Arial" panose="020B0604020202020204" pitchFamily="34" charset="0"/>
              <a:buChar char="•"/>
              <a:defRPr sz="12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a:p>
        </p:txBody>
      </p:sp>
      <p:sp>
        <p:nvSpPr>
          <p:cNvPr id="7" name="Text Placeholder 3">
            <a:extLst>
              <a:ext uri="{FF2B5EF4-FFF2-40B4-BE49-F238E27FC236}">
                <a16:creationId xmlns:a16="http://schemas.microsoft.com/office/drawing/2014/main" id="{DADA13E7-8FF3-FA40-AC2B-A2D0318E4D02}"/>
              </a:ext>
            </a:extLst>
          </p:cNvPr>
          <p:cNvSpPr>
            <a:spLocks noGrp="1"/>
          </p:cNvSpPr>
          <p:nvPr>
            <p:ph type="body" sz="quarter" idx="10" hasCustomPrompt="1"/>
          </p:nvPr>
        </p:nvSpPr>
        <p:spPr>
          <a:xfrm>
            <a:off x="1056218" y="1869863"/>
            <a:ext cx="10297583" cy="778124"/>
          </a:xfrm>
          <a:prstGeom prst="rect">
            <a:avLst/>
          </a:prstGeom>
        </p:spPr>
        <p:txBody>
          <a:bodyPr/>
          <a:lstStyle>
            <a:lvl1pPr marL="0" indent="0">
              <a:buNone/>
              <a:defRPr sz="4267" b="1" i="1">
                <a:solidFill>
                  <a:srgbClr val="005F9F"/>
                </a:solidFill>
                <a:latin typeface="Arial" panose="020B0604020202020204" pitchFamily="34" charset="0"/>
                <a:cs typeface="Arial" panose="020B0604020202020204" pitchFamily="34" charset="0"/>
              </a:defRPr>
            </a:lvl1pPr>
          </a:lstStyle>
          <a:p>
            <a:pPr lvl="0"/>
            <a:r>
              <a:rPr lang="en-GB"/>
              <a:t>Heading here</a:t>
            </a:r>
          </a:p>
        </p:txBody>
      </p:sp>
    </p:spTree>
    <p:extLst>
      <p:ext uri="{BB962C8B-B14F-4D97-AF65-F5344CB8AC3E}">
        <p14:creationId xmlns:p14="http://schemas.microsoft.com/office/powerpoint/2010/main" val="233416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C051-74B1-45F4-8C3C-C7EB83BD32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7A628C-8D7D-4058-A1F2-9BE6C0F93B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8A113-6BDE-48F1-887B-04292BF60806}"/>
              </a:ext>
            </a:extLst>
          </p:cNvPr>
          <p:cNvSpPr>
            <a:spLocks noGrp="1"/>
          </p:cNvSpPr>
          <p:nvPr>
            <p:ph type="dt" sz="half" idx="10"/>
          </p:nvPr>
        </p:nvSpPr>
        <p:spPr/>
        <p:txBody>
          <a:bodyPr/>
          <a:lstStyle/>
          <a:p>
            <a:fld id="{DC48ED7C-D9A5-4EA8-B309-6E368BFA8F2B}" type="datetimeFigureOut">
              <a:rPr lang="en-US" smtClean="0"/>
              <a:t>1/3/2025</a:t>
            </a:fld>
            <a:endParaRPr lang="en-US" dirty="0"/>
          </a:p>
        </p:txBody>
      </p:sp>
      <p:sp>
        <p:nvSpPr>
          <p:cNvPr id="5" name="Footer Placeholder 4">
            <a:extLst>
              <a:ext uri="{FF2B5EF4-FFF2-40B4-BE49-F238E27FC236}">
                <a16:creationId xmlns:a16="http://schemas.microsoft.com/office/drawing/2014/main" id="{DB1015BB-F702-46D8-94DC-4869B37A04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7BE05-EE4A-4D16-AF06-52B137E3E21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38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7443-F896-4B13-B6A3-A93A6034AA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26DD26-CFCD-40DE-9C75-93145D672F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80305-2650-42EF-8B1E-F5015674074E}"/>
              </a:ext>
            </a:extLst>
          </p:cNvPr>
          <p:cNvSpPr>
            <a:spLocks noGrp="1"/>
          </p:cNvSpPr>
          <p:nvPr>
            <p:ph type="dt" sz="half" idx="10"/>
          </p:nvPr>
        </p:nvSpPr>
        <p:spPr/>
        <p:txBody>
          <a:bodyPr/>
          <a:lstStyle/>
          <a:p>
            <a:fld id="{97D6CBFD-9808-4CC8-A3F2-6A881B4FAA7A}" type="datetimeFigureOut">
              <a:rPr lang="en-GB" smtClean="0">
                <a:solidFill>
                  <a:srgbClr val="465E9C"/>
                </a:solidFill>
              </a:rPr>
              <a:pPr/>
              <a:t>03/01/2025</a:t>
            </a:fld>
            <a:endParaRPr lang="en-GB">
              <a:solidFill>
                <a:srgbClr val="465E9C"/>
              </a:solidFill>
            </a:endParaRPr>
          </a:p>
        </p:txBody>
      </p:sp>
      <p:sp>
        <p:nvSpPr>
          <p:cNvPr id="5" name="Footer Placeholder 4">
            <a:extLst>
              <a:ext uri="{FF2B5EF4-FFF2-40B4-BE49-F238E27FC236}">
                <a16:creationId xmlns:a16="http://schemas.microsoft.com/office/drawing/2014/main" id="{5646EE7E-99AE-483D-A9B1-D9BA762DEE79}"/>
              </a:ext>
            </a:extLst>
          </p:cNvPr>
          <p:cNvSpPr>
            <a:spLocks noGrp="1"/>
          </p:cNvSpPr>
          <p:nvPr>
            <p:ph type="ftr" sz="quarter" idx="11"/>
          </p:nvPr>
        </p:nvSpPr>
        <p:spPr/>
        <p:txBody>
          <a:bodyPr/>
          <a:lstStyle/>
          <a:p>
            <a:endParaRPr lang="en-GB">
              <a:solidFill>
                <a:srgbClr val="465E9C"/>
              </a:solidFill>
            </a:endParaRPr>
          </a:p>
        </p:txBody>
      </p:sp>
      <p:sp>
        <p:nvSpPr>
          <p:cNvPr id="6" name="Slide Number Placeholder 5">
            <a:extLst>
              <a:ext uri="{FF2B5EF4-FFF2-40B4-BE49-F238E27FC236}">
                <a16:creationId xmlns:a16="http://schemas.microsoft.com/office/drawing/2014/main" id="{28391136-B3A9-4049-B68E-76024327D068}"/>
              </a:ext>
            </a:extLst>
          </p:cNvPr>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spTree>
    <p:extLst>
      <p:ext uri="{BB962C8B-B14F-4D97-AF65-F5344CB8AC3E}">
        <p14:creationId xmlns:p14="http://schemas.microsoft.com/office/powerpoint/2010/main" val="268089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01BF-2D4E-4447-8B9B-8213D5DF5C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2A41F0-D164-40E6-B421-D36BE22D7B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458B47-60C4-4620-BCCE-D23964054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2D6EB5-3E59-4B08-9B09-F0A4723D354E}"/>
              </a:ext>
            </a:extLst>
          </p:cNvPr>
          <p:cNvSpPr>
            <a:spLocks noGrp="1"/>
          </p:cNvSpPr>
          <p:nvPr>
            <p:ph type="dt" sz="half" idx="10"/>
          </p:nvPr>
        </p:nvSpPr>
        <p:spPr/>
        <p:txBody>
          <a:bodyPr/>
          <a:lstStyle/>
          <a:p>
            <a:fld id="{DC48ED7C-D9A5-4EA8-B309-6E368BFA8F2B}" type="datetimeFigureOut">
              <a:rPr lang="en-US" smtClean="0"/>
              <a:t>1/3/2025</a:t>
            </a:fld>
            <a:endParaRPr lang="en-US" dirty="0"/>
          </a:p>
        </p:txBody>
      </p:sp>
      <p:sp>
        <p:nvSpPr>
          <p:cNvPr id="6" name="Footer Placeholder 5">
            <a:extLst>
              <a:ext uri="{FF2B5EF4-FFF2-40B4-BE49-F238E27FC236}">
                <a16:creationId xmlns:a16="http://schemas.microsoft.com/office/drawing/2014/main" id="{0A01DC31-6EBE-4571-9A58-D71F2A2363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1A0654-FA87-49C6-9564-E12704815CD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969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3DDF-D808-4282-BC57-E788EFE068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BC1D80-AD7A-478E-A97C-FB75E3E2E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DA20C-F4ED-4AB9-A9A9-D9C2E47D6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2387DE-7969-4FD5-BFB9-0E10E51C57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95EF01-5754-4C0E-96F2-FD967A40F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FAC6FD-BE84-4A78-BD26-1B9C02AB5AE0}"/>
              </a:ext>
            </a:extLst>
          </p:cNvPr>
          <p:cNvSpPr>
            <a:spLocks noGrp="1"/>
          </p:cNvSpPr>
          <p:nvPr>
            <p:ph type="dt" sz="half" idx="10"/>
          </p:nvPr>
        </p:nvSpPr>
        <p:spPr/>
        <p:txBody>
          <a:bodyPr/>
          <a:lstStyle/>
          <a:p>
            <a:fld id="{DC48ED7C-D9A5-4EA8-B309-6E368BFA8F2B}" type="datetimeFigureOut">
              <a:rPr lang="en-US" smtClean="0"/>
              <a:t>1/3/2025</a:t>
            </a:fld>
            <a:endParaRPr lang="en-US" dirty="0"/>
          </a:p>
        </p:txBody>
      </p:sp>
      <p:sp>
        <p:nvSpPr>
          <p:cNvPr id="8" name="Footer Placeholder 7">
            <a:extLst>
              <a:ext uri="{FF2B5EF4-FFF2-40B4-BE49-F238E27FC236}">
                <a16:creationId xmlns:a16="http://schemas.microsoft.com/office/drawing/2014/main" id="{7F5781BE-54C5-4B0C-9870-D76657B9A0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F8FA35-2ED7-49D8-BEF3-E7708502ECA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610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364B-92A7-4CB2-A620-27EB4F906E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9ADFDA-B676-4521-BCC8-9D7C8A42F512}"/>
              </a:ext>
            </a:extLst>
          </p:cNvPr>
          <p:cNvSpPr>
            <a:spLocks noGrp="1"/>
          </p:cNvSpPr>
          <p:nvPr>
            <p:ph type="dt" sz="half" idx="10"/>
          </p:nvPr>
        </p:nvSpPr>
        <p:spPr/>
        <p:txBody>
          <a:bodyPr/>
          <a:lstStyle/>
          <a:p>
            <a:fld id="{97D6CBFD-9808-4CC8-A3F2-6A881B4FAA7A}" type="datetimeFigureOut">
              <a:rPr lang="en-GB" smtClean="0">
                <a:solidFill>
                  <a:srgbClr val="465E9C"/>
                </a:solidFill>
              </a:rPr>
              <a:pPr/>
              <a:t>03/01/2025</a:t>
            </a:fld>
            <a:endParaRPr lang="en-GB">
              <a:solidFill>
                <a:srgbClr val="465E9C"/>
              </a:solidFill>
            </a:endParaRPr>
          </a:p>
        </p:txBody>
      </p:sp>
      <p:sp>
        <p:nvSpPr>
          <p:cNvPr id="4" name="Footer Placeholder 3">
            <a:extLst>
              <a:ext uri="{FF2B5EF4-FFF2-40B4-BE49-F238E27FC236}">
                <a16:creationId xmlns:a16="http://schemas.microsoft.com/office/drawing/2014/main" id="{BC099F37-D5A4-4A51-935E-D479D0598F4C}"/>
              </a:ext>
            </a:extLst>
          </p:cNvPr>
          <p:cNvSpPr>
            <a:spLocks noGrp="1"/>
          </p:cNvSpPr>
          <p:nvPr>
            <p:ph type="ftr" sz="quarter" idx="11"/>
          </p:nvPr>
        </p:nvSpPr>
        <p:spPr/>
        <p:txBody>
          <a:bodyPr/>
          <a:lstStyle/>
          <a:p>
            <a:endParaRPr lang="en-GB">
              <a:solidFill>
                <a:srgbClr val="465E9C"/>
              </a:solidFill>
            </a:endParaRPr>
          </a:p>
        </p:txBody>
      </p:sp>
      <p:sp>
        <p:nvSpPr>
          <p:cNvPr id="5" name="Slide Number Placeholder 4">
            <a:extLst>
              <a:ext uri="{FF2B5EF4-FFF2-40B4-BE49-F238E27FC236}">
                <a16:creationId xmlns:a16="http://schemas.microsoft.com/office/drawing/2014/main" id="{142FCDDE-41CA-4FCE-A939-A98DEDBCCB1E}"/>
              </a:ext>
            </a:extLst>
          </p:cNvPr>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spTree>
    <p:extLst>
      <p:ext uri="{BB962C8B-B14F-4D97-AF65-F5344CB8AC3E}">
        <p14:creationId xmlns:p14="http://schemas.microsoft.com/office/powerpoint/2010/main" val="41223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D38A-22CD-4C01-B13C-E30AF3419983}"/>
              </a:ext>
            </a:extLst>
          </p:cNvPr>
          <p:cNvSpPr>
            <a:spLocks noGrp="1"/>
          </p:cNvSpPr>
          <p:nvPr>
            <p:ph type="dt" sz="half" idx="10"/>
          </p:nvPr>
        </p:nvSpPr>
        <p:spPr/>
        <p:txBody>
          <a:bodyPr/>
          <a:lstStyle/>
          <a:p>
            <a:fld id="{97D6CBFD-9808-4CC8-A3F2-6A881B4FAA7A}" type="datetimeFigureOut">
              <a:rPr lang="en-GB" smtClean="0">
                <a:solidFill>
                  <a:srgbClr val="465E9C"/>
                </a:solidFill>
              </a:rPr>
              <a:pPr/>
              <a:t>03/01/2025</a:t>
            </a:fld>
            <a:endParaRPr lang="en-GB">
              <a:solidFill>
                <a:srgbClr val="465E9C"/>
              </a:solidFill>
            </a:endParaRPr>
          </a:p>
        </p:txBody>
      </p:sp>
      <p:sp>
        <p:nvSpPr>
          <p:cNvPr id="3" name="Footer Placeholder 2">
            <a:extLst>
              <a:ext uri="{FF2B5EF4-FFF2-40B4-BE49-F238E27FC236}">
                <a16:creationId xmlns:a16="http://schemas.microsoft.com/office/drawing/2014/main" id="{DDF7A3D9-EE16-4D99-BBD2-31D5A0E58158}"/>
              </a:ext>
            </a:extLst>
          </p:cNvPr>
          <p:cNvSpPr>
            <a:spLocks noGrp="1"/>
          </p:cNvSpPr>
          <p:nvPr>
            <p:ph type="ftr" sz="quarter" idx="11"/>
          </p:nvPr>
        </p:nvSpPr>
        <p:spPr/>
        <p:txBody>
          <a:bodyPr/>
          <a:lstStyle/>
          <a:p>
            <a:endParaRPr lang="en-GB">
              <a:solidFill>
                <a:srgbClr val="465E9C"/>
              </a:solidFill>
            </a:endParaRPr>
          </a:p>
        </p:txBody>
      </p:sp>
      <p:sp>
        <p:nvSpPr>
          <p:cNvPr id="4" name="Slide Number Placeholder 3">
            <a:extLst>
              <a:ext uri="{FF2B5EF4-FFF2-40B4-BE49-F238E27FC236}">
                <a16:creationId xmlns:a16="http://schemas.microsoft.com/office/drawing/2014/main" id="{9BCAC874-F555-4A7C-A955-8F37E04A784D}"/>
              </a:ext>
            </a:extLst>
          </p:cNvPr>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spTree>
    <p:extLst>
      <p:ext uri="{BB962C8B-B14F-4D97-AF65-F5344CB8AC3E}">
        <p14:creationId xmlns:p14="http://schemas.microsoft.com/office/powerpoint/2010/main" val="3266578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alpha val="25000"/>
          </a:srgbClr>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
            <a:ext cx="12192000" cy="1439863"/>
          </a:xfrm>
          <a:prstGeom prst="rect">
            <a:avLst/>
          </a:prstGeom>
          <a:solidFill>
            <a:srgbClr val="009FDA"/>
          </a:solidFill>
          <a:ln w="9525">
            <a:noFill/>
            <a:miter lim="800000"/>
            <a:headEnd/>
            <a:tailEnd/>
          </a:ln>
          <a:effectLst/>
        </p:spPr>
        <p:txBody>
          <a:bodyPr wrap="none" anchor="ctr"/>
          <a:lstStyle/>
          <a:p>
            <a:endParaRPr lang="en-GB" sz="1800">
              <a:solidFill>
                <a:srgbClr val="000000"/>
              </a:solidFill>
            </a:endParaRPr>
          </a:p>
        </p:txBody>
      </p:sp>
      <p:sp>
        <p:nvSpPr>
          <p:cNvPr id="5123" name="Rectangle 3"/>
          <p:cNvSpPr>
            <a:spLocks noGrp="1" noChangeArrowheads="1"/>
          </p:cNvSpPr>
          <p:nvPr>
            <p:ph type="title"/>
          </p:nvPr>
        </p:nvSpPr>
        <p:spPr bwMode="auto">
          <a:xfrm>
            <a:off x="575734" y="1978026"/>
            <a:ext cx="11036300" cy="576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5124" name="Rectangle 4"/>
          <p:cNvSpPr>
            <a:spLocks noGrp="1" noChangeArrowheads="1"/>
          </p:cNvSpPr>
          <p:nvPr>
            <p:ph type="body" idx="1"/>
          </p:nvPr>
        </p:nvSpPr>
        <p:spPr bwMode="auto">
          <a:xfrm>
            <a:off x="575734" y="2698750"/>
            <a:ext cx="11036300" cy="36825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9" descr="UoL_logo_black RGB"/>
          <p:cNvPicPr>
            <a:picLocks noChangeAspect="1" noChangeArrowheads="1"/>
          </p:cNvPicPr>
          <p:nvPr/>
        </p:nvPicPr>
        <p:blipFill>
          <a:blip r:embed="rId4" cstate="print"/>
          <a:srcRect/>
          <a:stretch>
            <a:fillRect/>
          </a:stretch>
        </p:blipFill>
        <p:spPr bwMode="auto">
          <a:xfrm>
            <a:off x="8829509" y="606426"/>
            <a:ext cx="2880000" cy="617145"/>
          </a:xfrm>
          <a:prstGeom prst="rect">
            <a:avLst/>
          </a:prstGeom>
          <a:noFill/>
        </p:spPr>
      </p:pic>
      <p:pic>
        <p:nvPicPr>
          <p:cNvPr id="9" name="Picture 14" descr="Skills"/>
          <p:cNvPicPr>
            <a:picLocks noChangeAspect="1" noChangeArrowheads="1"/>
          </p:cNvPicPr>
          <p:nvPr/>
        </p:nvPicPr>
        <p:blipFill>
          <a:blip r:embed="rId5" cstate="print"/>
          <a:srcRect/>
          <a:stretch>
            <a:fillRect/>
          </a:stretch>
        </p:blipFill>
        <p:spPr bwMode="auto">
          <a:xfrm>
            <a:off x="569385" y="765175"/>
            <a:ext cx="4320116" cy="442913"/>
          </a:xfrm>
          <a:prstGeom prst="rect">
            <a:avLst/>
          </a:prstGeom>
          <a:noFill/>
          <a:ln w="9525">
            <a:noFill/>
            <a:miter lim="800000"/>
            <a:headEnd/>
            <a:tailEnd/>
          </a:ln>
        </p:spPr>
      </p:pic>
    </p:spTree>
    <p:extLst>
      <p:ext uri="{BB962C8B-B14F-4D97-AF65-F5344CB8AC3E}">
        <p14:creationId xmlns:p14="http://schemas.microsoft.com/office/powerpoint/2010/main" val="4129589145"/>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177800" indent="-177800" algn="l" rtl="0" eaLnBrk="1" fontAlgn="base" hangingPunct="1">
        <a:spcBef>
          <a:spcPct val="20000"/>
        </a:spcBef>
        <a:spcAft>
          <a:spcPct val="0"/>
        </a:spcAft>
        <a:buFont typeface="Arial" pitchFamily="34" charset="0"/>
        <a:buChar char="•"/>
        <a:defRPr sz="2400">
          <a:solidFill>
            <a:schemeClr val="tx1"/>
          </a:solidFill>
          <a:latin typeface="+mn-lt"/>
          <a:ea typeface="+mn-ea"/>
          <a:cs typeface="+mn-cs"/>
        </a:defRPr>
      </a:lvl1pPr>
      <a:lvl2pPr marL="531813" indent="-173038" algn="l" rtl="0" eaLnBrk="1" fontAlgn="base" hangingPunct="1">
        <a:spcBef>
          <a:spcPct val="20000"/>
        </a:spcBef>
        <a:spcAft>
          <a:spcPct val="0"/>
        </a:spcAft>
        <a:buFont typeface="Arial" pitchFamily="34" charset="0"/>
        <a:buChar char="–"/>
        <a:defRPr sz="2000">
          <a:solidFill>
            <a:schemeClr val="tx1"/>
          </a:solidFill>
          <a:latin typeface="+mn-lt"/>
        </a:defRPr>
      </a:lvl2pPr>
      <a:lvl3pPr marL="890588" indent="-173038" algn="l" rtl="0" eaLnBrk="1" fontAlgn="base" hangingPunct="1">
        <a:spcBef>
          <a:spcPct val="20000"/>
        </a:spcBef>
        <a:spcAft>
          <a:spcPct val="0"/>
        </a:spcAft>
        <a:buFont typeface="Arial" pitchFamily="34" charset="0"/>
        <a:buChar char="•"/>
        <a:defRPr>
          <a:solidFill>
            <a:schemeClr val="tx1"/>
          </a:solidFill>
          <a:latin typeface="+mn-lt"/>
        </a:defRPr>
      </a:lvl3pPr>
      <a:lvl4pPr marL="1249363" indent="-173038" algn="l" rtl="0" eaLnBrk="1" fontAlgn="base" hangingPunct="1">
        <a:spcBef>
          <a:spcPct val="20000"/>
        </a:spcBef>
        <a:spcAft>
          <a:spcPct val="0"/>
        </a:spcAft>
        <a:defRPr>
          <a:solidFill>
            <a:schemeClr val="tx1"/>
          </a:solidFill>
          <a:latin typeface="+mn-lt"/>
        </a:defRPr>
      </a:lvl4pPr>
      <a:lvl5pPr marL="1608138" indent="-173038" algn="l" rtl="0" eaLnBrk="1" fontAlgn="base" hangingPunct="1">
        <a:spcBef>
          <a:spcPct val="20000"/>
        </a:spcBef>
        <a:spcAft>
          <a:spcPct val="0"/>
        </a:spcAft>
        <a:defRPr>
          <a:solidFill>
            <a:schemeClr val="tx1"/>
          </a:solidFill>
          <a:latin typeface="+mn-lt"/>
        </a:defRPr>
      </a:lvl5pPr>
      <a:lvl6pPr marL="2065338" indent="-173038" algn="l" rtl="0" eaLnBrk="1" fontAlgn="base" hangingPunct="1">
        <a:spcBef>
          <a:spcPct val="20000"/>
        </a:spcBef>
        <a:spcAft>
          <a:spcPct val="0"/>
        </a:spcAft>
        <a:defRPr>
          <a:solidFill>
            <a:schemeClr val="tx1"/>
          </a:solidFill>
          <a:latin typeface="+mn-lt"/>
        </a:defRPr>
      </a:lvl6pPr>
      <a:lvl7pPr marL="2522538" indent="-173038" algn="l" rtl="0" eaLnBrk="1" fontAlgn="base" hangingPunct="1">
        <a:spcBef>
          <a:spcPct val="20000"/>
        </a:spcBef>
        <a:spcAft>
          <a:spcPct val="0"/>
        </a:spcAft>
        <a:defRPr>
          <a:solidFill>
            <a:schemeClr val="tx1"/>
          </a:solidFill>
          <a:latin typeface="+mn-lt"/>
        </a:defRPr>
      </a:lvl7pPr>
      <a:lvl8pPr marL="2979738" indent="-173038" algn="l" rtl="0" eaLnBrk="1" fontAlgn="base" hangingPunct="1">
        <a:spcBef>
          <a:spcPct val="20000"/>
        </a:spcBef>
        <a:spcAft>
          <a:spcPct val="0"/>
        </a:spcAft>
        <a:defRPr>
          <a:solidFill>
            <a:schemeClr val="tx1"/>
          </a:solidFill>
          <a:latin typeface="+mn-lt"/>
        </a:defRPr>
      </a:lvl8pPr>
      <a:lvl9pPr marL="3436938" indent="-173038" algn="l" rtl="0" eaLnBrk="1" fontAlgn="base" hangingPunct="1">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alpha val="2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9050F-893D-4454-9E6E-35C1ADE2D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941831-D83F-4B3C-BB16-F7ACC141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BCA3F2-D663-45AC-949F-1AE678FA6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0DF2-9AB0-406F-91E5-A7F2D781743E}" type="datetimeFigureOut">
              <a:rPr lang="en-GB" smtClean="0"/>
              <a:t>03/01/2025</a:t>
            </a:fld>
            <a:endParaRPr lang="en-GB"/>
          </a:p>
        </p:txBody>
      </p:sp>
      <p:sp>
        <p:nvSpPr>
          <p:cNvPr id="5" name="Footer Placeholder 4">
            <a:extLst>
              <a:ext uri="{FF2B5EF4-FFF2-40B4-BE49-F238E27FC236}">
                <a16:creationId xmlns:a16="http://schemas.microsoft.com/office/drawing/2014/main" id="{0EB8ECDD-D97C-4BD0-B732-AB01CA5AC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1E56F0-EA0A-497D-806B-4F58D64E0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B32-2DCE-449D-A4B7-C2F940A1D8C0}" type="slidenum">
              <a:rPr lang="en-GB" smtClean="0"/>
              <a:t>‹#›</a:t>
            </a:fld>
            <a:endParaRPr lang="en-GB"/>
          </a:p>
        </p:txBody>
      </p:sp>
    </p:spTree>
    <p:extLst>
      <p:ext uri="{BB962C8B-B14F-4D97-AF65-F5344CB8AC3E}">
        <p14:creationId xmlns:p14="http://schemas.microsoft.com/office/powerpoint/2010/main" val="23362696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C12195-1175-4F63-AFAB-A8EF64746E3A}" type="datetime1">
              <a:rPr lang="en-US" smtClean="0"/>
              <a:t>1/3/2025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E0E792-1772-4E74-955D-98F73C6AD9D7}" type="slidenum">
              <a:rPr lang="en-US" smtClean="0"/>
              <a:pPr/>
              <a:t>‹#›</a:t>
            </a:fld>
            <a:endParaRPr lang="en-US"/>
          </a:p>
        </p:txBody>
      </p:sp>
    </p:spTree>
    <p:extLst>
      <p:ext uri="{BB962C8B-B14F-4D97-AF65-F5344CB8AC3E}">
        <p14:creationId xmlns:p14="http://schemas.microsoft.com/office/powerpoint/2010/main" val="1314083828"/>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F2985-CA0F-41D5-BA2A-6021D04A5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2DA95-C3B5-4844-B632-1C13424B8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F6580-E0EF-4034-BD0F-2BC2827EC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EBB65-4A33-4B16-9E2B-C2FCEAE3D937}" type="datetime1">
              <a:rPr lang="en-US" smtClean="0"/>
              <a:t>1/3/2025</a:t>
            </a:fld>
            <a:endParaRPr lang="en-GB"/>
          </a:p>
        </p:txBody>
      </p:sp>
      <p:sp>
        <p:nvSpPr>
          <p:cNvPr id="5" name="Footer Placeholder 4">
            <a:extLst>
              <a:ext uri="{FF2B5EF4-FFF2-40B4-BE49-F238E27FC236}">
                <a16:creationId xmlns:a16="http://schemas.microsoft.com/office/drawing/2014/main" id="{6FA81035-5662-4B0D-A7B3-70E212A5E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036078-EB5E-4C46-B563-7D2DE3676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7B4D-B1ED-498C-8838-3D6A4F27AD60}" type="slidenum">
              <a:rPr lang="en-GB" smtClean="0"/>
              <a:t>‹#›</a:t>
            </a:fld>
            <a:endParaRPr lang="en-GB"/>
          </a:p>
        </p:txBody>
      </p:sp>
    </p:spTree>
    <p:extLst>
      <p:ext uri="{BB962C8B-B14F-4D97-AF65-F5344CB8AC3E}">
        <p14:creationId xmlns:p14="http://schemas.microsoft.com/office/powerpoint/2010/main" val="96731459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icefernandes@yahoo.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www.theguardian.com/technology/2022/dec/04/ai-bot-chatgpt-stuns-academics-with-essay-writing-skills-and-usabilit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unpaywall.org/" TargetMode="External"/><Relationship Id="rId2" Type="http://schemas.openxmlformats.org/officeDocument/2006/relationships/image" Target="../media/image66.png"/><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hyperlink" Target="https://app.presentations.ai/" TargetMode="External"/><Relationship Id="rId12" Type="http://schemas.openxmlformats.org/officeDocument/2006/relationships/image" Target="../media/image81.png"/><Relationship Id="rId2" Type="http://schemas.openxmlformats.org/officeDocument/2006/relationships/image" Target="../media/image72.png"/><Relationship Id="rId1" Type="http://schemas.openxmlformats.org/officeDocument/2006/relationships/slideLayout" Target="../slideLayouts/slideLayout9.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g"/><Relationship Id="rId1" Type="http://schemas.openxmlformats.org/officeDocument/2006/relationships/slideLayout" Target="../slideLayouts/slideLayout21.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jpeg"/></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7.xml"/><Relationship Id="rId7" Type="http://schemas.openxmlformats.org/officeDocument/2006/relationships/diagramQuickStyle" Target="../diagrams/quickStyl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2.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000">
              <a:schemeClr val="accent4">
                <a:lumMod val="60000"/>
                <a:lumOff val="40000"/>
                <a:alpha val="15000"/>
              </a:schemeClr>
            </a:gs>
            <a:gs pos="43090">
              <a:schemeClr val="bg1"/>
            </a:gs>
            <a:gs pos="1724">
              <a:schemeClr val="accent1">
                <a:lumMod val="40000"/>
                <a:lumOff val="60000"/>
              </a:schemeClr>
            </a:gs>
            <a:gs pos="77572">
              <a:schemeClr val="bg1"/>
            </a:gs>
            <a:gs pos="64000">
              <a:schemeClr val="accent6">
                <a:lumMod val="40000"/>
                <a:lumOff val="60000"/>
              </a:schemeClr>
            </a:gs>
            <a:gs pos="100000">
              <a:srgbClr val="FFCCFF"/>
            </a:gs>
          </a:gsLst>
          <a:lin ang="2700000" scaled="1"/>
        </a:gra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587375" y="937973"/>
            <a:ext cx="11017250" cy="1433513"/>
          </a:xfrm>
          <a:ln w="41275" cmpd="sng">
            <a:solidFill>
              <a:schemeClr val="tx1">
                <a:alpha val="82000"/>
              </a:schemeClr>
            </a:solidFill>
          </a:ln>
        </p:spPr>
        <p:txBody>
          <a:bodyPr vert="horz" lIns="91440" tIns="45720" rIns="91440" bIns="45720" rtlCol="0" anchor="b">
            <a:normAutofit/>
          </a:bodyPr>
          <a:lstStyle/>
          <a:p>
            <a:pPr algn="ctr" fontAlgn="auto">
              <a:spcAft>
                <a:spcPts val="0"/>
              </a:spcAft>
              <a:defRPr/>
            </a:pPr>
            <a:r>
              <a:rPr lang="en-US" b="1" dirty="0">
                <a:solidFill>
                  <a:srgbClr val="002060"/>
                </a:solidFill>
                <a:latin typeface="Algerian" panose="04020705040A02060702" pitchFamily="82" charset="0"/>
              </a:rPr>
              <a:t>THE DOCTORAL RESEARCH JOURNEY</a:t>
            </a:r>
            <a:r>
              <a:rPr lang="en-US" dirty="0">
                <a:solidFill>
                  <a:srgbClr val="002060"/>
                </a:solidFill>
                <a:latin typeface="Algerian" panose="04020705040A02060702" pitchFamily="82" charset="0"/>
              </a:rPr>
              <a:t>– </a:t>
            </a:r>
            <a:r>
              <a:rPr lang="en-US" dirty="0">
                <a:solidFill>
                  <a:srgbClr val="C00000"/>
                </a:solidFill>
                <a:latin typeface="Aharoni" panose="02010803020104030203" pitchFamily="2" charset="-79"/>
                <a:cs typeface="Aharoni" panose="02010803020104030203" pitchFamily="2" charset="-79"/>
              </a:rPr>
              <a:t>Challenges &amp; Opportunities</a:t>
            </a:r>
            <a:endParaRPr lang="en-US" b="0" dirty="0">
              <a:solidFill>
                <a:srgbClr val="C00000"/>
              </a:solidFill>
              <a:latin typeface="Aharoni" panose="02010803020104030203" pitchFamily="2" charset="-79"/>
              <a:cs typeface="Aharoni" panose="02010803020104030203" pitchFamily="2" charset="-79"/>
            </a:endParaRPr>
          </a:p>
        </p:txBody>
      </p:sp>
      <p:sp>
        <p:nvSpPr>
          <p:cNvPr id="2" name="TextBox 1">
            <a:extLst>
              <a:ext uri="{FF2B5EF4-FFF2-40B4-BE49-F238E27FC236}">
                <a16:creationId xmlns:a16="http://schemas.microsoft.com/office/drawing/2014/main" id="{CB7036D8-59E7-4415-97D2-3158E337F675}"/>
              </a:ext>
            </a:extLst>
          </p:cNvPr>
          <p:cNvSpPr txBox="1"/>
          <p:nvPr/>
        </p:nvSpPr>
        <p:spPr>
          <a:xfrm>
            <a:off x="7298017" y="3638313"/>
            <a:ext cx="4572000" cy="2233522"/>
          </a:xfrm>
          <a:prstGeom prst="rect">
            <a:avLst/>
          </a:prstGeom>
        </p:spPr>
        <p:txBody>
          <a:bodyPr vert="horz" lIns="91440" tIns="45720" rIns="91440" bIns="45720" rtlCol="0" anchor="t">
            <a:noAutofit/>
          </a:bodyPr>
          <a:lstStyle/>
          <a:p>
            <a:r>
              <a:rPr lang="en-US" sz="3200" b="1" dirty="0">
                <a:solidFill>
                  <a:srgbClr val="660033"/>
                </a:solidFill>
                <a:latin typeface="Bahnschrift Light Condensed" panose="020B0502040204020203" pitchFamily="34" charset="0"/>
              </a:rPr>
              <a:t>Dr. Janice Fernandes</a:t>
            </a:r>
          </a:p>
          <a:p>
            <a:r>
              <a:rPr lang="en-US" sz="3200" b="1" dirty="0">
                <a:solidFill>
                  <a:srgbClr val="660033"/>
                </a:solidFill>
                <a:latin typeface="Bahnschrift Light Condensed" panose="020B0502040204020203" pitchFamily="34" charset="0"/>
              </a:rPr>
              <a:t>Academic Support Manager  </a:t>
            </a:r>
          </a:p>
          <a:p>
            <a:r>
              <a:rPr lang="en-US" sz="3200" b="1" dirty="0">
                <a:solidFill>
                  <a:srgbClr val="660033"/>
                </a:solidFill>
                <a:latin typeface="Bahnschrift Light Condensed" panose="020B0502040204020203" pitchFamily="34" charset="0"/>
              </a:rPr>
              <a:t>University of West London, U.K.</a:t>
            </a:r>
          </a:p>
          <a:p>
            <a:r>
              <a:rPr lang="en-US" sz="3200" b="1" dirty="0">
                <a:solidFill>
                  <a:srgbClr val="660033"/>
                </a:solidFill>
                <a:latin typeface="Bahnschrift Light Condensed" panose="020B0502040204020203" pitchFamily="34" charset="0"/>
                <a:hlinkClick r:id="rId3"/>
              </a:rPr>
              <a:t>janicefernandes@yahoo.com</a:t>
            </a:r>
            <a:endParaRPr lang="en-US" sz="3200" b="1" dirty="0">
              <a:solidFill>
                <a:srgbClr val="660033"/>
              </a:solidFill>
              <a:latin typeface="Bahnschrift Light Condensed" panose="020B0502040204020203" pitchFamily="34" charset="0"/>
            </a:endParaRPr>
          </a:p>
          <a:p>
            <a:endParaRPr lang="en-US" sz="2800" b="1" dirty="0">
              <a:solidFill>
                <a:srgbClr val="660033"/>
              </a:solidFill>
              <a:latin typeface="Bahnschrift Light Condensed" panose="020B0502040204020203" pitchFamily="34" charset="0"/>
            </a:endParaRPr>
          </a:p>
          <a:p>
            <a:pPr algn="r"/>
            <a:r>
              <a:rPr lang="en-US" sz="2800" b="1" dirty="0">
                <a:solidFill>
                  <a:srgbClr val="660033"/>
                </a:solidFill>
                <a:latin typeface="Bahnschrift Light Condensed" panose="020B0502040204020203" pitchFamily="34" charset="0"/>
              </a:rPr>
              <a:t>29</a:t>
            </a:r>
            <a:r>
              <a:rPr lang="en-US" sz="2800" b="1" baseline="30000" dirty="0">
                <a:solidFill>
                  <a:srgbClr val="660033"/>
                </a:solidFill>
                <a:latin typeface="Bahnschrift Light Condensed" panose="020B0502040204020203" pitchFamily="34" charset="0"/>
              </a:rPr>
              <a:t>th</a:t>
            </a:r>
            <a:r>
              <a:rPr lang="en-US" sz="2800" b="1" dirty="0">
                <a:solidFill>
                  <a:srgbClr val="660033"/>
                </a:solidFill>
                <a:latin typeface="Bahnschrift Light Condensed" panose="020B0502040204020203" pitchFamily="34" charset="0"/>
              </a:rPr>
              <a:t> Dec 2024</a:t>
            </a:r>
            <a:endParaRPr lang="en-US" sz="2800" b="1" dirty="0">
              <a:solidFill>
                <a:srgbClr val="C00000"/>
              </a:solidFill>
              <a:latin typeface="Modern No. 20" panose="02070704070505020303" pitchFamily="18" charset="0"/>
            </a:endParaRPr>
          </a:p>
        </p:txBody>
      </p:sp>
      <p:pic>
        <p:nvPicPr>
          <p:cNvPr id="6" name="Picture 5">
            <a:extLst>
              <a:ext uri="{FF2B5EF4-FFF2-40B4-BE49-F238E27FC236}">
                <a16:creationId xmlns:a16="http://schemas.microsoft.com/office/drawing/2014/main" id="{1BE9B6A0-3037-F9A0-6409-096C567C99AC}"/>
              </a:ext>
            </a:extLst>
          </p:cNvPr>
          <p:cNvPicPr>
            <a:picLocks noChangeAspect="1"/>
          </p:cNvPicPr>
          <p:nvPr/>
        </p:nvPicPr>
        <p:blipFill>
          <a:blip r:embed="rId4"/>
          <a:stretch>
            <a:fillRect/>
          </a:stretch>
        </p:blipFill>
        <p:spPr>
          <a:xfrm>
            <a:off x="1035121" y="3926088"/>
            <a:ext cx="1312664" cy="1945747"/>
          </a:xfrm>
          <a:prstGeom prst="rect">
            <a:avLst/>
          </a:prstGeom>
        </p:spPr>
      </p:pic>
    </p:spTree>
    <p:extLst>
      <p:ext uri="{BB962C8B-B14F-4D97-AF65-F5344CB8AC3E}">
        <p14:creationId xmlns:p14="http://schemas.microsoft.com/office/powerpoint/2010/main" val="10300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2000" fill="hold"/>
                                        <p:tgtEl>
                                          <p:spTgt spid="13315"/>
                                        </p:tgtEl>
                                        <p:attrNameLst>
                                          <p:attrName>ppt_x</p:attrName>
                                        </p:attrNameLst>
                                      </p:cBhvr>
                                      <p:tavLst>
                                        <p:tav tm="0">
                                          <p:val>
                                            <p:strVal val="#ppt_x"/>
                                          </p:val>
                                        </p:tav>
                                        <p:tav tm="100000">
                                          <p:val>
                                            <p:strVal val="#ppt_x"/>
                                          </p:val>
                                        </p:tav>
                                      </p:tavLst>
                                    </p:anim>
                                    <p:anim calcmode="lin" valueType="num">
                                      <p:cBhvr additive="base">
                                        <p:cTn id="8" dur="2000" fill="hold"/>
                                        <p:tgtEl>
                                          <p:spTgt spid="1331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BED457-2D90-C8A1-B3B2-48A7911EAC10}"/>
              </a:ext>
            </a:extLst>
          </p:cNvPr>
          <p:cNvPicPr>
            <a:picLocks noChangeAspect="1"/>
          </p:cNvPicPr>
          <p:nvPr/>
        </p:nvPicPr>
        <p:blipFill>
          <a:blip r:embed="rId2"/>
          <a:stretch>
            <a:fillRect/>
          </a:stretch>
        </p:blipFill>
        <p:spPr>
          <a:xfrm>
            <a:off x="627355" y="3160617"/>
            <a:ext cx="5677192" cy="1111307"/>
          </a:xfrm>
          <a:prstGeom prst="rect">
            <a:avLst/>
          </a:prstGeom>
        </p:spPr>
      </p:pic>
      <p:pic>
        <p:nvPicPr>
          <p:cNvPr id="9" name="Picture 8">
            <a:extLst>
              <a:ext uri="{FF2B5EF4-FFF2-40B4-BE49-F238E27FC236}">
                <a16:creationId xmlns:a16="http://schemas.microsoft.com/office/drawing/2014/main" id="{BC33688C-F162-99A1-5DF2-08F7212EC41B}"/>
              </a:ext>
            </a:extLst>
          </p:cNvPr>
          <p:cNvPicPr>
            <a:picLocks noChangeAspect="1"/>
          </p:cNvPicPr>
          <p:nvPr/>
        </p:nvPicPr>
        <p:blipFill>
          <a:blip r:embed="rId3"/>
          <a:stretch>
            <a:fillRect/>
          </a:stretch>
        </p:blipFill>
        <p:spPr>
          <a:xfrm>
            <a:off x="869416" y="4271924"/>
            <a:ext cx="5193069" cy="1235917"/>
          </a:xfrm>
          <a:prstGeom prst="rect">
            <a:avLst/>
          </a:prstGeom>
        </p:spPr>
      </p:pic>
      <p:pic>
        <p:nvPicPr>
          <p:cNvPr id="11" name="Picture 10">
            <a:extLst>
              <a:ext uri="{FF2B5EF4-FFF2-40B4-BE49-F238E27FC236}">
                <a16:creationId xmlns:a16="http://schemas.microsoft.com/office/drawing/2014/main" id="{2FE49220-0DC6-11BF-AD1B-582E212F2ACF}"/>
              </a:ext>
            </a:extLst>
          </p:cNvPr>
          <p:cNvPicPr>
            <a:picLocks noChangeAspect="1"/>
          </p:cNvPicPr>
          <p:nvPr/>
        </p:nvPicPr>
        <p:blipFill>
          <a:blip r:embed="rId4"/>
          <a:stretch>
            <a:fillRect/>
          </a:stretch>
        </p:blipFill>
        <p:spPr>
          <a:xfrm>
            <a:off x="640479" y="556677"/>
            <a:ext cx="5601265" cy="1217666"/>
          </a:xfrm>
          <a:prstGeom prst="rect">
            <a:avLst/>
          </a:prstGeom>
        </p:spPr>
      </p:pic>
      <p:pic>
        <p:nvPicPr>
          <p:cNvPr id="1026" name="Picture 2" descr="Documents Royalty Free Vector Image ...">
            <a:extLst>
              <a:ext uri="{FF2B5EF4-FFF2-40B4-BE49-F238E27FC236}">
                <a16:creationId xmlns:a16="http://schemas.microsoft.com/office/drawing/2014/main" id="{EE9C7F06-6811-66B1-286C-D4EB25451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718" y="54391"/>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8758ED8-2057-C077-0BD2-FF9ABFB3DBB8}"/>
              </a:ext>
            </a:extLst>
          </p:cNvPr>
          <p:cNvPicPr>
            <a:picLocks noChangeAspect="1"/>
          </p:cNvPicPr>
          <p:nvPr/>
        </p:nvPicPr>
        <p:blipFill>
          <a:blip r:embed="rId6"/>
          <a:stretch>
            <a:fillRect/>
          </a:stretch>
        </p:blipFill>
        <p:spPr>
          <a:xfrm>
            <a:off x="703282" y="1873855"/>
            <a:ext cx="5260187" cy="1111307"/>
          </a:xfrm>
          <a:prstGeom prst="rect">
            <a:avLst/>
          </a:prstGeom>
        </p:spPr>
      </p:pic>
      <p:sp>
        <p:nvSpPr>
          <p:cNvPr id="14" name="Rectangle 2">
            <a:extLst>
              <a:ext uri="{FF2B5EF4-FFF2-40B4-BE49-F238E27FC236}">
                <a16:creationId xmlns:a16="http://schemas.microsoft.com/office/drawing/2014/main" id="{D4316F2E-7CC7-A823-EEB0-277272F9B83F}"/>
              </a:ext>
            </a:extLst>
          </p:cNvPr>
          <p:cNvSpPr txBox="1">
            <a:spLocks noChangeArrowheads="1"/>
          </p:cNvSpPr>
          <p:nvPr/>
        </p:nvSpPr>
        <p:spPr>
          <a:xfrm>
            <a:off x="1332887" y="-90186"/>
            <a:ext cx="4763114" cy="47871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a:ln>
                  <a:solidFill>
                    <a:srgbClr val="0070C0"/>
                  </a:solidFill>
                </a:ln>
                <a:solidFill>
                  <a:srgbClr val="008000"/>
                </a:solidFill>
                <a:latin typeface="Arial Black" pitchFamily="34" charset="0"/>
              </a:rPr>
            </a:br>
            <a:r>
              <a:rPr lang="en-US" sz="3400" b="1">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Some examples</a:t>
            </a:r>
            <a:endParaRPr lang="en-US" sz="3000" dirty="0">
              <a:ln>
                <a:solidFill>
                  <a:srgbClr val="0070C0"/>
                </a:solidFill>
              </a:ln>
              <a:solidFill>
                <a:srgbClr val="C00000"/>
              </a:solidFill>
              <a:latin typeface="Algerian" pitchFamily="82" charset="0"/>
            </a:endParaRPr>
          </a:p>
        </p:txBody>
      </p:sp>
      <p:pic>
        <p:nvPicPr>
          <p:cNvPr id="15" name="Picture 2" descr="Documents Royalty Free Vector Image ...">
            <a:extLst>
              <a:ext uri="{FF2B5EF4-FFF2-40B4-BE49-F238E27FC236}">
                <a16:creationId xmlns:a16="http://schemas.microsoft.com/office/drawing/2014/main" id="{CB4CC7DE-C86A-8F3E-0A5A-0E541695DD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718" y="1940341"/>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89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90471391"/>
              </p:ext>
            </p:extLst>
          </p:nvPr>
        </p:nvGraphicFramePr>
        <p:xfrm>
          <a:off x="2374231" y="995293"/>
          <a:ext cx="8523956" cy="500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5215468" y="2959443"/>
            <a:ext cx="2065866" cy="939114"/>
          </a:xfrm>
          <a:prstGeom prst="roundRect">
            <a:avLst/>
          </a:prstGeom>
          <a:solidFill>
            <a:srgbClr val="666633"/>
          </a:solidFill>
          <a:scene3d>
            <a:camera prst="orthographicFront"/>
            <a:lightRig rig="threePt" dir="t"/>
          </a:scene3d>
          <a:sp3d>
            <a:bevelT w="152400" h="50800" prst="softRound"/>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latin typeface="Constantia" panose="02030602050306030303" pitchFamily="18" charset="0"/>
              </a:rPr>
              <a:t>Literature Review Process </a:t>
            </a:r>
          </a:p>
        </p:txBody>
      </p:sp>
      <p:sp>
        <p:nvSpPr>
          <p:cNvPr id="5" name="Title 1">
            <a:extLst>
              <a:ext uri="{FF2B5EF4-FFF2-40B4-BE49-F238E27FC236}">
                <a16:creationId xmlns:a16="http://schemas.microsoft.com/office/drawing/2014/main" id="{AA83E485-8595-4E7A-A46E-0CD44A25CAAF}"/>
              </a:ext>
            </a:extLst>
          </p:cNvPr>
          <p:cNvSpPr txBox="1">
            <a:spLocks/>
          </p:cNvSpPr>
          <p:nvPr/>
        </p:nvSpPr>
        <p:spPr>
          <a:xfrm>
            <a:off x="1293812" y="221584"/>
            <a:ext cx="9604375" cy="1049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400" b="1" cap="none"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How to write a literature review </a:t>
            </a:r>
          </a:p>
        </p:txBody>
      </p:sp>
    </p:spTree>
    <p:extLst>
      <p:ext uri="{BB962C8B-B14F-4D97-AF65-F5344CB8AC3E}">
        <p14:creationId xmlns:p14="http://schemas.microsoft.com/office/powerpoint/2010/main" val="319076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25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81035" y="423069"/>
            <a:ext cx="8254493" cy="589756"/>
          </a:xfrm>
        </p:spPr>
        <p:txBody>
          <a:bodyPr>
            <a:normAutofit/>
          </a:bodyPr>
          <a:lstStyle/>
          <a:p>
            <a:pPr eaLnBrk="1" hangingPunct="1"/>
            <a:r>
              <a:rPr lang="en-US" altLang="en-US" sz="3200" b="1" cap="none">
                <a:solidFill>
                  <a:srgbClr val="0070C0"/>
                </a:solidFill>
                <a:latin typeface="Avenir Next LT Pro" panose="020B0504020202020204" pitchFamily="34" charset="0"/>
              </a:rPr>
              <a:t>The  typical structure of a journal article</a:t>
            </a:r>
          </a:p>
        </p:txBody>
      </p:sp>
      <p:sp>
        <p:nvSpPr>
          <p:cNvPr id="6147" name="Rectangle 3"/>
          <p:cNvSpPr>
            <a:spLocks noGrp="1" noChangeArrowheads="1"/>
          </p:cNvSpPr>
          <p:nvPr>
            <p:ph idx="4294967295"/>
          </p:nvPr>
        </p:nvSpPr>
        <p:spPr>
          <a:xfrm>
            <a:off x="7816793" y="1412875"/>
            <a:ext cx="4004306" cy="4032250"/>
          </a:xfrm>
        </p:spPr>
        <p:txBody>
          <a:bodyPr anchor="ctr">
            <a:noAutofit/>
          </a:bodyPr>
          <a:lstStyle/>
          <a:p>
            <a:pPr eaLnBrk="1" hangingPunct="1">
              <a:buFont typeface="Wingdings" panose="05000000000000000000" pitchFamily="2" charset="2"/>
              <a:buChar char="v"/>
            </a:pPr>
            <a:r>
              <a:rPr lang="en-US" altLang="en-US" sz="2200"/>
              <a:t> </a:t>
            </a: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Title and authors</a:t>
            </a:r>
          </a:p>
          <a:p>
            <a:pPr eaLnBrk="1" hangingPunct="1">
              <a:buFont typeface="Wingdings" panose="05000000000000000000" pitchFamily="2" charset="2"/>
              <a:buChar char="v"/>
            </a:pP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 Abstract and keywords</a:t>
            </a:r>
          </a:p>
          <a:p>
            <a:pPr eaLnBrk="1" hangingPunct="1">
              <a:buFont typeface="Wingdings" panose="05000000000000000000" pitchFamily="2" charset="2"/>
              <a:buChar char="v"/>
            </a:pP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 Introduction</a:t>
            </a:r>
          </a:p>
          <a:p>
            <a:pPr eaLnBrk="1" hangingPunct="1">
              <a:buFont typeface="Wingdings" panose="05000000000000000000" pitchFamily="2" charset="2"/>
              <a:buChar char="v"/>
            </a:pP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 Literature Review</a:t>
            </a:r>
          </a:p>
          <a:p>
            <a:pPr eaLnBrk="1" hangingPunct="1">
              <a:buFont typeface="Wingdings" panose="05000000000000000000" pitchFamily="2" charset="2"/>
              <a:buChar char="v"/>
            </a:pP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 Research methodology</a:t>
            </a:r>
          </a:p>
          <a:p>
            <a:pPr eaLnBrk="1" hangingPunct="1">
              <a:buFont typeface="Wingdings" panose="05000000000000000000" pitchFamily="2" charset="2"/>
              <a:buChar char="v"/>
            </a:pP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 Findings</a:t>
            </a:r>
          </a:p>
          <a:p>
            <a:pPr eaLnBrk="1" hangingPunct="1">
              <a:buFont typeface="Wingdings" panose="05000000000000000000" pitchFamily="2" charset="2"/>
              <a:buChar char="v"/>
            </a:pP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 Discussion</a:t>
            </a:r>
          </a:p>
          <a:p>
            <a:pPr eaLnBrk="1" hangingPunct="1">
              <a:buFont typeface="Wingdings" panose="05000000000000000000" pitchFamily="2" charset="2"/>
              <a:buChar char="v"/>
            </a:pPr>
            <a:r>
              <a:rPr lang="en-US" altLang="en-US" sz="2600">
                <a:solidFill>
                  <a:prstClr val="black"/>
                </a:solidFill>
                <a:latin typeface="Arial" panose="020B0604020202020204" pitchFamily="34" charset="0"/>
                <a:ea typeface="Tahoma" panose="020B0604030504040204" pitchFamily="34" charset="0"/>
                <a:cs typeface="Arial" panose="020B0604020202020204" pitchFamily="34" charset="0"/>
              </a:rPr>
              <a:t> References</a:t>
            </a:r>
          </a:p>
        </p:txBody>
      </p:sp>
      <p:pic>
        <p:nvPicPr>
          <p:cNvPr id="2050" name="Picture 2" descr="Parts of an Article"/>
          <p:cNvPicPr>
            <a:picLocks noChangeAspect="1" noChangeArrowheads="1"/>
          </p:cNvPicPr>
          <p:nvPr/>
        </p:nvPicPr>
        <p:blipFill rotWithShape="1">
          <a:blip r:embed="rId3">
            <a:extLst>
              <a:ext uri="{28A0092B-C50C-407E-A947-70E740481C1C}">
                <a14:useLocalDpi xmlns:a14="http://schemas.microsoft.com/office/drawing/2010/main" val="0"/>
              </a:ext>
            </a:extLst>
          </a:blip>
          <a:srcRect l="3635" r="3638" b="3"/>
          <a:stretch/>
        </p:blipFill>
        <p:spPr bwMode="auto">
          <a:xfrm>
            <a:off x="581035" y="1755066"/>
            <a:ext cx="7130772" cy="429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 calcmode="lin" valueType="num">
                                      <p:cBhvr additive="base">
                                        <p:cTn id="16"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anim calcmode="lin" valueType="num">
                                      <p:cBhvr additive="base">
                                        <p:cTn id="20"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 calcmode="lin" valueType="num">
                                      <p:cBhvr additive="base">
                                        <p:cTn id="24"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additive="base">
                                        <p:cTn id="28"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 calcmode="lin" valueType="num">
                                      <p:cBhvr additive="base">
                                        <p:cTn id="32"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147">
                                            <p:txEl>
                                              <p:pRg st="5" end="5"/>
                                            </p:txEl>
                                          </p:spTgt>
                                        </p:tgtEl>
                                        <p:attrNameLst>
                                          <p:attrName>style.visibility</p:attrName>
                                        </p:attrNameLst>
                                      </p:cBhvr>
                                      <p:to>
                                        <p:strVal val="visible"/>
                                      </p:to>
                                    </p:set>
                                    <p:anim calcmode="lin" valueType="num">
                                      <p:cBhvr additive="base">
                                        <p:cTn id="36"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147">
                                            <p:txEl>
                                              <p:pRg st="6" end="6"/>
                                            </p:txEl>
                                          </p:spTgt>
                                        </p:tgtEl>
                                        <p:attrNameLst>
                                          <p:attrName>style.visibility</p:attrName>
                                        </p:attrNameLst>
                                      </p:cBhvr>
                                      <p:to>
                                        <p:strVal val="visible"/>
                                      </p:to>
                                    </p:set>
                                    <p:anim calcmode="lin" valueType="num">
                                      <p:cBhvr additive="base">
                                        <p:cTn id="40"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147">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147">
                                            <p:txEl>
                                              <p:pRg st="7" end="7"/>
                                            </p:txEl>
                                          </p:spTgt>
                                        </p:tgtEl>
                                        <p:attrNameLst>
                                          <p:attrName>style.visibility</p:attrName>
                                        </p:attrNameLst>
                                      </p:cBhvr>
                                      <p:to>
                                        <p:strVal val="visible"/>
                                      </p:to>
                                    </p:set>
                                    <p:anim calcmode="lin" valueType="num">
                                      <p:cBhvr additive="base">
                                        <p:cTn id="44"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AD7B8-D322-4DDA-9680-0FC3198F9585}"/>
              </a:ext>
            </a:extLst>
          </p:cNvPr>
          <p:cNvSpPr txBox="1"/>
          <p:nvPr/>
        </p:nvSpPr>
        <p:spPr>
          <a:xfrm>
            <a:off x="1242874" y="269423"/>
            <a:ext cx="10377996" cy="1090555"/>
          </a:xfrm>
          <a:prstGeom prst="rect">
            <a:avLst/>
          </a:prstGeom>
          <a:noFill/>
        </p:spPr>
        <p:txBody>
          <a:bodyPr wrap="square">
            <a:spAutoFit/>
          </a:bodyPr>
          <a:lstStyle/>
          <a:p>
            <a:pPr algn="ctr">
              <a:lnSpc>
                <a:spcPct val="107000"/>
              </a:lnSpc>
              <a:spcAft>
                <a:spcPts val="800"/>
              </a:spcAft>
            </a:pPr>
            <a:r>
              <a:rPr lang="en-GB" sz="2800" b="1" dirty="0">
                <a:solidFill>
                  <a:srgbClr val="0070C0"/>
                </a:solidFill>
                <a:latin typeface="Avenir Next LT Pro" panose="020B0504020202020204" pitchFamily="34" charset="0"/>
                <a:ea typeface="+mj-ea"/>
                <a:cs typeface="+mj-cs"/>
              </a:rPr>
              <a:t>Difference between </a:t>
            </a:r>
          </a:p>
          <a:p>
            <a:pPr algn="ctr">
              <a:lnSpc>
                <a:spcPct val="107000"/>
              </a:lnSpc>
              <a:spcAft>
                <a:spcPts val="800"/>
              </a:spcAft>
            </a:pPr>
            <a:r>
              <a:rPr lang="en-GB" sz="2800" b="1" dirty="0">
                <a:solidFill>
                  <a:srgbClr val="0070C0"/>
                </a:solidFill>
                <a:latin typeface="Avenir Next LT Pro" panose="020B0504020202020204" pitchFamily="34" charset="0"/>
                <a:ea typeface="+mj-ea"/>
                <a:cs typeface="+mj-cs"/>
              </a:rPr>
              <a:t>Paraphrasing, Summarising and Quoting</a:t>
            </a:r>
          </a:p>
        </p:txBody>
      </p:sp>
      <p:sp>
        <p:nvSpPr>
          <p:cNvPr id="5" name="TextBox 4">
            <a:extLst>
              <a:ext uri="{FF2B5EF4-FFF2-40B4-BE49-F238E27FC236}">
                <a16:creationId xmlns:a16="http://schemas.microsoft.com/office/drawing/2014/main" id="{5CEB2A1F-EB47-44A8-9149-115E20C7DE94}"/>
              </a:ext>
            </a:extLst>
          </p:cNvPr>
          <p:cNvSpPr txBox="1"/>
          <p:nvPr/>
        </p:nvSpPr>
        <p:spPr>
          <a:xfrm>
            <a:off x="301437" y="1761646"/>
            <a:ext cx="3895078" cy="4020460"/>
          </a:xfrm>
          <a:prstGeom prst="rect">
            <a:avLst/>
          </a:prstGeom>
          <a:noFill/>
          <a:ln w="19050">
            <a:solidFill>
              <a:schemeClr val="tx1"/>
            </a:solidFill>
          </a:ln>
        </p:spPr>
        <p:txBody>
          <a:bodyPr wrap="square">
            <a:spAutoFit/>
          </a:bodyPr>
          <a:lstStyle/>
          <a:p>
            <a:pPr algn="ctr">
              <a:lnSpc>
                <a:spcPct val="107000"/>
              </a:lnSpc>
              <a:spcAft>
                <a:spcPts val="800"/>
              </a:spcAft>
            </a:pPr>
            <a:r>
              <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Paraphrasing</a:t>
            </a:r>
          </a:p>
          <a:p>
            <a:pPr>
              <a:spcAft>
                <a:spcPts val="750"/>
              </a:spcAft>
            </a:pP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When you </a:t>
            </a:r>
            <a:r>
              <a:rPr lang="en-GB"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paraphrase</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you express someone else's writing in your own words.  This is an alternative way of referring to an author's ideas or arguments without using direct quotations from their text.</a:t>
            </a:r>
            <a:endParaRPr lang="en-GB" sz="2000" dirty="0">
              <a:effectLst/>
              <a:latin typeface="Times New Roman" panose="02020603050405020304" pitchFamily="18" charset="0"/>
              <a:ea typeface="Times New Roman" panose="02020603050405020304" pitchFamily="18" charset="0"/>
            </a:endParaRPr>
          </a:p>
          <a:p>
            <a:pPr>
              <a:spcAft>
                <a:spcPts val="750"/>
              </a:spcAft>
            </a:pPr>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I</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fits in more neatly into your own style of writing and shows that you really do understand what the author is saying.</a:t>
            </a:r>
          </a:p>
          <a:p>
            <a:pPr>
              <a:spcAft>
                <a:spcPts val="750"/>
              </a:spcAft>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Y</a:t>
            </a:r>
            <a:r>
              <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 </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must not change the original meaning and you must still cite and reference your source of information.</a:t>
            </a:r>
            <a:endParaRPr lang="en-GB"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595CA23-7C7F-4637-A2EC-1A7D37FE11AE}"/>
              </a:ext>
            </a:extLst>
          </p:cNvPr>
          <p:cNvSpPr txBox="1"/>
          <p:nvPr/>
        </p:nvSpPr>
        <p:spPr>
          <a:xfrm>
            <a:off x="4366739" y="1761646"/>
            <a:ext cx="3628748" cy="3189463"/>
          </a:xfrm>
          <a:prstGeom prst="rect">
            <a:avLst/>
          </a:prstGeom>
          <a:noFill/>
          <a:ln w="19050">
            <a:solidFill>
              <a:schemeClr val="tx1"/>
            </a:solidFill>
          </a:ln>
        </p:spPr>
        <p:txBody>
          <a:bodyPr wrap="square">
            <a:spAutoFit/>
          </a:bodyPr>
          <a:lstStyle/>
          <a:p>
            <a:pPr algn="ctr">
              <a:lnSpc>
                <a:spcPct val="107000"/>
              </a:lnSpc>
              <a:spcAft>
                <a:spcPts val="800"/>
              </a:spcAft>
            </a:pPr>
            <a:r>
              <a:rPr lang="en-GB" b="1" dirty="0">
                <a:solidFill>
                  <a:srgbClr val="C00000"/>
                </a:solidFill>
                <a:latin typeface="Calibri" panose="020F0502020204030204" pitchFamily="34" charset="0"/>
                <a:cs typeface="Times New Roman" panose="02020603050405020304" pitchFamily="18" charset="0"/>
              </a:rPr>
              <a:t>Summarising</a:t>
            </a:r>
          </a:p>
          <a:p>
            <a:pPr>
              <a:spcAft>
                <a:spcPts val="750"/>
              </a:spcAft>
            </a:pP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When you </a:t>
            </a:r>
            <a:r>
              <a:rPr lang="en-GB"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summarise</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you provide a brief statement of the main points of an article, </a:t>
            </a:r>
            <a:r>
              <a:rPr lang="en-GB"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web page</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chapter or book, known as a summary. </a:t>
            </a:r>
          </a:p>
          <a:p>
            <a:pPr>
              <a:spcAft>
                <a:spcPts val="750"/>
              </a:spcAft>
            </a:pPr>
            <a:endPar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spcAft>
                <a:spcPts val="750"/>
              </a:spcAft>
            </a:pP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This differs from paraphrasing as it only lists the main topics or headings, with most of the detailed information being left out.</a:t>
            </a:r>
            <a:endParaRPr lang="en-GB"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ACC0715-14AF-4E8A-866C-8F4DFD54E62A}"/>
              </a:ext>
            </a:extLst>
          </p:cNvPr>
          <p:cNvSpPr txBox="1"/>
          <p:nvPr/>
        </p:nvSpPr>
        <p:spPr>
          <a:xfrm>
            <a:off x="8149698" y="1761646"/>
            <a:ext cx="3628749" cy="4123052"/>
          </a:xfrm>
          <a:prstGeom prst="rect">
            <a:avLst/>
          </a:prstGeom>
          <a:noFill/>
          <a:ln w="19050">
            <a:solidFill>
              <a:schemeClr val="tx1"/>
            </a:solidFill>
          </a:ln>
        </p:spPr>
        <p:txBody>
          <a:bodyPr wrap="square">
            <a:spAutoFit/>
          </a:bodyPr>
          <a:lstStyle/>
          <a:p>
            <a:pPr algn="ctr">
              <a:lnSpc>
                <a:spcPct val="107000"/>
              </a:lnSpc>
              <a:spcAft>
                <a:spcPts val="800"/>
              </a:spcAft>
            </a:pPr>
            <a:r>
              <a:rPr lang="en-GB" b="1" dirty="0">
                <a:solidFill>
                  <a:srgbClr val="C00000"/>
                </a:solidFill>
                <a:latin typeface="Calibri" panose="020F0502020204030204" pitchFamily="34" charset="0"/>
                <a:cs typeface="Times New Roman" panose="02020603050405020304" pitchFamily="18" charset="0"/>
              </a:rPr>
              <a:t>Quoting</a:t>
            </a:r>
          </a:p>
          <a:p>
            <a:pPr>
              <a:spcAft>
                <a:spcPts val="750"/>
              </a:spcAft>
            </a:pPr>
            <a: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Quotations</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should be relevant to your arguments </a:t>
            </a:r>
            <a:r>
              <a:rPr lang="en-GB" dirty="0">
                <a:latin typeface="Calibri" panose="020F0502020204030204" pitchFamily="34" charset="0"/>
                <a:ea typeface="Calibri" panose="020F0502020204030204" pitchFamily="34" charset="0"/>
                <a:cs typeface="Calibri" panose="020F0502020204030204" pitchFamily="34" charset="0"/>
              </a:rPr>
              <a:t>be enclosed in quotation marks</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Too many will prevent you from demonstrating your understanding and analysis. </a:t>
            </a:r>
          </a:p>
          <a:p>
            <a:pPr>
              <a:spcAft>
                <a:spcPts val="750"/>
              </a:spcAft>
            </a:pP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tutor will prefer to read your own interpretation of the evidence.</a:t>
            </a: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750"/>
              </a:spcAft>
            </a:pPr>
            <a:r>
              <a:rPr lang="en-GB" dirty="0">
                <a:effectLst/>
                <a:latin typeface="Calibri" panose="020F0502020204030204" pitchFamily="34" charset="0"/>
                <a:ea typeface="Calibri" panose="020F0502020204030204" pitchFamily="34" charset="0"/>
                <a:cs typeface="Calibri" panose="020F0502020204030204" pitchFamily="34" charset="0"/>
              </a:rPr>
              <a:t>Give the author, date and page number(s)/URL that the quotation was taken from.</a:t>
            </a:r>
          </a:p>
          <a:p>
            <a:pPr>
              <a:spcAft>
                <a:spcPts val="750"/>
              </a:spcAft>
            </a:pPr>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Quotations</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are also counted in your assignment's total word count.</a:t>
            </a: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5648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F44DA0-84AB-4AB9-FBD4-FC8EA288AC34}"/>
              </a:ext>
            </a:extLst>
          </p:cNvPr>
          <p:cNvSpPr txBox="1">
            <a:spLocks noChangeArrowheads="1"/>
          </p:cNvSpPr>
          <p:nvPr/>
        </p:nvSpPr>
        <p:spPr>
          <a:xfrm>
            <a:off x="539480" y="113617"/>
            <a:ext cx="11285089"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How do I decide my Research Methodology?</a:t>
            </a:r>
            <a:endParaRPr lang="en-US" sz="3000" dirty="0">
              <a:ln>
                <a:solidFill>
                  <a:srgbClr val="0070C0"/>
                </a:solidFill>
              </a:ln>
              <a:solidFill>
                <a:srgbClr val="C00000"/>
              </a:solidFill>
              <a:latin typeface="Algerian" pitchFamily="82" charset="0"/>
            </a:endParaRPr>
          </a:p>
        </p:txBody>
      </p:sp>
      <p:pic>
        <p:nvPicPr>
          <p:cNvPr id="3" name="Picture 2" descr="A book cover with colorful shapes&#10;&#10;Description automatically generated">
            <a:extLst>
              <a:ext uri="{FF2B5EF4-FFF2-40B4-BE49-F238E27FC236}">
                <a16:creationId xmlns:a16="http://schemas.microsoft.com/office/drawing/2014/main" id="{D5FF4464-1A35-3909-8E2F-08520EFDBBD5}"/>
              </a:ext>
            </a:extLst>
          </p:cNvPr>
          <p:cNvPicPr>
            <a:picLocks noChangeAspect="1"/>
          </p:cNvPicPr>
          <p:nvPr/>
        </p:nvPicPr>
        <p:blipFill>
          <a:blip r:embed="rId2"/>
          <a:stretch>
            <a:fillRect/>
          </a:stretch>
        </p:blipFill>
        <p:spPr>
          <a:xfrm>
            <a:off x="10287964" y="1942258"/>
            <a:ext cx="1384031" cy="1768729"/>
          </a:xfrm>
          <a:prstGeom prst="rect">
            <a:avLst/>
          </a:prstGeom>
        </p:spPr>
      </p:pic>
      <p:sp>
        <p:nvSpPr>
          <p:cNvPr id="5" name="TextBox 4">
            <a:extLst>
              <a:ext uri="{FF2B5EF4-FFF2-40B4-BE49-F238E27FC236}">
                <a16:creationId xmlns:a16="http://schemas.microsoft.com/office/drawing/2014/main" id="{C692C169-4427-DABA-61FA-FA9EC5CDF285}"/>
              </a:ext>
            </a:extLst>
          </p:cNvPr>
          <p:cNvSpPr txBox="1"/>
          <p:nvPr/>
        </p:nvSpPr>
        <p:spPr>
          <a:xfrm>
            <a:off x="1164656" y="1289786"/>
            <a:ext cx="8633862" cy="3693319"/>
          </a:xfrm>
          <a:prstGeom prst="rect">
            <a:avLst/>
          </a:prstGeom>
          <a:noFill/>
        </p:spPr>
        <p:txBody>
          <a:bodyPr wrap="square" rtlCol="0">
            <a:spAutoFit/>
          </a:bodyPr>
          <a:lstStyle/>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Qualitative -  Ethnography, Autoethnography, Narrative research, Oral Histories</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Quantitative – Experimental, Descriptive, Survey</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Mixed methods – Exploratory, Explanatory, Convergent</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Action research</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Historical research</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Evaluation research</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Systematic review, Citation analysis, Content analysis, Delphi method, Meta analysis</a:t>
            </a:r>
          </a:p>
        </p:txBody>
      </p:sp>
    </p:spTree>
    <p:extLst>
      <p:ext uri="{BB962C8B-B14F-4D97-AF65-F5344CB8AC3E}">
        <p14:creationId xmlns:p14="http://schemas.microsoft.com/office/powerpoint/2010/main" val="18466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C698EB-4536-F5D3-067F-4A2694FCDCAD}"/>
              </a:ext>
            </a:extLst>
          </p:cNvPr>
          <p:cNvSpPr txBox="1"/>
          <p:nvPr/>
        </p:nvSpPr>
        <p:spPr>
          <a:xfrm>
            <a:off x="546232" y="1521397"/>
            <a:ext cx="10840454" cy="3477875"/>
          </a:xfrm>
          <a:prstGeom prst="rect">
            <a:avLst/>
          </a:prstGeom>
          <a:noFill/>
        </p:spPr>
        <p:txBody>
          <a:bodyPr wrap="square">
            <a:spAutoFit/>
          </a:bodyPr>
          <a:lstStyle/>
          <a:p>
            <a:pPr marL="342900" indent="-342900">
              <a:buFont typeface="Wingdings" panose="05000000000000000000" pitchFamily="2" charset="2"/>
              <a:buChar char="v"/>
            </a:pPr>
            <a:r>
              <a:rPr lang="en-GB" sz="22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Ethnographic research -</a:t>
            </a:r>
            <a:r>
              <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rPr>
              <a:t> qualitative - involves studying people in their natural environment to understand how they live </a:t>
            </a:r>
          </a:p>
          <a:p>
            <a:pPr marL="342900" indent="-342900">
              <a:buFont typeface="Wingdings" panose="05000000000000000000" pitchFamily="2" charset="2"/>
              <a:buChar char="v"/>
            </a:pPr>
            <a:r>
              <a:rPr lang="en-GB" sz="22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Autoethnography - researcher writing about a topic of great personal relevance - their experiences within the social context.</a:t>
            </a:r>
            <a:endPar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2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Citation analysis  - measuring the relative impact of an author or publication by counting the number of times that author or  publication has been cited by other people.</a:t>
            </a:r>
            <a:endPar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rPr>
              <a:t>S</a:t>
            </a:r>
            <a:r>
              <a:rPr lang="en-GB" sz="22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ystematic review – assessment of the evidence on a clearly formulated question - uses structured methods to identify, select and critically appraise relevant primary research.</a:t>
            </a:r>
            <a:endParaRPr lang="en-GB" dirty="0"/>
          </a:p>
        </p:txBody>
      </p:sp>
      <p:pic>
        <p:nvPicPr>
          <p:cNvPr id="13" name="Picture 12">
            <a:extLst>
              <a:ext uri="{FF2B5EF4-FFF2-40B4-BE49-F238E27FC236}">
                <a16:creationId xmlns:a16="http://schemas.microsoft.com/office/drawing/2014/main" id="{EE00A440-7A0D-1E8E-B61A-0472B4751E21}"/>
              </a:ext>
            </a:extLst>
          </p:cNvPr>
          <p:cNvPicPr>
            <a:picLocks noChangeAspect="1"/>
          </p:cNvPicPr>
          <p:nvPr/>
        </p:nvPicPr>
        <p:blipFill>
          <a:blip r:embed="rId2"/>
          <a:stretch>
            <a:fillRect/>
          </a:stretch>
        </p:blipFill>
        <p:spPr>
          <a:xfrm>
            <a:off x="4344628" y="4902380"/>
            <a:ext cx="2298581" cy="1400476"/>
          </a:xfrm>
          <a:prstGeom prst="rect">
            <a:avLst/>
          </a:prstGeom>
        </p:spPr>
      </p:pic>
      <p:sp>
        <p:nvSpPr>
          <p:cNvPr id="14" name="Rectangle 2">
            <a:extLst>
              <a:ext uri="{FF2B5EF4-FFF2-40B4-BE49-F238E27FC236}">
                <a16:creationId xmlns:a16="http://schemas.microsoft.com/office/drawing/2014/main" id="{878E1BA2-1BA9-F272-5AD7-426739BDF966}"/>
              </a:ext>
            </a:extLst>
          </p:cNvPr>
          <p:cNvSpPr txBox="1">
            <a:spLocks noChangeArrowheads="1"/>
          </p:cNvSpPr>
          <p:nvPr/>
        </p:nvSpPr>
        <p:spPr>
          <a:xfrm>
            <a:off x="455557" y="217813"/>
            <a:ext cx="7072169"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Some varied methodologies</a:t>
            </a:r>
            <a:endParaRPr lang="en-US" sz="3000" dirty="0">
              <a:ln>
                <a:solidFill>
                  <a:srgbClr val="0070C0"/>
                </a:solidFill>
              </a:ln>
              <a:solidFill>
                <a:srgbClr val="C00000"/>
              </a:solidFill>
              <a:latin typeface="Algerian" pitchFamily="82" charset="0"/>
            </a:endParaRPr>
          </a:p>
        </p:txBody>
      </p:sp>
    </p:spTree>
    <p:extLst>
      <p:ext uri="{BB962C8B-B14F-4D97-AF65-F5344CB8AC3E}">
        <p14:creationId xmlns:p14="http://schemas.microsoft.com/office/powerpoint/2010/main" val="16729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3EE33-38F2-7DC7-F511-5E51EB0EF130}"/>
              </a:ext>
            </a:extLst>
          </p:cNvPr>
          <p:cNvPicPr>
            <a:picLocks noChangeAspect="1"/>
          </p:cNvPicPr>
          <p:nvPr/>
        </p:nvPicPr>
        <p:blipFill>
          <a:blip r:embed="rId2"/>
          <a:stretch>
            <a:fillRect/>
          </a:stretch>
        </p:blipFill>
        <p:spPr>
          <a:xfrm>
            <a:off x="967776" y="969367"/>
            <a:ext cx="7579458" cy="901804"/>
          </a:xfrm>
          <a:prstGeom prst="rect">
            <a:avLst/>
          </a:prstGeom>
        </p:spPr>
      </p:pic>
      <p:pic>
        <p:nvPicPr>
          <p:cNvPr id="5" name="Picture 4">
            <a:extLst>
              <a:ext uri="{FF2B5EF4-FFF2-40B4-BE49-F238E27FC236}">
                <a16:creationId xmlns:a16="http://schemas.microsoft.com/office/drawing/2014/main" id="{AC379A45-D3B5-0A0D-2921-51D4274684E1}"/>
              </a:ext>
            </a:extLst>
          </p:cNvPr>
          <p:cNvPicPr>
            <a:picLocks noChangeAspect="1"/>
          </p:cNvPicPr>
          <p:nvPr/>
        </p:nvPicPr>
        <p:blipFill>
          <a:blip r:embed="rId3"/>
          <a:stretch>
            <a:fillRect/>
          </a:stretch>
        </p:blipFill>
        <p:spPr>
          <a:xfrm>
            <a:off x="967776" y="4007850"/>
            <a:ext cx="7223323" cy="1004653"/>
          </a:xfrm>
          <a:prstGeom prst="rect">
            <a:avLst/>
          </a:prstGeom>
        </p:spPr>
      </p:pic>
      <p:pic>
        <p:nvPicPr>
          <p:cNvPr id="7" name="Picture 6">
            <a:extLst>
              <a:ext uri="{FF2B5EF4-FFF2-40B4-BE49-F238E27FC236}">
                <a16:creationId xmlns:a16="http://schemas.microsoft.com/office/drawing/2014/main" id="{108A261D-F6A4-3416-B08D-28D15BB7F98F}"/>
              </a:ext>
            </a:extLst>
          </p:cNvPr>
          <p:cNvPicPr>
            <a:picLocks noChangeAspect="1"/>
          </p:cNvPicPr>
          <p:nvPr/>
        </p:nvPicPr>
        <p:blipFill>
          <a:blip r:embed="rId4"/>
          <a:stretch>
            <a:fillRect/>
          </a:stretch>
        </p:blipFill>
        <p:spPr>
          <a:xfrm>
            <a:off x="967776" y="1808934"/>
            <a:ext cx="7388290" cy="2191859"/>
          </a:xfrm>
          <a:prstGeom prst="rect">
            <a:avLst/>
          </a:prstGeom>
        </p:spPr>
      </p:pic>
      <p:sp>
        <p:nvSpPr>
          <p:cNvPr id="8" name="Rectangle 2">
            <a:extLst>
              <a:ext uri="{FF2B5EF4-FFF2-40B4-BE49-F238E27FC236}">
                <a16:creationId xmlns:a16="http://schemas.microsoft.com/office/drawing/2014/main" id="{40693709-8C60-4EEF-D180-732DF7DDAEDD}"/>
              </a:ext>
            </a:extLst>
          </p:cNvPr>
          <p:cNvSpPr txBox="1">
            <a:spLocks noChangeArrowheads="1"/>
          </p:cNvSpPr>
          <p:nvPr/>
        </p:nvSpPr>
        <p:spPr>
          <a:xfrm>
            <a:off x="1332886" y="-90186"/>
            <a:ext cx="7072169"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Some examples</a:t>
            </a:r>
            <a:endParaRPr lang="en-US" sz="3000" dirty="0">
              <a:ln>
                <a:solidFill>
                  <a:srgbClr val="0070C0"/>
                </a:solidFill>
              </a:ln>
              <a:solidFill>
                <a:srgbClr val="C00000"/>
              </a:solidFill>
              <a:latin typeface="Algerian" pitchFamily="82" charset="0"/>
            </a:endParaRPr>
          </a:p>
        </p:txBody>
      </p:sp>
      <p:pic>
        <p:nvPicPr>
          <p:cNvPr id="10" name="Picture 9">
            <a:extLst>
              <a:ext uri="{FF2B5EF4-FFF2-40B4-BE49-F238E27FC236}">
                <a16:creationId xmlns:a16="http://schemas.microsoft.com/office/drawing/2014/main" id="{48CEC582-3B39-4965-96D5-03CC03F08CDC}"/>
              </a:ext>
            </a:extLst>
          </p:cNvPr>
          <p:cNvPicPr>
            <a:picLocks noChangeAspect="1"/>
          </p:cNvPicPr>
          <p:nvPr/>
        </p:nvPicPr>
        <p:blipFill>
          <a:blip r:embed="rId5"/>
          <a:stretch>
            <a:fillRect/>
          </a:stretch>
        </p:blipFill>
        <p:spPr>
          <a:xfrm>
            <a:off x="8785655" y="2226795"/>
            <a:ext cx="3032946" cy="2404409"/>
          </a:xfrm>
          <a:prstGeom prst="rect">
            <a:avLst/>
          </a:prstGeom>
          <a:ln w="31750">
            <a:solidFill>
              <a:srgbClr val="0070C0"/>
            </a:solidFill>
          </a:ln>
        </p:spPr>
      </p:pic>
      <p:pic>
        <p:nvPicPr>
          <p:cNvPr id="12" name="Picture 11">
            <a:extLst>
              <a:ext uri="{FF2B5EF4-FFF2-40B4-BE49-F238E27FC236}">
                <a16:creationId xmlns:a16="http://schemas.microsoft.com/office/drawing/2014/main" id="{6A5C8FD6-CEA1-04DA-F9EA-ED2D367DBAC6}"/>
              </a:ext>
            </a:extLst>
          </p:cNvPr>
          <p:cNvPicPr>
            <a:picLocks noChangeAspect="1"/>
          </p:cNvPicPr>
          <p:nvPr/>
        </p:nvPicPr>
        <p:blipFill>
          <a:blip r:embed="rId6"/>
          <a:stretch>
            <a:fillRect/>
          </a:stretch>
        </p:blipFill>
        <p:spPr>
          <a:xfrm>
            <a:off x="1711631" y="5386306"/>
            <a:ext cx="1004653" cy="1004653"/>
          </a:xfrm>
          <a:prstGeom prst="rect">
            <a:avLst/>
          </a:prstGeom>
        </p:spPr>
      </p:pic>
      <p:pic>
        <p:nvPicPr>
          <p:cNvPr id="13" name="Picture 12">
            <a:extLst>
              <a:ext uri="{FF2B5EF4-FFF2-40B4-BE49-F238E27FC236}">
                <a16:creationId xmlns:a16="http://schemas.microsoft.com/office/drawing/2014/main" id="{F5591A1D-F799-04AC-4390-644EC1CEA1E2}"/>
              </a:ext>
            </a:extLst>
          </p:cNvPr>
          <p:cNvPicPr>
            <a:picLocks noChangeAspect="1"/>
          </p:cNvPicPr>
          <p:nvPr/>
        </p:nvPicPr>
        <p:blipFill>
          <a:blip r:embed="rId6"/>
          <a:stretch>
            <a:fillRect/>
          </a:stretch>
        </p:blipFill>
        <p:spPr>
          <a:xfrm>
            <a:off x="3186204" y="5386305"/>
            <a:ext cx="1004653" cy="1004653"/>
          </a:xfrm>
          <a:prstGeom prst="rect">
            <a:avLst/>
          </a:prstGeom>
        </p:spPr>
      </p:pic>
      <p:pic>
        <p:nvPicPr>
          <p:cNvPr id="14" name="Picture 13">
            <a:extLst>
              <a:ext uri="{FF2B5EF4-FFF2-40B4-BE49-F238E27FC236}">
                <a16:creationId xmlns:a16="http://schemas.microsoft.com/office/drawing/2014/main" id="{A7F7A3C3-CD4E-52E2-773A-3F68DF754300}"/>
              </a:ext>
            </a:extLst>
          </p:cNvPr>
          <p:cNvPicPr>
            <a:picLocks noChangeAspect="1"/>
          </p:cNvPicPr>
          <p:nvPr/>
        </p:nvPicPr>
        <p:blipFill>
          <a:blip r:embed="rId6"/>
          <a:stretch>
            <a:fillRect/>
          </a:stretch>
        </p:blipFill>
        <p:spPr>
          <a:xfrm>
            <a:off x="4660777" y="5386305"/>
            <a:ext cx="1004653" cy="1004653"/>
          </a:xfrm>
          <a:prstGeom prst="rect">
            <a:avLst/>
          </a:prstGeom>
        </p:spPr>
      </p:pic>
      <p:pic>
        <p:nvPicPr>
          <p:cNvPr id="15" name="Picture 14">
            <a:extLst>
              <a:ext uri="{FF2B5EF4-FFF2-40B4-BE49-F238E27FC236}">
                <a16:creationId xmlns:a16="http://schemas.microsoft.com/office/drawing/2014/main" id="{CFA2CDB5-554F-4A48-4DA3-2869093019E8}"/>
              </a:ext>
            </a:extLst>
          </p:cNvPr>
          <p:cNvPicPr>
            <a:picLocks noChangeAspect="1"/>
          </p:cNvPicPr>
          <p:nvPr/>
        </p:nvPicPr>
        <p:blipFill>
          <a:blip r:embed="rId6"/>
          <a:stretch>
            <a:fillRect/>
          </a:stretch>
        </p:blipFill>
        <p:spPr>
          <a:xfrm>
            <a:off x="6135350" y="5386305"/>
            <a:ext cx="1004653" cy="1004653"/>
          </a:xfrm>
          <a:prstGeom prst="rect">
            <a:avLst/>
          </a:prstGeom>
        </p:spPr>
      </p:pic>
    </p:spTree>
    <p:extLst>
      <p:ext uri="{BB962C8B-B14F-4D97-AF65-F5344CB8AC3E}">
        <p14:creationId xmlns:p14="http://schemas.microsoft.com/office/powerpoint/2010/main" val="37251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250"/>
                            </p:stCondLst>
                            <p:childTnLst>
                              <p:par>
                                <p:cTn id="25" presetID="16" presetClass="entr" presetSubtype="2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2750"/>
                            </p:stCondLst>
                            <p:childTnLst>
                              <p:par>
                                <p:cTn id="29" presetID="26"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par>
                          <p:cTn id="45" fill="hold">
                            <p:stCondLst>
                              <p:cond delay="4750"/>
                            </p:stCondLst>
                            <p:childTnLst>
                              <p:par>
                                <p:cTn id="46" presetID="26"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par>
                          <p:cTn id="62" fill="hold">
                            <p:stCondLst>
                              <p:cond delay="6750"/>
                            </p:stCondLst>
                            <p:childTnLst>
                              <p:par>
                                <p:cTn id="63" presetID="26"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80">
                                          <p:stCondLst>
                                            <p:cond delay="0"/>
                                          </p:stCondLst>
                                        </p:cTn>
                                        <p:tgtEl>
                                          <p:spTgt spid="14"/>
                                        </p:tgtEl>
                                      </p:cBhvr>
                                    </p:animEffect>
                                    <p:anim calcmode="lin" valueType="num">
                                      <p:cBhvr>
                                        <p:cTn id="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1" dur="26">
                                          <p:stCondLst>
                                            <p:cond delay="650"/>
                                          </p:stCondLst>
                                        </p:cTn>
                                        <p:tgtEl>
                                          <p:spTgt spid="14"/>
                                        </p:tgtEl>
                                      </p:cBhvr>
                                      <p:to x="100000" y="60000"/>
                                    </p:animScale>
                                    <p:animScale>
                                      <p:cBhvr>
                                        <p:cTn id="72" dur="166" decel="50000">
                                          <p:stCondLst>
                                            <p:cond delay="676"/>
                                          </p:stCondLst>
                                        </p:cTn>
                                        <p:tgtEl>
                                          <p:spTgt spid="14"/>
                                        </p:tgtEl>
                                      </p:cBhvr>
                                      <p:to x="100000" y="100000"/>
                                    </p:animScale>
                                    <p:animScale>
                                      <p:cBhvr>
                                        <p:cTn id="73" dur="26">
                                          <p:stCondLst>
                                            <p:cond delay="1312"/>
                                          </p:stCondLst>
                                        </p:cTn>
                                        <p:tgtEl>
                                          <p:spTgt spid="14"/>
                                        </p:tgtEl>
                                      </p:cBhvr>
                                      <p:to x="100000" y="80000"/>
                                    </p:animScale>
                                    <p:animScale>
                                      <p:cBhvr>
                                        <p:cTn id="74" dur="166" decel="50000">
                                          <p:stCondLst>
                                            <p:cond delay="1338"/>
                                          </p:stCondLst>
                                        </p:cTn>
                                        <p:tgtEl>
                                          <p:spTgt spid="14"/>
                                        </p:tgtEl>
                                      </p:cBhvr>
                                      <p:to x="100000" y="100000"/>
                                    </p:animScale>
                                    <p:animScale>
                                      <p:cBhvr>
                                        <p:cTn id="75" dur="26">
                                          <p:stCondLst>
                                            <p:cond delay="1642"/>
                                          </p:stCondLst>
                                        </p:cTn>
                                        <p:tgtEl>
                                          <p:spTgt spid="14"/>
                                        </p:tgtEl>
                                      </p:cBhvr>
                                      <p:to x="100000" y="90000"/>
                                    </p:animScale>
                                    <p:animScale>
                                      <p:cBhvr>
                                        <p:cTn id="76" dur="166" decel="50000">
                                          <p:stCondLst>
                                            <p:cond delay="1668"/>
                                          </p:stCondLst>
                                        </p:cTn>
                                        <p:tgtEl>
                                          <p:spTgt spid="14"/>
                                        </p:tgtEl>
                                      </p:cBhvr>
                                      <p:to x="100000" y="100000"/>
                                    </p:animScale>
                                    <p:animScale>
                                      <p:cBhvr>
                                        <p:cTn id="77" dur="26">
                                          <p:stCondLst>
                                            <p:cond delay="1808"/>
                                          </p:stCondLst>
                                        </p:cTn>
                                        <p:tgtEl>
                                          <p:spTgt spid="14"/>
                                        </p:tgtEl>
                                      </p:cBhvr>
                                      <p:to x="100000" y="95000"/>
                                    </p:animScale>
                                    <p:animScale>
                                      <p:cBhvr>
                                        <p:cTn id="78" dur="166" decel="50000">
                                          <p:stCondLst>
                                            <p:cond delay="1834"/>
                                          </p:stCondLst>
                                        </p:cTn>
                                        <p:tgtEl>
                                          <p:spTgt spid="14"/>
                                        </p:tgtEl>
                                      </p:cBhvr>
                                      <p:to x="100000" y="100000"/>
                                    </p:animScale>
                                  </p:childTnLst>
                                </p:cTn>
                              </p:par>
                            </p:childTnLst>
                          </p:cTn>
                        </p:par>
                        <p:par>
                          <p:cTn id="79" fill="hold">
                            <p:stCondLst>
                              <p:cond delay="8750"/>
                            </p:stCondLst>
                            <p:childTnLst>
                              <p:par>
                                <p:cTn id="80" presetID="26" presetClass="entr" presetSubtype="0"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80">
                                          <p:stCondLst>
                                            <p:cond delay="0"/>
                                          </p:stCondLst>
                                        </p:cTn>
                                        <p:tgtEl>
                                          <p:spTgt spid="15"/>
                                        </p:tgtEl>
                                      </p:cBhvr>
                                    </p:animEffect>
                                    <p:anim calcmode="lin" valueType="num">
                                      <p:cBhvr>
                                        <p:cTn id="8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8" dur="26">
                                          <p:stCondLst>
                                            <p:cond delay="650"/>
                                          </p:stCondLst>
                                        </p:cTn>
                                        <p:tgtEl>
                                          <p:spTgt spid="15"/>
                                        </p:tgtEl>
                                      </p:cBhvr>
                                      <p:to x="100000" y="60000"/>
                                    </p:animScale>
                                    <p:animScale>
                                      <p:cBhvr>
                                        <p:cTn id="89" dur="166" decel="50000">
                                          <p:stCondLst>
                                            <p:cond delay="676"/>
                                          </p:stCondLst>
                                        </p:cTn>
                                        <p:tgtEl>
                                          <p:spTgt spid="15"/>
                                        </p:tgtEl>
                                      </p:cBhvr>
                                      <p:to x="100000" y="100000"/>
                                    </p:animScale>
                                    <p:animScale>
                                      <p:cBhvr>
                                        <p:cTn id="90" dur="26">
                                          <p:stCondLst>
                                            <p:cond delay="1312"/>
                                          </p:stCondLst>
                                        </p:cTn>
                                        <p:tgtEl>
                                          <p:spTgt spid="15"/>
                                        </p:tgtEl>
                                      </p:cBhvr>
                                      <p:to x="100000" y="80000"/>
                                    </p:animScale>
                                    <p:animScale>
                                      <p:cBhvr>
                                        <p:cTn id="91" dur="166" decel="50000">
                                          <p:stCondLst>
                                            <p:cond delay="1338"/>
                                          </p:stCondLst>
                                        </p:cTn>
                                        <p:tgtEl>
                                          <p:spTgt spid="15"/>
                                        </p:tgtEl>
                                      </p:cBhvr>
                                      <p:to x="100000" y="100000"/>
                                    </p:animScale>
                                    <p:animScale>
                                      <p:cBhvr>
                                        <p:cTn id="92" dur="26">
                                          <p:stCondLst>
                                            <p:cond delay="1642"/>
                                          </p:stCondLst>
                                        </p:cTn>
                                        <p:tgtEl>
                                          <p:spTgt spid="15"/>
                                        </p:tgtEl>
                                      </p:cBhvr>
                                      <p:to x="100000" y="90000"/>
                                    </p:animScale>
                                    <p:animScale>
                                      <p:cBhvr>
                                        <p:cTn id="93" dur="166" decel="50000">
                                          <p:stCondLst>
                                            <p:cond delay="1668"/>
                                          </p:stCondLst>
                                        </p:cTn>
                                        <p:tgtEl>
                                          <p:spTgt spid="15"/>
                                        </p:tgtEl>
                                      </p:cBhvr>
                                      <p:to x="100000" y="100000"/>
                                    </p:animScale>
                                    <p:animScale>
                                      <p:cBhvr>
                                        <p:cTn id="94" dur="26">
                                          <p:stCondLst>
                                            <p:cond delay="1808"/>
                                          </p:stCondLst>
                                        </p:cTn>
                                        <p:tgtEl>
                                          <p:spTgt spid="15"/>
                                        </p:tgtEl>
                                      </p:cBhvr>
                                      <p:to x="100000" y="95000"/>
                                    </p:animScale>
                                    <p:animScale>
                                      <p:cBhvr>
                                        <p:cTn id="9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EF2C74-9404-4123-1630-3ED0F1095891}"/>
              </a:ext>
            </a:extLst>
          </p:cNvPr>
          <p:cNvPicPr>
            <a:picLocks noChangeAspect="1"/>
          </p:cNvPicPr>
          <p:nvPr/>
        </p:nvPicPr>
        <p:blipFill>
          <a:blip r:embed="rId2"/>
          <a:stretch>
            <a:fillRect/>
          </a:stretch>
        </p:blipFill>
        <p:spPr>
          <a:xfrm>
            <a:off x="9265449" y="926757"/>
            <a:ext cx="1453179" cy="2099037"/>
          </a:xfrm>
          <a:prstGeom prst="rect">
            <a:avLst/>
          </a:prstGeom>
        </p:spPr>
      </p:pic>
      <p:sp>
        <p:nvSpPr>
          <p:cNvPr id="3" name="Rectangle 2">
            <a:extLst>
              <a:ext uri="{FF2B5EF4-FFF2-40B4-BE49-F238E27FC236}">
                <a16:creationId xmlns:a16="http://schemas.microsoft.com/office/drawing/2014/main" id="{5EBB8237-C6F3-C147-72DB-2C6C42A789C7}"/>
              </a:ext>
            </a:extLst>
          </p:cNvPr>
          <p:cNvSpPr txBox="1">
            <a:spLocks noChangeArrowheads="1"/>
          </p:cNvSpPr>
          <p:nvPr/>
        </p:nvSpPr>
        <p:spPr>
          <a:xfrm>
            <a:off x="631937" y="-314399"/>
            <a:ext cx="10501501"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What should my Data Collection method be?</a:t>
            </a:r>
            <a:endParaRPr lang="en-US" sz="3000" dirty="0">
              <a:ln>
                <a:solidFill>
                  <a:srgbClr val="0070C0"/>
                </a:solidFill>
              </a:ln>
              <a:solidFill>
                <a:srgbClr val="C00000"/>
              </a:solidFill>
              <a:latin typeface="Algerian" pitchFamily="82" charset="0"/>
            </a:endParaRPr>
          </a:p>
        </p:txBody>
      </p:sp>
      <p:sp>
        <p:nvSpPr>
          <p:cNvPr id="4" name="TextBox 3">
            <a:extLst>
              <a:ext uri="{FF2B5EF4-FFF2-40B4-BE49-F238E27FC236}">
                <a16:creationId xmlns:a16="http://schemas.microsoft.com/office/drawing/2014/main" id="{804E055C-0096-D94A-EC7B-0D9BEECF3F5E}"/>
              </a:ext>
            </a:extLst>
          </p:cNvPr>
          <p:cNvSpPr txBox="1"/>
          <p:nvPr/>
        </p:nvSpPr>
        <p:spPr>
          <a:xfrm>
            <a:off x="631937" y="892476"/>
            <a:ext cx="10840454" cy="4431983"/>
          </a:xfrm>
          <a:prstGeom prst="rect">
            <a:avLst/>
          </a:prstGeom>
          <a:noFill/>
        </p:spPr>
        <p:txBody>
          <a:bodyPr wrap="square">
            <a:spAutoFit/>
          </a:bodyPr>
          <a:lstStyle/>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Survey – Questionnaire – Sample size – Pilot study</a:t>
            </a: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Check for spellings/grammar/ selection and tone of words </a:t>
            </a: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Interviews – Recording – face to-face – online</a:t>
            </a: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Check for choice of questions – open-ended</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Focus groups</a:t>
            </a: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Check for group size – questions in advance; supporting and opposing arguments</a:t>
            </a:r>
          </a:p>
          <a:p>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Trade reports / White paper /  Grey literature</a:t>
            </a:r>
          </a:p>
          <a:p>
            <a:pPr marL="342900" indent="-342900">
              <a:buFont typeface="Wingdings" panose="05000000000000000000" pitchFamily="2" charset="2"/>
              <a:buChar char="v"/>
            </a:pPr>
            <a:endParaRPr lang="en-GB" dirty="0"/>
          </a:p>
        </p:txBody>
      </p:sp>
      <p:sp>
        <p:nvSpPr>
          <p:cNvPr id="6" name="TextBox 5">
            <a:extLst>
              <a:ext uri="{FF2B5EF4-FFF2-40B4-BE49-F238E27FC236}">
                <a16:creationId xmlns:a16="http://schemas.microsoft.com/office/drawing/2014/main" id="{7F4A0193-5FFE-C9AD-B1E3-9EA54BF3971B}"/>
              </a:ext>
            </a:extLst>
          </p:cNvPr>
          <p:cNvSpPr txBox="1"/>
          <p:nvPr/>
        </p:nvSpPr>
        <p:spPr>
          <a:xfrm>
            <a:off x="1070846" y="5358740"/>
            <a:ext cx="9962636" cy="830997"/>
          </a:xfrm>
          <a:prstGeom prst="rect">
            <a:avLst/>
          </a:prstGeom>
          <a:noFill/>
        </p:spPr>
        <p:txBody>
          <a:bodyPr wrap="square">
            <a:spAutoFit/>
          </a:bodyPr>
          <a:lstStyle/>
          <a:p>
            <a:r>
              <a:rPr lang="en-GB" sz="2400" dirty="0">
                <a:effectLst/>
                <a:latin typeface="Aptos" panose="020B0004020202020204" pitchFamily="34" charset="0"/>
                <a:ea typeface="Aptos" panose="020B0004020202020204" pitchFamily="34" charset="0"/>
                <a:cs typeface="Aptos" panose="020B0004020202020204" pitchFamily="34" charset="0"/>
              </a:rPr>
              <a:t>Attended a Workshop conducted by SCONUL cpd25 Task Group Understanding libraries with qualitative techniques – using observations </a:t>
            </a:r>
            <a:endParaRPr lang="en-GB" sz="2400" dirty="0"/>
          </a:p>
        </p:txBody>
      </p:sp>
    </p:spTree>
    <p:extLst>
      <p:ext uri="{BB962C8B-B14F-4D97-AF65-F5344CB8AC3E}">
        <p14:creationId xmlns:p14="http://schemas.microsoft.com/office/powerpoint/2010/main" val="39536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a:extLst>
            <a:ext uri="{FF2B5EF4-FFF2-40B4-BE49-F238E27FC236}">
              <a16:creationId xmlns:a16="http://schemas.microsoft.com/office/drawing/2014/main" id="{CE42E0F1-F0B6-DCAA-E7FF-1F41343F7F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77F6A8-6EB4-2864-C538-0F1EF60E7764}"/>
              </a:ext>
            </a:extLst>
          </p:cNvPr>
          <p:cNvSpPr txBox="1">
            <a:spLocks noChangeArrowheads="1"/>
          </p:cNvSpPr>
          <p:nvPr/>
        </p:nvSpPr>
        <p:spPr>
          <a:xfrm>
            <a:off x="1332886" y="-90186"/>
            <a:ext cx="8367168"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Data Analysis and Interpretation </a:t>
            </a:r>
            <a:endParaRPr lang="en-US" sz="3000" dirty="0">
              <a:ln>
                <a:solidFill>
                  <a:srgbClr val="0070C0"/>
                </a:solidFill>
              </a:ln>
              <a:solidFill>
                <a:srgbClr val="C00000"/>
              </a:solidFill>
              <a:latin typeface="Algerian" pitchFamily="82" charset="0"/>
            </a:endParaRPr>
          </a:p>
        </p:txBody>
      </p:sp>
      <p:sp>
        <p:nvSpPr>
          <p:cNvPr id="4" name="TextBox 3">
            <a:extLst>
              <a:ext uri="{FF2B5EF4-FFF2-40B4-BE49-F238E27FC236}">
                <a16:creationId xmlns:a16="http://schemas.microsoft.com/office/drawing/2014/main" id="{1B251D0B-DB30-9FCC-4F6D-D3E857E1764F}"/>
              </a:ext>
            </a:extLst>
          </p:cNvPr>
          <p:cNvSpPr txBox="1"/>
          <p:nvPr/>
        </p:nvSpPr>
        <p:spPr>
          <a:xfrm>
            <a:off x="509161" y="1237102"/>
            <a:ext cx="9376243" cy="3554819"/>
          </a:xfrm>
          <a:prstGeom prst="rect">
            <a:avLst/>
          </a:prstGeom>
          <a:noFill/>
        </p:spPr>
        <p:txBody>
          <a:bodyPr wrap="square">
            <a:spAutoFit/>
          </a:bodyPr>
          <a:lstStyle/>
          <a:p>
            <a:pPr marL="342900" indent="-342900">
              <a:buFont typeface="Wingdings" panose="05000000000000000000" pitchFamily="2" charset="2"/>
              <a:buChar char="v"/>
            </a:pPr>
            <a:r>
              <a:rPr lang="en-GB" sz="23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Descriptive Analysis – </a:t>
            </a:r>
            <a:r>
              <a:rPr lang="en-GB" sz="2300" dirty="0">
                <a:solidFill>
                  <a:srgbClr val="002060"/>
                </a:solidFill>
                <a:latin typeface="Tahoma" panose="020B0604030504040204" pitchFamily="34" charset="0"/>
                <a:ea typeface="Tahoma" panose="020B0604030504040204" pitchFamily="34" charset="0"/>
                <a:cs typeface="Tahoma" panose="020B0604030504040204" pitchFamily="34" charset="0"/>
              </a:rPr>
              <a:t>Utilizing measures of central tendency (mean, median, mode) and dispersion (range, variance, standard deviation) to describe datasets</a:t>
            </a:r>
            <a:r>
              <a:rPr lang="en-GB" sz="2300" b="0" i="0" dirty="0">
                <a:solidFill>
                  <a:srgbClr val="3E4C59"/>
                </a:solidFill>
                <a:effectLst/>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panose="05000000000000000000" pitchFamily="2" charset="2"/>
              <a:buChar char="v"/>
            </a:pPr>
            <a:r>
              <a:rPr lang="en-GB" sz="23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Predictive Analysis – </a:t>
            </a:r>
            <a:r>
              <a:rPr lang="en-GB" sz="2300" dirty="0">
                <a:solidFill>
                  <a:srgbClr val="002060"/>
                </a:solidFill>
                <a:latin typeface="Tahoma" panose="020B0604030504040204" pitchFamily="34" charset="0"/>
                <a:ea typeface="Tahoma" panose="020B0604030504040204" pitchFamily="34" charset="0"/>
                <a:cs typeface="Tahoma" panose="020B0604030504040204" pitchFamily="34" charset="0"/>
              </a:rPr>
              <a:t>Using statistical algorithms to identify the likelihood of future outcomes </a:t>
            </a:r>
          </a:p>
          <a:p>
            <a:pPr marL="342900" indent="-342900">
              <a:buFont typeface="Wingdings" panose="05000000000000000000" pitchFamily="2" charset="2"/>
              <a:buChar char="v"/>
            </a:pPr>
            <a:r>
              <a:rPr lang="en-GB" sz="2300" dirty="0">
                <a:solidFill>
                  <a:srgbClr val="002060"/>
                </a:solidFill>
                <a:latin typeface="Tahoma" panose="020B0604030504040204" pitchFamily="34" charset="0"/>
                <a:ea typeface="Tahoma" panose="020B0604030504040204" pitchFamily="34" charset="0"/>
                <a:cs typeface="Tahoma" panose="020B0604030504040204" pitchFamily="34" charset="0"/>
              </a:rPr>
              <a:t>Regression analysis – the relationship between the dependent and independent variables</a:t>
            </a:r>
          </a:p>
          <a:p>
            <a:pPr marL="342900" indent="-342900">
              <a:buFont typeface="Wingdings" panose="05000000000000000000" pitchFamily="2" charset="2"/>
              <a:buChar char="v"/>
            </a:pPr>
            <a:r>
              <a:rPr lang="en-GB" sz="2300" dirty="0">
                <a:solidFill>
                  <a:srgbClr val="002060"/>
                </a:solidFill>
                <a:latin typeface="Tahoma" panose="020B0604030504040204" pitchFamily="34" charset="0"/>
                <a:ea typeface="Tahoma" panose="020B0604030504040204" pitchFamily="34" charset="0"/>
                <a:cs typeface="Tahoma" panose="020B0604030504040204" pitchFamily="34" charset="0"/>
              </a:rPr>
              <a:t>Factor analysis ; Cohort analysis; Cluster analysis; Time series analysis</a:t>
            </a:r>
          </a:p>
          <a:p>
            <a:endParaRPr lang="en-GB" dirty="0"/>
          </a:p>
        </p:txBody>
      </p:sp>
      <p:pic>
        <p:nvPicPr>
          <p:cNvPr id="5" name="Picture 4">
            <a:extLst>
              <a:ext uri="{FF2B5EF4-FFF2-40B4-BE49-F238E27FC236}">
                <a16:creationId xmlns:a16="http://schemas.microsoft.com/office/drawing/2014/main" id="{B737D1F3-4BEB-9095-D33A-AAA73D1583BE}"/>
              </a:ext>
            </a:extLst>
          </p:cNvPr>
          <p:cNvPicPr>
            <a:picLocks noChangeAspect="1"/>
          </p:cNvPicPr>
          <p:nvPr/>
        </p:nvPicPr>
        <p:blipFill>
          <a:blip r:embed="rId2"/>
          <a:stretch>
            <a:fillRect/>
          </a:stretch>
        </p:blipFill>
        <p:spPr>
          <a:xfrm>
            <a:off x="10375241" y="401145"/>
            <a:ext cx="1530429" cy="2044805"/>
          </a:xfrm>
          <a:prstGeom prst="rect">
            <a:avLst/>
          </a:prstGeom>
        </p:spPr>
      </p:pic>
      <p:pic>
        <p:nvPicPr>
          <p:cNvPr id="8" name="Picture 7">
            <a:extLst>
              <a:ext uri="{FF2B5EF4-FFF2-40B4-BE49-F238E27FC236}">
                <a16:creationId xmlns:a16="http://schemas.microsoft.com/office/drawing/2014/main" id="{B19DCF3E-FAAD-7E35-71CA-A62EBAE9AD78}"/>
              </a:ext>
            </a:extLst>
          </p:cNvPr>
          <p:cNvPicPr>
            <a:picLocks noChangeAspect="1"/>
          </p:cNvPicPr>
          <p:nvPr/>
        </p:nvPicPr>
        <p:blipFill>
          <a:blip r:embed="rId3"/>
          <a:stretch>
            <a:fillRect/>
          </a:stretch>
        </p:blipFill>
        <p:spPr>
          <a:xfrm>
            <a:off x="4331164" y="4060048"/>
            <a:ext cx="1911810" cy="1748233"/>
          </a:xfrm>
          <a:prstGeom prst="rect">
            <a:avLst/>
          </a:prstGeom>
        </p:spPr>
      </p:pic>
      <p:pic>
        <p:nvPicPr>
          <p:cNvPr id="10" name="Picture 9">
            <a:extLst>
              <a:ext uri="{FF2B5EF4-FFF2-40B4-BE49-F238E27FC236}">
                <a16:creationId xmlns:a16="http://schemas.microsoft.com/office/drawing/2014/main" id="{7F53C686-79EC-714D-06C2-8344640D7B8B}"/>
              </a:ext>
            </a:extLst>
          </p:cNvPr>
          <p:cNvPicPr>
            <a:picLocks noChangeAspect="1"/>
          </p:cNvPicPr>
          <p:nvPr/>
        </p:nvPicPr>
        <p:blipFill>
          <a:blip r:embed="rId4"/>
          <a:stretch>
            <a:fillRect/>
          </a:stretch>
        </p:blipFill>
        <p:spPr>
          <a:xfrm>
            <a:off x="6904932" y="4060048"/>
            <a:ext cx="2197213" cy="1581231"/>
          </a:xfrm>
          <a:prstGeom prst="rect">
            <a:avLst/>
          </a:prstGeom>
        </p:spPr>
      </p:pic>
      <p:pic>
        <p:nvPicPr>
          <p:cNvPr id="12" name="Picture 11">
            <a:extLst>
              <a:ext uri="{FF2B5EF4-FFF2-40B4-BE49-F238E27FC236}">
                <a16:creationId xmlns:a16="http://schemas.microsoft.com/office/drawing/2014/main" id="{991650D7-F495-39D1-4F7D-886404D2A556}"/>
              </a:ext>
            </a:extLst>
          </p:cNvPr>
          <p:cNvPicPr>
            <a:picLocks noChangeAspect="1"/>
          </p:cNvPicPr>
          <p:nvPr/>
        </p:nvPicPr>
        <p:blipFill>
          <a:blip r:embed="rId5"/>
          <a:stretch>
            <a:fillRect/>
          </a:stretch>
        </p:blipFill>
        <p:spPr>
          <a:xfrm>
            <a:off x="9700054" y="4307774"/>
            <a:ext cx="1886329" cy="1189974"/>
          </a:xfrm>
          <a:prstGeom prst="rect">
            <a:avLst/>
          </a:prstGeom>
        </p:spPr>
      </p:pic>
    </p:spTree>
    <p:extLst>
      <p:ext uri="{BB962C8B-B14F-4D97-AF65-F5344CB8AC3E}">
        <p14:creationId xmlns:p14="http://schemas.microsoft.com/office/powerpoint/2010/main" val="735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1750"/>
                            </p:stCondLst>
                            <p:childTnLst>
                              <p:par>
                                <p:cTn id="19" presetID="21"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par>
                          <p:cTn id="22" fill="hold">
                            <p:stCondLst>
                              <p:cond delay="3750"/>
                            </p:stCondLst>
                            <p:childTnLst>
                              <p:par>
                                <p:cTn id="23" presetID="21"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par>
                          <p:cTn id="26" fill="hold">
                            <p:stCondLst>
                              <p:cond delay="5750"/>
                            </p:stCondLst>
                            <p:childTnLst>
                              <p:par>
                                <p:cTn id="27" presetID="21"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5617" y="1697990"/>
            <a:ext cx="10455965" cy="4446862"/>
          </a:xfrm>
        </p:spPr>
        <p:txBody>
          <a:bodyPr>
            <a:normAutofit/>
          </a:bodyPr>
          <a:lstStyle/>
          <a:p>
            <a:pPr marL="0" indent="0">
              <a:lnSpc>
                <a:spcPct val="112000"/>
              </a:lnSpc>
              <a:buClr>
                <a:srgbClr val="FF0000"/>
              </a:buClr>
              <a:buSzPct val="125000"/>
              <a:buNone/>
            </a:pPr>
            <a:endParaRPr lang="en-US" sz="31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dirty="0"/>
          </a:p>
        </p:txBody>
      </p:sp>
      <p:sp>
        <p:nvSpPr>
          <p:cNvPr id="7" name="Rectangle 2">
            <a:extLst>
              <a:ext uri="{FF2B5EF4-FFF2-40B4-BE49-F238E27FC236}">
                <a16:creationId xmlns:a16="http://schemas.microsoft.com/office/drawing/2014/main" id="{A6F8E86B-F3F2-458B-A1C1-51AB6DBC87F9}"/>
              </a:ext>
            </a:extLst>
          </p:cNvPr>
          <p:cNvSpPr txBox="1">
            <a:spLocks noChangeArrowheads="1"/>
          </p:cNvSpPr>
          <p:nvPr/>
        </p:nvSpPr>
        <p:spPr>
          <a:xfrm>
            <a:off x="2091623" y="-435018"/>
            <a:ext cx="7110828" cy="736997"/>
          </a:xfrm>
          <a:prstGeom prst="rect">
            <a:avLst/>
          </a:prstGeom>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2400" b="1" dirty="0">
                <a:ln>
                  <a:solidFill>
                    <a:srgbClr val="0070C0"/>
                  </a:solidFill>
                </a:ln>
                <a:solidFill>
                  <a:srgbClr val="008000"/>
                </a:solidFill>
                <a:latin typeface="Arial Black" pitchFamily="34" charset="0"/>
              </a:rPr>
            </a:br>
            <a:br>
              <a:rPr lang="en-US" sz="2400" b="1" dirty="0">
                <a:ln>
                  <a:solidFill>
                    <a:srgbClr val="0070C0"/>
                  </a:solidFill>
                </a:ln>
                <a:solidFill>
                  <a:srgbClr val="008000"/>
                </a:solidFill>
                <a:latin typeface="Arial Black" pitchFamily="34" charset="0"/>
              </a:rPr>
            </a:br>
            <a:br>
              <a:rPr lang="en-US" sz="2400" b="1" dirty="0">
                <a:ln>
                  <a:solidFill>
                    <a:srgbClr val="0070C0"/>
                  </a:solidFill>
                </a:ln>
                <a:solidFill>
                  <a:srgbClr val="008000"/>
                </a:solidFill>
                <a:latin typeface="Arial Black" pitchFamily="34" charset="0"/>
              </a:rPr>
            </a:br>
            <a:br>
              <a:rPr lang="en-US" sz="24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How to write chapters </a:t>
            </a:r>
          </a:p>
        </p:txBody>
      </p:sp>
      <p:graphicFrame>
        <p:nvGraphicFramePr>
          <p:cNvPr id="6" name="Table 5">
            <a:extLst>
              <a:ext uri="{FF2B5EF4-FFF2-40B4-BE49-F238E27FC236}">
                <a16:creationId xmlns:a16="http://schemas.microsoft.com/office/drawing/2014/main" id="{85797199-0381-4913-964C-7D30474A3124}"/>
              </a:ext>
            </a:extLst>
          </p:cNvPr>
          <p:cNvGraphicFramePr>
            <a:graphicFrameLocks noGrp="1"/>
          </p:cNvGraphicFramePr>
          <p:nvPr>
            <p:extLst>
              <p:ext uri="{D42A27DB-BD31-4B8C-83A1-F6EECF244321}">
                <p14:modId xmlns:p14="http://schemas.microsoft.com/office/powerpoint/2010/main" val="837103154"/>
              </p:ext>
            </p:extLst>
          </p:nvPr>
        </p:nvGraphicFramePr>
        <p:xfrm>
          <a:off x="715617" y="1105979"/>
          <a:ext cx="10151164" cy="5038873"/>
        </p:xfrm>
        <a:graphic>
          <a:graphicData uri="http://schemas.openxmlformats.org/drawingml/2006/table">
            <a:tbl>
              <a:tblPr firstRow="1" firstCol="1" bandRow="1"/>
              <a:tblGrid>
                <a:gridCol w="2007586">
                  <a:extLst>
                    <a:ext uri="{9D8B030D-6E8A-4147-A177-3AD203B41FA5}">
                      <a16:colId xmlns:a16="http://schemas.microsoft.com/office/drawing/2014/main" val="622258895"/>
                    </a:ext>
                  </a:extLst>
                </a:gridCol>
                <a:gridCol w="8143578">
                  <a:extLst>
                    <a:ext uri="{9D8B030D-6E8A-4147-A177-3AD203B41FA5}">
                      <a16:colId xmlns:a16="http://schemas.microsoft.com/office/drawing/2014/main" val="416174933"/>
                    </a:ext>
                  </a:extLst>
                </a:gridCol>
              </a:tblGrid>
              <a:tr h="1348311">
                <a:tc>
                  <a:txBody>
                    <a:bodyPr/>
                    <a:lstStyle/>
                    <a:p>
                      <a:pPr marL="0" algn="l" defTabSz="914400" rtl="0" eaLnBrk="1" latinLnBrk="0" hangingPunct="1">
                        <a:lnSpc>
                          <a:spcPct val="100000"/>
                        </a:lnSpc>
                        <a:spcAft>
                          <a:spcPts val="0"/>
                        </a:spcAft>
                      </a:pPr>
                      <a:r>
                        <a:rPr lang="en-US"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Chapter 1 </a:t>
                      </a:r>
                      <a:endPar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a:noFill/>
                    </a:lnB>
                  </a:tcPr>
                </a:tc>
                <a:tc>
                  <a:txBody>
                    <a:bodyPr/>
                    <a:lstStyle/>
                    <a:p>
                      <a:pPr marL="0" algn="l" defTabSz="914400" rtl="0" eaLnBrk="1" latinLnBrk="0" hangingPunct="1">
                        <a:lnSpc>
                          <a:spcPct val="100000"/>
                        </a:lnSpc>
                        <a:spcAft>
                          <a:spcPts val="0"/>
                        </a:spcAft>
                      </a:pPr>
                      <a:r>
                        <a:rPr lang="en-US"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Introduction (includes statement of the problem, need, objectives, hypothesis, scope and limitations, research methodology, definition of terms)</a:t>
                      </a:r>
                      <a:endPar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51969064"/>
                  </a:ext>
                </a:extLst>
              </a:tr>
              <a:tr h="508883">
                <a:tc>
                  <a:txBody>
                    <a:bodyPr/>
                    <a:lstStyle/>
                    <a:p>
                      <a:pPr marL="0" algn="l" defTabSz="914400" rtl="0" eaLnBrk="1" latinLnBrk="0" hangingPunct="1">
                        <a:lnSpc>
                          <a:spcPct val="100000"/>
                        </a:lnSpc>
                        <a:spcAft>
                          <a:spcPts val="0"/>
                        </a:spcAft>
                      </a:pPr>
                      <a:r>
                        <a:rPr lang="en-US"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Chapter 2  </a:t>
                      </a:r>
                      <a:endPar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457200">
                        <a:lnSpc>
                          <a:spcPct val="100000"/>
                        </a:lnSpc>
                        <a:spcAft>
                          <a:spcPts val="0"/>
                        </a:spcAft>
                      </a:pP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algn="l" defTabSz="914400" rtl="0" eaLnBrk="1" latinLnBrk="0" hangingPunct="1">
                        <a:lnSpc>
                          <a:spcPct val="100000"/>
                        </a:lnSpc>
                        <a:spcAft>
                          <a:spcPts val="0"/>
                        </a:spcAft>
                      </a:pPr>
                      <a:r>
                        <a:rPr lang="en-US"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Review of literature with citations</a:t>
                      </a:r>
                      <a:endPar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387370513"/>
                  </a:ext>
                </a:extLst>
              </a:tr>
              <a:tr h="540689">
                <a:tc>
                  <a:txBody>
                    <a:bodyPr/>
                    <a:lstStyle/>
                    <a:p>
                      <a:pPr marL="0" algn="l" defTabSz="914400" rtl="0" eaLnBrk="1" latinLnBrk="0" hangingPunct="1">
                        <a:lnSpc>
                          <a:spcPct val="100000"/>
                        </a:lnSpc>
                        <a:spcAft>
                          <a:spcPts val="0"/>
                        </a:spcAft>
                      </a:pPr>
                      <a:r>
                        <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Chapter 3  </a:t>
                      </a:r>
                    </a:p>
                    <a:p>
                      <a:pPr marL="457200">
                        <a:lnSpc>
                          <a:spcPct val="100000"/>
                        </a:lnSpc>
                        <a:spcAft>
                          <a:spcPts val="0"/>
                        </a:spcAft>
                      </a:pP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algn="l" defTabSz="914400" rtl="0" eaLnBrk="1" latinLnBrk="0" hangingPunct="1">
                        <a:lnSpc>
                          <a:spcPct val="100000"/>
                        </a:lnSpc>
                        <a:spcAft>
                          <a:spcPts val="0"/>
                        </a:spcAft>
                      </a:pPr>
                      <a:r>
                        <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Research Methodology</a:t>
                      </a:r>
                    </a:p>
                  </a:txBody>
                  <a:tcPr marL="68580" marR="68580" marT="0" marB="0">
                    <a:lnL>
                      <a:noFill/>
                    </a:lnL>
                    <a:lnR>
                      <a:noFill/>
                    </a:lnR>
                    <a:lnT>
                      <a:noFill/>
                    </a:lnT>
                    <a:lnB>
                      <a:noFill/>
                    </a:lnB>
                  </a:tcPr>
                </a:tc>
                <a:extLst>
                  <a:ext uri="{0D108BD9-81ED-4DB2-BD59-A6C34878D82A}">
                    <a16:rowId xmlns:a16="http://schemas.microsoft.com/office/drawing/2014/main" val="2464366916"/>
                  </a:ext>
                </a:extLst>
              </a:tr>
              <a:tr h="548640">
                <a:tc>
                  <a:txBody>
                    <a:bodyPr/>
                    <a:lstStyle/>
                    <a:p>
                      <a:pPr marL="0" algn="l" defTabSz="914400" rtl="0" eaLnBrk="1" latinLnBrk="0" hangingPunct="1">
                        <a:lnSpc>
                          <a:spcPct val="100000"/>
                        </a:lnSpc>
                        <a:spcAft>
                          <a:spcPts val="0"/>
                        </a:spcAft>
                      </a:pPr>
                      <a:r>
                        <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Chapter 4 </a:t>
                      </a:r>
                    </a:p>
                    <a:p>
                      <a:pPr marL="457200">
                        <a:lnSpc>
                          <a:spcPct val="100000"/>
                        </a:lnSpc>
                        <a:spcAft>
                          <a:spcPts val="0"/>
                        </a:spcAft>
                      </a:pP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algn="l" defTabSz="914400" rtl="0" eaLnBrk="1" latinLnBrk="0" hangingPunct="1">
                        <a:lnSpc>
                          <a:spcPct val="100000"/>
                        </a:lnSpc>
                        <a:spcAft>
                          <a:spcPts val="0"/>
                        </a:spcAft>
                      </a:pPr>
                      <a:r>
                        <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Analysis and Interpretation</a:t>
                      </a:r>
                    </a:p>
                  </a:txBody>
                  <a:tcPr marL="68580" marR="68580" marT="0" marB="0">
                    <a:lnL>
                      <a:noFill/>
                    </a:lnL>
                    <a:lnR>
                      <a:noFill/>
                    </a:lnR>
                    <a:lnT>
                      <a:noFill/>
                    </a:lnT>
                    <a:lnB>
                      <a:noFill/>
                    </a:lnB>
                  </a:tcPr>
                </a:tc>
                <a:extLst>
                  <a:ext uri="{0D108BD9-81ED-4DB2-BD59-A6C34878D82A}">
                    <a16:rowId xmlns:a16="http://schemas.microsoft.com/office/drawing/2014/main" val="2333605285"/>
                  </a:ext>
                </a:extLst>
              </a:tr>
              <a:tr h="1496002">
                <a:tc>
                  <a:txBody>
                    <a:bodyPr/>
                    <a:lstStyle/>
                    <a:p>
                      <a:pPr marL="0" algn="l" defTabSz="914400" rtl="0" eaLnBrk="1" latinLnBrk="0" hangingPunct="1">
                        <a:lnSpc>
                          <a:spcPct val="100000"/>
                        </a:lnSpc>
                        <a:spcAft>
                          <a:spcPts val="0"/>
                        </a:spcAft>
                      </a:pPr>
                      <a:r>
                        <a:rPr lang="en-US"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Chapter 5 </a:t>
                      </a:r>
                      <a:endPar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0"/>
                        </a:spcAft>
                      </a:pP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algn="l" defTabSz="914400" rtl="0" eaLnBrk="1" latinLnBrk="0" hangingPunct="1">
                        <a:lnSpc>
                          <a:spcPct val="100000"/>
                        </a:lnSpc>
                        <a:spcAft>
                          <a:spcPts val="0"/>
                        </a:spcAft>
                      </a:pPr>
                      <a:r>
                        <a:rPr lang="en-US"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Findings, Conclusions and Suggestions </a:t>
                      </a:r>
                      <a:endParaRPr lang="en-GB" sz="24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0"/>
                        </a:spcAft>
                      </a:pPr>
                      <a:r>
                        <a:rPr lang="en-US" sz="24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endParaRPr lang="en-GB" sz="24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0"/>
                        </a:spcAft>
                      </a:pPr>
                      <a:r>
                        <a:rPr lang="en-US" sz="2400" dirty="0">
                          <a:solidFill>
                            <a:srgbClr val="002060"/>
                          </a:solidFill>
                          <a:effectLst/>
                          <a:latin typeface="Tahoma" panose="020B0604030504040204" pitchFamily="34" charset="0"/>
                          <a:ea typeface="Tahoma" panose="020B0604030504040204" pitchFamily="34" charset="0"/>
                          <a:cs typeface="Tahoma" panose="020B0604030504040204" pitchFamily="34" charset="0"/>
                        </a:rPr>
                        <a:t>Bibliography and Appendices</a:t>
                      </a:r>
                      <a:endParaRPr lang="en-GB" sz="24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0"/>
                        </a:spcAft>
                      </a:pPr>
                      <a:r>
                        <a:rPr lang="en-GB" sz="24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a:noFill/>
                    </a:lnL>
                    <a:lnR>
                      <a:noFill/>
                    </a:lnR>
                    <a:lnT>
                      <a:noFill/>
                    </a:lnT>
                    <a:lnB>
                      <a:noFill/>
                    </a:lnB>
                  </a:tcPr>
                </a:tc>
                <a:extLst>
                  <a:ext uri="{0D108BD9-81ED-4DB2-BD59-A6C34878D82A}">
                    <a16:rowId xmlns:a16="http://schemas.microsoft.com/office/drawing/2014/main" val="1564944471"/>
                  </a:ext>
                </a:extLst>
              </a:tr>
            </a:tbl>
          </a:graphicData>
        </a:graphic>
      </p:graphicFrame>
      <p:pic>
        <p:nvPicPr>
          <p:cNvPr id="8" name="Picture 2" descr="Does Your Novel Need a Table of Contents? - CMOS Shop Talk">
            <a:extLst>
              <a:ext uri="{FF2B5EF4-FFF2-40B4-BE49-F238E27FC236}">
                <a16:creationId xmlns:a16="http://schemas.microsoft.com/office/drawing/2014/main" id="{B8F0AC40-5170-4870-A91F-4D8ADF1A3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640" y="3753016"/>
            <a:ext cx="3335982" cy="239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000">
              <a:schemeClr val="accent4">
                <a:lumMod val="60000"/>
                <a:lumOff val="40000"/>
                <a:alpha val="15000"/>
              </a:schemeClr>
            </a:gs>
            <a:gs pos="43090">
              <a:schemeClr val="bg1"/>
            </a:gs>
            <a:gs pos="64000">
              <a:schemeClr val="accent6">
                <a:lumMod val="20000"/>
                <a:lumOff val="80000"/>
              </a:schemeClr>
            </a:gs>
            <a:gs pos="100000">
              <a:srgbClr val="FFC000">
                <a:alpha val="42000"/>
              </a:srgbClr>
            </a:gs>
          </a:gsLst>
          <a:lin ang="2700000" scaled="1"/>
        </a:gra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29171E-1D5F-59BB-885B-42BFBA0A1011}"/>
              </a:ext>
            </a:extLst>
          </p:cNvPr>
          <p:cNvCxnSpPr>
            <a:cxnSpLocks/>
          </p:cNvCxnSpPr>
          <p:nvPr/>
        </p:nvCxnSpPr>
        <p:spPr>
          <a:xfrm>
            <a:off x="379981" y="6622092"/>
            <a:ext cx="1428538"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A36363A-B705-E547-9867-376F39C89266}"/>
              </a:ext>
            </a:extLst>
          </p:cNvPr>
          <p:cNvCxnSpPr>
            <a:cxnSpLocks/>
          </p:cNvCxnSpPr>
          <p:nvPr/>
        </p:nvCxnSpPr>
        <p:spPr>
          <a:xfrm>
            <a:off x="1808519" y="5860093"/>
            <a:ext cx="1683308"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4F7F757-CB48-D473-8B11-354572605177}"/>
              </a:ext>
            </a:extLst>
          </p:cNvPr>
          <p:cNvCxnSpPr>
            <a:cxnSpLocks/>
          </p:cNvCxnSpPr>
          <p:nvPr/>
        </p:nvCxnSpPr>
        <p:spPr>
          <a:xfrm>
            <a:off x="3464954" y="5225441"/>
            <a:ext cx="1733535"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A36369-7EA2-BD65-DECB-FE92E019BBE9}"/>
              </a:ext>
            </a:extLst>
          </p:cNvPr>
          <p:cNvCxnSpPr>
            <a:cxnSpLocks/>
          </p:cNvCxnSpPr>
          <p:nvPr/>
        </p:nvCxnSpPr>
        <p:spPr>
          <a:xfrm>
            <a:off x="5198489" y="4608418"/>
            <a:ext cx="1672810" cy="0"/>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547F10-3F55-7A13-8C07-B7ADEDB4B0D3}"/>
              </a:ext>
            </a:extLst>
          </p:cNvPr>
          <p:cNvCxnSpPr>
            <a:cxnSpLocks/>
          </p:cNvCxnSpPr>
          <p:nvPr/>
        </p:nvCxnSpPr>
        <p:spPr>
          <a:xfrm>
            <a:off x="6871299" y="3966671"/>
            <a:ext cx="172024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519E47-4578-C246-8758-FA091D867520}"/>
              </a:ext>
            </a:extLst>
          </p:cNvPr>
          <p:cNvCxnSpPr>
            <a:cxnSpLocks/>
          </p:cNvCxnSpPr>
          <p:nvPr/>
        </p:nvCxnSpPr>
        <p:spPr>
          <a:xfrm flipV="1">
            <a:off x="8591539" y="3275439"/>
            <a:ext cx="1654755" cy="32997"/>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green door in a white wall&#10;&#10;Description automatically generated">
            <a:extLst>
              <a:ext uri="{FF2B5EF4-FFF2-40B4-BE49-F238E27FC236}">
                <a16:creationId xmlns:a16="http://schemas.microsoft.com/office/drawing/2014/main" id="{D3BC1015-6093-6DC6-3B34-7956F24FE69F}"/>
              </a:ext>
            </a:extLst>
          </p:cNvPr>
          <p:cNvPicPr>
            <a:picLocks noChangeAspect="1"/>
          </p:cNvPicPr>
          <p:nvPr/>
        </p:nvPicPr>
        <p:blipFill>
          <a:blip r:embed="rId3"/>
          <a:stretch>
            <a:fillRect/>
          </a:stretch>
        </p:blipFill>
        <p:spPr>
          <a:xfrm>
            <a:off x="533204" y="4705057"/>
            <a:ext cx="1030364" cy="1642015"/>
          </a:xfrm>
          <a:prstGeom prst="rect">
            <a:avLst/>
          </a:prstGeom>
          <a:ln w="76200">
            <a:solidFill>
              <a:srgbClr val="C00000"/>
            </a:solidFill>
          </a:ln>
        </p:spPr>
      </p:pic>
      <p:pic>
        <p:nvPicPr>
          <p:cNvPr id="12" name="Picture 11" descr="A book cover with puzzle pieces&#10;&#10;Description automatically generated">
            <a:extLst>
              <a:ext uri="{FF2B5EF4-FFF2-40B4-BE49-F238E27FC236}">
                <a16:creationId xmlns:a16="http://schemas.microsoft.com/office/drawing/2014/main" id="{CD275D99-8BB2-ABDD-F137-EF18818867C8}"/>
              </a:ext>
            </a:extLst>
          </p:cNvPr>
          <p:cNvPicPr>
            <a:picLocks noChangeAspect="1"/>
          </p:cNvPicPr>
          <p:nvPr/>
        </p:nvPicPr>
        <p:blipFill>
          <a:blip r:embed="rId4"/>
          <a:stretch>
            <a:fillRect/>
          </a:stretch>
        </p:blipFill>
        <p:spPr>
          <a:xfrm>
            <a:off x="2057780" y="3791306"/>
            <a:ext cx="1206151" cy="1827502"/>
          </a:xfrm>
          <a:prstGeom prst="rect">
            <a:avLst/>
          </a:prstGeom>
          <a:ln w="76200">
            <a:solidFill>
              <a:srgbClr val="C00000"/>
            </a:solidFill>
          </a:ln>
        </p:spPr>
      </p:pic>
      <p:pic>
        <p:nvPicPr>
          <p:cNvPr id="15" name="Picture 14" descr="A book cover with colorful shapes&#10;&#10;Description automatically generated">
            <a:extLst>
              <a:ext uri="{FF2B5EF4-FFF2-40B4-BE49-F238E27FC236}">
                <a16:creationId xmlns:a16="http://schemas.microsoft.com/office/drawing/2014/main" id="{B72968BD-A3FD-B4C6-027C-F0AB57ABCF71}"/>
              </a:ext>
            </a:extLst>
          </p:cNvPr>
          <p:cNvPicPr>
            <a:picLocks noChangeAspect="1"/>
          </p:cNvPicPr>
          <p:nvPr/>
        </p:nvPicPr>
        <p:blipFill>
          <a:blip r:embed="rId5"/>
          <a:stretch>
            <a:fillRect/>
          </a:stretch>
        </p:blipFill>
        <p:spPr>
          <a:xfrm>
            <a:off x="3696215" y="3277527"/>
            <a:ext cx="1284876" cy="1642015"/>
          </a:xfrm>
          <a:prstGeom prst="rect">
            <a:avLst/>
          </a:prstGeom>
          <a:ln w="76200">
            <a:solidFill>
              <a:srgbClr val="C00000"/>
            </a:solidFill>
          </a:ln>
        </p:spPr>
      </p:pic>
      <p:pic>
        <p:nvPicPr>
          <p:cNvPr id="17" name="Picture 16">
            <a:extLst>
              <a:ext uri="{FF2B5EF4-FFF2-40B4-BE49-F238E27FC236}">
                <a16:creationId xmlns:a16="http://schemas.microsoft.com/office/drawing/2014/main" id="{3CB8C205-02FD-16B7-5425-09E4896F528B}"/>
              </a:ext>
            </a:extLst>
          </p:cNvPr>
          <p:cNvPicPr>
            <a:picLocks noChangeAspect="1"/>
          </p:cNvPicPr>
          <p:nvPr/>
        </p:nvPicPr>
        <p:blipFill>
          <a:blip r:embed="rId6"/>
          <a:stretch>
            <a:fillRect/>
          </a:stretch>
        </p:blipFill>
        <p:spPr>
          <a:xfrm>
            <a:off x="5348675" y="2515249"/>
            <a:ext cx="1265193" cy="1827501"/>
          </a:xfrm>
          <a:prstGeom prst="rect">
            <a:avLst/>
          </a:prstGeom>
          <a:ln w="76200">
            <a:solidFill>
              <a:srgbClr val="C00000"/>
            </a:solidFill>
          </a:ln>
        </p:spPr>
      </p:pic>
      <p:pic>
        <p:nvPicPr>
          <p:cNvPr id="19" name="Picture 18">
            <a:extLst>
              <a:ext uri="{FF2B5EF4-FFF2-40B4-BE49-F238E27FC236}">
                <a16:creationId xmlns:a16="http://schemas.microsoft.com/office/drawing/2014/main" id="{65BD10C7-8B7F-B172-E835-CCDCACB30DCA}"/>
              </a:ext>
            </a:extLst>
          </p:cNvPr>
          <p:cNvPicPr>
            <a:picLocks noChangeAspect="1"/>
          </p:cNvPicPr>
          <p:nvPr/>
        </p:nvPicPr>
        <p:blipFill>
          <a:blip r:embed="rId7"/>
          <a:stretch>
            <a:fillRect/>
          </a:stretch>
        </p:blipFill>
        <p:spPr>
          <a:xfrm>
            <a:off x="7017149" y="2046117"/>
            <a:ext cx="1265193" cy="1690423"/>
          </a:xfrm>
          <a:prstGeom prst="rect">
            <a:avLst/>
          </a:prstGeom>
          <a:ln w="76200">
            <a:solidFill>
              <a:srgbClr val="C00000"/>
            </a:solidFill>
          </a:ln>
        </p:spPr>
      </p:pic>
      <p:pic>
        <p:nvPicPr>
          <p:cNvPr id="23" name="Picture 22">
            <a:extLst>
              <a:ext uri="{FF2B5EF4-FFF2-40B4-BE49-F238E27FC236}">
                <a16:creationId xmlns:a16="http://schemas.microsoft.com/office/drawing/2014/main" id="{8238F06F-E203-04F7-375B-2F145931F5EC}"/>
              </a:ext>
            </a:extLst>
          </p:cNvPr>
          <p:cNvPicPr>
            <a:picLocks noChangeAspect="1"/>
          </p:cNvPicPr>
          <p:nvPr/>
        </p:nvPicPr>
        <p:blipFill>
          <a:blip r:embed="rId8"/>
          <a:stretch>
            <a:fillRect/>
          </a:stretch>
        </p:blipFill>
        <p:spPr>
          <a:xfrm>
            <a:off x="8741085" y="1234743"/>
            <a:ext cx="1265193" cy="1703145"/>
          </a:xfrm>
          <a:prstGeom prst="rect">
            <a:avLst/>
          </a:prstGeom>
          <a:ln w="76200">
            <a:solidFill>
              <a:srgbClr val="C00000"/>
            </a:solidFill>
          </a:ln>
        </p:spPr>
      </p:pic>
      <p:cxnSp>
        <p:nvCxnSpPr>
          <p:cNvPr id="29" name="Straight Connector 28">
            <a:extLst>
              <a:ext uri="{FF2B5EF4-FFF2-40B4-BE49-F238E27FC236}">
                <a16:creationId xmlns:a16="http://schemas.microsoft.com/office/drawing/2014/main" id="{D1B39DE9-7D84-CF31-C029-BB914799EB37}"/>
              </a:ext>
            </a:extLst>
          </p:cNvPr>
          <p:cNvCxnSpPr>
            <a:cxnSpLocks/>
          </p:cNvCxnSpPr>
          <p:nvPr/>
        </p:nvCxnSpPr>
        <p:spPr>
          <a:xfrm>
            <a:off x="10246294" y="2556095"/>
            <a:ext cx="1630471" cy="0"/>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E9CFC16-DFFC-6F2C-AE42-D97CA93BEC0F}"/>
              </a:ext>
            </a:extLst>
          </p:cNvPr>
          <p:cNvPicPr>
            <a:picLocks noChangeAspect="1"/>
          </p:cNvPicPr>
          <p:nvPr/>
        </p:nvPicPr>
        <p:blipFill>
          <a:blip r:embed="rId9"/>
          <a:stretch>
            <a:fillRect/>
          </a:stretch>
        </p:blipFill>
        <p:spPr>
          <a:xfrm>
            <a:off x="10473854" y="681901"/>
            <a:ext cx="1175350" cy="1556342"/>
          </a:xfrm>
          <a:prstGeom prst="rect">
            <a:avLst/>
          </a:prstGeom>
          <a:ln w="76200">
            <a:solidFill>
              <a:srgbClr val="C00000"/>
            </a:solidFill>
          </a:ln>
        </p:spPr>
      </p:pic>
      <p:pic>
        <p:nvPicPr>
          <p:cNvPr id="31" name="Picture 30">
            <a:extLst>
              <a:ext uri="{FF2B5EF4-FFF2-40B4-BE49-F238E27FC236}">
                <a16:creationId xmlns:a16="http://schemas.microsoft.com/office/drawing/2014/main" id="{1B91E0B4-6884-374F-7D8A-881493CF788B}"/>
              </a:ext>
            </a:extLst>
          </p:cNvPr>
          <p:cNvPicPr>
            <a:picLocks noChangeAspect="1"/>
          </p:cNvPicPr>
          <p:nvPr/>
        </p:nvPicPr>
        <p:blipFill>
          <a:blip r:embed="rId10"/>
          <a:stretch>
            <a:fillRect/>
          </a:stretch>
        </p:blipFill>
        <p:spPr>
          <a:xfrm>
            <a:off x="5898163" y="5023649"/>
            <a:ext cx="958296" cy="1550746"/>
          </a:xfrm>
          <a:prstGeom prst="rect">
            <a:avLst/>
          </a:prstGeom>
          <a:ln w="76200">
            <a:solidFill>
              <a:srgbClr val="C00000"/>
            </a:solidFill>
          </a:ln>
        </p:spPr>
      </p:pic>
      <p:pic>
        <p:nvPicPr>
          <p:cNvPr id="33" name="Picture 32">
            <a:extLst>
              <a:ext uri="{FF2B5EF4-FFF2-40B4-BE49-F238E27FC236}">
                <a16:creationId xmlns:a16="http://schemas.microsoft.com/office/drawing/2014/main" id="{50A5E86E-A4FE-9722-3BD1-5571FA467E38}"/>
              </a:ext>
            </a:extLst>
          </p:cNvPr>
          <p:cNvPicPr>
            <a:picLocks noChangeAspect="1"/>
          </p:cNvPicPr>
          <p:nvPr/>
        </p:nvPicPr>
        <p:blipFill>
          <a:blip r:embed="rId11"/>
          <a:stretch>
            <a:fillRect/>
          </a:stretch>
        </p:blipFill>
        <p:spPr>
          <a:xfrm>
            <a:off x="3894310" y="5452148"/>
            <a:ext cx="1059214" cy="1417135"/>
          </a:xfrm>
          <a:prstGeom prst="rect">
            <a:avLst/>
          </a:prstGeom>
          <a:ln w="76200">
            <a:solidFill>
              <a:srgbClr val="C00000"/>
            </a:solidFill>
          </a:ln>
        </p:spPr>
      </p:pic>
      <p:pic>
        <p:nvPicPr>
          <p:cNvPr id="35" name="Picture 34">
            <a:extLst>
              <a:ext uri="{FF2B5EF4-FFF2-40B4-BE49-F238E27FC236}">
                <a16:creationId xmlns:a16="http://schemas.microsoft.com/office/drawing/2014/main" id="{C1453044-A0FC-4456-213D-B8919DA69692}"/>
              </a:ext>
            </a:extLst>
          </p:cNvPr>
          <p:cNvPicPr>
            <a:picLocks noChangeAspect="1"/>
          </p:cNvPicPr>
          <p:nvPr/>
        </p:nvPicPr>
        <p:blipFill>
          <a:blip r:embed="rId12"/>
          <a:stretch>
            <a:fillRect/>
          </a:stretch>
        </p:blipFill>
        <p:spPr>
          <a:xfrm>
            <a:off x="7523123" y="4462821"/>
            <a:ext cx="1081711" cy="1550746"/>
          </a:xfrm>
          <a:prstGeom prst="rect">
            <a:avLst/>
          </a:prstGeom>
          <a:ln w="76200">
            <a:solidFill>
              <a:srgbClr val="C00000"/>
            </a:solidFill>
          </a:ln>
        </p:spPr>
      </p:pic>
      <p:cxnSp>
        <p:nvCxnSpPr>
          <p:cNvPr id="38" name="Straight Connector 37">
            <a:extLst>
              <a:ext uri="{FF2B5EF4-FFF2-40B4-BE49-F238E27FC236}">
                <a16:creationId xmlns:a16="http://schemas.microsoft.com/office/drawing/2014/main" id="{F544D821-12A1-40BF-BEEC-10CCBEB9F85E}"/>
              </a:ext>
            </a:extLst>
          </p:cNvPr>
          <p:cNvCxnSpPr>
            <a:cxnSpLocks/>
          </p:cNvCxnSpPr>
          <p:nvPr/>
        </p:nvCxnSpPr>
        <p:spPr>
          <a:xfrm flipV="1">
            <a:off x="6838382" y="3966671"/>
            <a:ext cx="0" cy="6417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B20757-A543-518B-5A6E-40DCF1593FD1}"/>
              </a:ext>
            </a:extLst>
          </p:cNvPr>
          <p:cNvCxnSpPr>
            <a:cxnSpLocks/>
          </p:cNvCxnSpPr>
          <p:nvPr/>
        </p:nvCxnSpPr>
        <p:spPr>
          <a:xfrm flipV="1">
            <a:off x="5198489" y="4608418"/>
            <a:ext cx="0" cy="698836"/>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3C0293-CEA6-342D-5CCD-AFE28B8E65E4}"/>
              </a:ext>
            </a:extLst>
          </p:cNvPr>
          <p:cNvCxnSpPr>
            <a:cxnSpLocks/>
          </p:cNvCxnSpPr>
          <p:nvPr/>
        </p:nvCxnSpPr>
        <p:spPr>
          <a:xfrm flipV="1">
            <a:off x="3491827" y="5225441"/>
            <a:ext cx="0" cy="634652"/>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5249D5-2010-0FFC-BA31-6AC8698F5A52}"/>
              </a:ext>
            </a:extLst>
          </p:cNvPr>
          <p:cNvCxnSpPr>
            <a:cxnSpLocks/>
          </p:cNvCxnSpPr>
          <p:nvPr/>
        </p:nvCxnSpPr>
        <p:spPr>
          <a:xfrm flipV="1">
            <a:off x="1808519" y="5860093"/>
            <a:ext cx="5433" cy="761999"/>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F08BB8-90E1-3609-5F4C-3F2CC0E97B07}"/>
              </a:ext>
            </a:extLst>
          </p:cNvPr>
          <p:cNvCxnSpPr>
            <a:cxnSpLocks/>
          </p:cNvCxnSpPr>
          <p:nvPr/>
        </p:nvCxnSpPr>
        <p:spPr>
          <a:xfrm flipV="1">
            <a:off x="10246294" y="2567340"/>
            <a:ext cx="0" cy="741096"/>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AE8B02A-7093-801F-006F-967753FB3A74}"/>
              </a:ext>
            </a:extLst>
          </p:cNvPr>
          <p:cNvCxnSpPr>
            <a:cxnSpLocks/>
          </p:cNvCxnSpPr>
          <p:nvPr/>
        </p:nvCxnSpPr>
        <p:spPr>
          <a:xfrm flipV="1">
            <a:off x="8591539" y="3275439"/>
            <a:ext cx="0" cy="691232"/>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ADD11FA-6746-09E6-D3D6-97D2EE6F3B22}"/>
              </a:ext>
            </a:extLst>
          </p:cNvPr>
          <p:cNvPicPr>
            <a:picLocks noChangeAspect="1"/>
          </p:cNvPicPr>
          <p:nvPr/>
        </p:nvPicPr>
        <p:blipFill>
          <a:blip r:embed="rId13"/>
          <a:stretch>
            <a:fillRect/>
          </a:stretch>
        </p:blipFill>
        <p:spPr>
          <a:xfrm>
            <a:off x="9271832" y="3736540"/>
            <a:ext cx="1111956" cy="1550744"/>
          </a:xfrm>
          <a:prstGeom prst="rect">
            <a:avLst/>
          </a:prstGeom>
          <a:ln w="76200">
            <a:solidFill>
              <a:srgbClr val="C00000"/>
            </a:solidFill>
          </a:ln>
        </p:spPr>
      </p:pic>
      <p:sp>
        <p:nvSpPr>
          <p:cNvPr id="64" name="Arrow: Right 63">
            <a:extLst>
              <a:ext uri="{FF2B5EF4-FFF2-40B4-BE49-F238E27FC236}">
                <a16:creationId xmlns:a16="http://schemas.microsoft.com/office/drawing/2014/main" id="{08FC304D-B176-AE61-414E-85B70B0958BA}"/>
              </a:ext>
            </a:extLst>
          </p:cNvPr>
          <p:cNvSpPr/>
          <p:nvPr/>
        </p:nvSpPr>
        <p:spPr>
          <a:xfrm rot="16200000">
            <a:off x="9996842" y="4141739"/>
            <a:ext cx="2717049" cy="587674"/>
          </a:xfrm>
          <a:prstGeom prst="rightArrow">
            <a:avLst/>
          </a:prstGeom>
          <a:solidFill>
            <a:srgbClr val="008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2">
            <a:extLst>
              <a:ext uri="{FF2B5EF4-FFF2-40B4-BE49-F238E27FC236}">
                <a16:creationId xmlns:a16="http://schemas.microsoft.com/office/drawing/2014/main" id="{DF496621-55D7-9542-D6E7-298E34F8311C}"/>
              </a:ext>
            </a:extLst>
          </p:cNvPr>
          <p:cNvSpPr txBox="1">
            <a:spLocks noChangeArrowheads="1"/>
          </p:cNvSpPr>
          <p:nvPr/>
        </p:nvSpPr>
        <p:spPr>
          <a:xfrm>
            <a:off x="122477" y="328117"/>
            <a:ext cx="7941501"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Charting your research journey through books</a:t>
            </a:r>
          </a:p>
        </p:txBody>
      </p:sp>
      <p:sp>
        <p:nvSpPr>
          <p:cNvPr id="71" name="Arrow: Right 70">
            <a:extLst>
              <a:ext uri="{FF2B5EF4-FFF2-40B4-BE49-F238E27FC236}">
                <a16:creationId xmlns:a16="http://schemas.microsoft.com/office/drawing/2014/main" id="{79567F8E-5487-7CD6-BF77-29CEB8DF535F}"/>
              </a:ext>
            </a:extLst>
          </p:cNvPr>
          <p:cNvSpPr/>
          <p:nvPr/>
        </p:nvSpPr>
        <p:spPr>
          <a:xfrm rot="5400000">
            <a:off x="-302337" y="2785477"/>
            <a:ext cx="2701445" cy="587674"/>
          </a:xfrm>
          <a:prstGeom prst="rightArrow">
            <a:avLst/>
          </a:prstGeom>
          <a:solidFill>
            <a:srgbClr val="008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353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750" fill="hold"/>
                                        <p:tgtEl>
                                          <p:spTgt spid="67"/>
                                        </p:tgtEl>
                                        <p:attrNameLst>
                                          <p:attrName>ppt_x</p:attrName>
                                        </p:attrNameLst>
                                      </p:cBhvr>
                                      <p:tavLst>
                                        <p:tav tm="0">
                                          <p:val>
                                            <p:strVal val="#ppt_x"/>
                                          </p:val>
                                        </p:tav>
                                        <p:tav tm="100000">
                                          <p:val>
                                            <p:strVal val="#ppt_x"/>
                                          </p:val>
                                        </p:tav>
                                      </p:tavLst>
                                    </p:anim>
                                    <p:anim calcmode="lin" valueType="num">
                                      <p:cBhvr additive="base">
                                        <p:cTn id="8" dur="750" fill="hold"/>
                                        <p:tgtEl>
                                          <p:spTgt spid="6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ppt_x"/>
                                          </p:val>
                                        </p:tav>
                                        <p:tav tm="100000">
                                          <p:val>
                                            <p:strVal val="#ppt_x"/>
                                          </p:val>
                                        </p:tav>
                                      </p:tavLst>
                                    </p:anim>
                                    <p:anim calcmode="lin" valueType="num">
                                      <p:cBhvr additive="base">
                                        <p:cTn id="17" dur="500" fill="hold"/>
                                        <p:tgtEl>
                                          <p:spTgt spid="6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2750"/>
                            </p:stCondLst>
                            <p:childTnLst>
                              <p:par>
                                <p:cTn id="34" presetID="2" presetClass="entr" presetSubtype="4"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a:extLst>
            <a:ext uri="{FF2B5EF4-FFF2-40B4-BE49-F238E27FC236}">
              <a16:creationId xmlns:a16="http://schemas.microsoft.com/office/drawing/2014/main" id="{9E7EDAA8-D3CA-B6DF-689C-FC204064C98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ED79F46-77F8-13B8-9D47-8C3CC13FE918}"/>
              </a:ext>
            </a:extLst>
          </p:cNvPr>
          <p:cNvSpPr txBox="1">
            <a:spLocks noChangeArrowheads="1"/>
          </p:cNvSpPr>
          <p:nvPr/>
        </p:nvSpPr>
        <p:spPr>
          <a:xfrm>
            <a:off x="1332886" y="-90186"/>
            <a:ext cx="8367168"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Some points to keep in mind </a:t>
            </a:r>
            <a:endParaRPr lang="en-US" sz="3000" dirty="0">
              <a:ln>
                <a:solidFill>
                  <a:srgbClr val="0070C0"/>
                </a:solidFill>
              </a:ln>
              <a:solidFill>
                <a:srgbClr val="C00000"/>
              </a:solidFill>
              <a:latin typeface="Algerian" pitchFamily="82" charset="0"/>
            </a:endParaRPr>
          </a:p>
        </p:txBody>
      </p:sp>
      <p:sp>
        <p:nvSpPr>
          <p:cNvPr id="4" name="TextBox 3">
            <a:extLst>
              <a:ext uri="{FF2B5EF4-FFF2-40B4-BE49-F238E27FC236}">
                <a16:creationId xmlns:a16="http://schemas.microsoft.com/office/drawing/2014/main" id="{A543EE16-3BAA-B2F4-9BC1-5E8389A3C94D}"/>
              </a:ext>
            </a:extLst>
          </p:cNvPr>
          <p:cNvSpPr txBox="1"/>
          <p:nvPr/>
        </p:nvSpPr>
        <p:spPr>
          <a:xfrm>
            <a:off x="1102285" y="1274172"/>
            <a:ext cx="9376243" cy="5170646"/>
          </a:xfrm>
          <a:prstGeom prst="rect">
            <a:avLst/>
          </a:prstGeom>
          <a:noFill/>
        </p:spPr>
        <p:txBody>
          <a:bodyPr wrap="square">
            <a:spAutoFit/>
          </a:bodyPr>
          <a:lstStyle/>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Hypothesis – don’t forget about it</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Do not duplicate information to fill up the pages</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Put your graphs in the middle; remember you will need to bind the thesis so you might lose information</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Create /Update the Table of Contents as you go along </a:t>
            </a:r>
          </a:p>
          <a:p>
            <a:pPr marL="342900" indent="-342900">
              <a:buFont typeface="Wingdings" panose="05000000000000000000" pitchFamily="2" charset="2"/>
              <a:buChar char="v"/>
            </a:pPr>
            <a:endPar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Go back and re-look at the objectives of your study</a:t>
            </a:r>
          </a:p>
          <a:p>
            <a:pPr marL="342900" indent="-342900">
              <a:buFont typeface="Wingdings" panose="05000000000000000000" pitchFamily="2" charset="2"/>
              <a:buChar char="v"/>
            </a:pPr>
            <a:endPar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Findings / Recommendations/ Conclusion/ Future Research / Bibliography</a:t>
            </a:r>
            <a:endParaRPr lang="en-GB" sz="2200" b="0" i="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5" name="Picture 4">
            <a:extLst>
              <a:ext uri="{FF2B5EF4-FFF2-40B4-BE49-F238E27FC236}">
                <a16:creationId xmlns:a16="http://schemas.microsoft.com/office/drawing/2014/main" id="{0A5F7CF6-F4A0-67A7-3F6B-27E0DD8CB89A}"/>
              </a:ext>
            </a:extLst>
          </p:cNvPr>
          <p:cNvPicPr>
            <a:picLocks noChangeAspect="1"/>
          </p:cNvPicPr>
          <p:nvPr/>
        </p:nvPicPr>
        <p:blipFill>
          <a:blip r:embed="rId2"/>
          <a:stretch>
            <a:fillRect/>
          </a:stretch>
        </p:blipFill>
        <p:spPr>
          <a:xfrm>
            <a:off x="10375241" y="401145"/>
            <a:ext cx="1530429" cy="2044805"/>
          </a:xfrm>
          <a:prstGeom prst="rect">
            <a:avLst/>
          </a:prstGeom>
        </p:spPr>
      </p:pic>
    </p:spTree>
    <p:extLst>
      <p:ext uri="{BB962C8B-B14F-4D97-AF65-F5344CB8AC3E}">
        <p14:creationId xmlns:p14="http://schemas.microsoft.com/office/powerpoint/2010/main" val="21825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a:extLst>
            <a:ext uri="{FF2B5EF4-FFF2-40B4-BE49-F238E27FC236}">
              <a16:creationId xmlns:a16="http://schemas.microsoft.com/office/drawing/2014/main" id="{4B7C8663-751E-6910-61C7-B970DBC2F8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5032128-B985-5AB2-AF37-897FED437C8A}"/>
              </a:ext>
            </a:extLst>
          </p:cNvPr>
          <p:cNvSpPr txBox="1">
            <a:spLocks noChangeArrowheads="1"/>
          </p:cNvSpPr>
          <p:nvPr/>
        </p:nvSpPr>
        <p:spPr>
          <a:xfrm>
            <a:off x="1102285" y="-90186"/>
            <a:ext cx="8367168"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How to write and publish a research paper </a:t>
            </a:r>
            <a:endParaRPr lang="en-US" sz="3000" dirty="0">
              <a:ln>
                <a:solidFill>
                  <a:srgbClr val="0070C0"/>
                </a:solidFill>
              </a:ln>
              <a:solidFill>
                <a:srgbClr val="C00000"/>
              </a:solidFill>
              <a:latin typeface="Algerian" pitchFamily="82" charset="0"/>
            </a:endParaRPr>
          </a:p>
        </p:txBody>
      </p:sp>
      <p:sp>
        <p:nvSpPr>
          <p:cNvPr id="4" name="TextBox 3">
            <a:extLst>
              <a:ext uri="{FF2B5EF4-FFF2-40B4-BE49-F238E27FC236}">
                <a16:creationId xmlns:a16="http://schemas.microsoft.com/office/drawing/2014/main" id="{A203C363-FE54-BD69-792A-E062E10A5C58}"/>
              </a:ext>
            </a:extLst>
          </p:cNvPr>
          <p:cNvSpPr txBox="1"/>
          <p:nvPr/>
        </p:nvSpPr>
        <p:spPr>
          <a:xfrm>
            <a:off x="1102285" y="1274172"/>
            <a:ext cx="9376243" cy="4801314"/>
          </a:xfrm>
          <a:prstGeom prst="rect">
            <a:avLst/>
          </a:prstGeom>
          <a:noFill/>
        </p:spPr>
        <p:txBody>
          <a:bodyPr wrap="square">
            <a:spAutoFit/>
          </a:bodyPr>
          <a:lstStyle/>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Select the appropriate topic and title </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Set the flow from introduction to conclusion</a:t>
            </a:r>
          </a:p>
          <a:p>
            <a:pPr marL="342900" indent="-342900">
              <a:buFont typeface="Wingdings" panose="05000000000000000000" pitchFamily="2" charset="2"/>
              <a:buChar char="v"/>
            </a:pPr>
            <a:endPar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Don’t forget font, line spacing, referencing style, abstract, keywords  etc.</a:t>
            </a:r>
          </a:p>
          <a:p>
            <a:pPr marL="342900" indent="-342900">
              <a:buFont typeface="Wingdings" panose="05000000000000000000" pitchFamily="2" charset="2"/>
              <a:buChar char="v"/>
            </a:pPr>
            <a:endPar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Decide the publication, predatory journals, peer review etc. </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Improve visibility – Institutional Repository, Google Scholar, ORCID, LinkedIn, Resume etc.</a:t>
            </a:r>
          </a:p>
          <a:p>
            <a:pPr marL="342900" indent="-342900">
              <a:buFont typeface="Wingdings" panose="05000000000000000000" pitchFamily="2" charset="2"/>
              <a:buChar char="v"/>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2" name="Picture 1">
            <a:extLst>
              <a:ext uri="{FF2B5EF4-FFF2-40B4-BE49-F238E27FC236}">
                <a16:creationId xmlns:a16="http://schemas.microsoft.com/office/drawing/2014/main" id="{84BED02A-0006-3B54-BB6B-D05418758620}"/>
              </a:ext>
            </a:extLst>
          </p:cNvPr>
          <p:cNvPicPr>
            <a:picLocks noChangeAspect="1"/>
          </p:cNvPicPr>
          <p:nvPr/>
        </p:nvPicPr>
        <p:blipFill>
          <a:blip r:embed="rId2"/>
          <a:stretch>
            <a:fillRect/>
          </a:stretch>
        </p:blipFill>
        <p:spPr>
          <a:xfrm>
            <a:off x="10071366" y="401145"/>
            <a:ext cx="1568666" cy="2077153"/>
          </a:xfrm>
          <a:prstGeom prst="rect">
            <a:avLst/>
          </a:prstGeom>
        </p:spPr>
      </p:pic>
    </p:spTree>
    <p:extLst>
      <p:ext uri="{BB962C8B-B14F-4D97-AF65-F5344CB8AC3E}">
        <p14:creationId xmlns:p14="http://schemas.microsoft.com/office/powerpoint/2010/main" val="317064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a:extLst>
            <a:ext uri="{FF2B5EF4-FFF2-40B4-BE49-F238E27FC236}">
              <a16:creationId xmlns:a16="http://schemas.microsoft.com/office/drawing/2014/main" id="{358BE64C-7F04-9F9E-E737-168037533A7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E045C94-AF9C-8AC1-B4A3-1852A7CB4D8D}"/>
              </a:ext>
            </a:extLst>
          </p:cNvPr>
          <p:cNvSpPr txBox="1">
            <a:spLocks noChangeArrowheads="1"/>
          </p:cNvSpPr>
          <p:nvPr/>
        </p:nvSpPr>
        <p:spPr>
          <a:xfrm>
            <a:off x="1102285" y="-90186"/>
            <a:ext cx="8367168"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How to make a good presentation </a:t>
            </a:r>
            <a:endParaRPr lang="en-US" sz="3000" dirty="0">
              <a:ln>
                <a:solidFill>
                  <a:srgbClr val="0070C0"/>
                </a:solidFill>
              </a:ln>
              <a:solidFill>
                <a:srgbClr val="C00000"/>
              </a:solidFill>
              <a:latin typeface="Algerian" pitchFamily="82" charset="0"/>
            </a:endParaRPr>
          </a:p>
        </p:txBody>
      </p:sp>
      <p:sp>
        <p:nvSpPr>
          <p:cNvPr id="4" name="TextBox 3">
            <a:extLst>
              <a:ext uri="{FF2B5EF4-FFF2-40B4-BE49-F238E27FC236}">
                <a16:creationId xmlns:a16="http://schemas.microsoft.com/office/drawing/2014/main" id="{8F09F378-87AC-259F-1A3E-EA69A603CE8E}"/>
              </a:ext>
            </a:extLst>
          </p:cNvPr>
          <p:cNvSpPr txBox="1"/>
          <p:nvPr/>
        </p:nvSpPr>
        <p:spPr>
          <a:xfrm>
            <a:off x="1102285" y="1274172"/>
            <a:ext cx="9376243" cy="4601260"/>
          </a:xfrm>
          <a:prstGeom prst="rect">
            <a:avLst/>
          </a:prstGeom>
          <a:noFill/>
        </p:spPr>
        <p:txBody>
          <a:bodyPr wrap="square">
            <a:spAutoFit/>
          </a:bodyPr>
          <a:lstStyle/>
          <a:p>
            <a:pPr marL="342900" indent="-342900">
              <a:buFont typeface="Wingdings" panose="05000000000000000000" pitchFamily="2" charset="2"/>
              <a:buChar char="v"/>
            </a:pPr>
            <a:r>
              <a:rPr lang="en-GB" sz="25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Select the appropriate title and sub-title</a:t>
            </a:r>
          </a:p>
          <a:p>
            <a:pPr marL="342900" indent="-342900">
              <a:buFont typeface="Wingdings" panose="05000000000000000000" pitchFamily="2" charset="2"/>
              <a:buChar char="v"/>
            </a:pPr>
            <a:endPar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5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Remember the rule 6 </a:t>
            </a:r>
            <a:r>
              <a:rPr lang="en-GB" sz="2500" b="1"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25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6 ; less is more</a:t>
            </a:r>
          </a:p>
          <a:p>
            <a:pPr marL="342900" indent="-342900">
              <a:buFont typeface="Wingdings" panose="05000000000000000000" pitchFamily="2" charset="2"/>
              <a:buChar char="v"/>
            </a:pPr>
            <a:endPar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5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Make it visually appealing yet easy to understand</a:t>
            </a:r>
          </a:p>
          <a:p>
            <a:pPr marL="342900" indent="-342900">
              <a:buFont typeface="Wingdings" panose="05000000000000000000" pitchFamily="2" charset="2"/>
              <a:buChar char="v"/>
            </a:pPr>
            <a:endPar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5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Do not read from your slide ; summarise it</a:t>
            </a:r>
          </a:p>
          <a:p>
            <a:pPr marL="342900" indent="-342900">
              <a:buFont typeface="Wingdings" panose="05000000000000000000" pitchFamily="2" charset="2"/>
              <a:buChar char="v"/>
            </a:pPr>
            <a:endPar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5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Practice – pitch, tone, language, humour</a:t>
            </a:r>
          </a:p>
          <a:p>
            <a:pPr marL="342900" indent="-342900">
              <a:buFont typeface="Wingdings" panose="05000000000000000000" pitchFamily="2" charset="2"/>
              <a:buChar char="v"/>
            </a:pPr>
            <a:endPar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5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2500" b="1" dirty="0">
                <a:solidFill>
                  <a:srgbClr val="C00000"/>
                </a:solidFill>
                <a:latin typeface="Tahoma" panose="020B0604030504040204" pitchFamily="34" charset="0"/>
                <a:ea typeface="Tahoma" panose="020B0604030504040204" pitchFamily="34" charset="0"/>
                <a:cs typeface="Tahoma" panose="020B0604030504040204" pitchFamily="34" charset="0"/>
              </a:rPr>
              <a:t>C</a:t>
            </a:r>
            <a:r>
              <a:rPr lang="en-GB" sz="2500" b="1"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reate your own style</a:t>
            </a:r>
          </a:p>
          <a:p>
            <a:endParaRPr lang="en-GB" dirty="0"/>
          </a:p>
        </p:txBody>
      </p:sp>
      <p:cxnSp>
        <p:nvCxnSpPr>
          <p:cNvPr id="7" name="Straight Arrow Connector 6">
            <a:extLst>
              <a:ext uri="{FF2B5EF4-FFF2-40B4-BE49-F238E27FC236}">
                <a16:creationId xmlns:a16="http://schemas.microsoft.com/office/drawing/2014/main" id="{72BEBFF7-2A88-1EE5-8144-52E738AE2A08}"/>
              </a:ext>
            </a:extLst>
          </p:cNvPr>
          <p:cNvCxnSpPr/>
          <p:nvPr/>
        </p:nvCxnSpPr>
        <p:spPr>
          <a:xfrm>
            <a:off x="8625016" y="1212388"/>
            <a:ext cx="2644346" cy="0"/>
          </a:xfrm>
          <a:prstGeom prst="straightConnector1">
            <a:avLst/>
          </a:prstGeom>
          <a:ln w="1143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B17716AB-DB5B-D2E0-0139-7EEE8B60CF92}"/>
              </a:ext>
            </a:extLst>
          </p:cNvPr>
          <p:cNvCxnSpPr>
            <a:cxnSpLocks/>
          </p:cNvCxnSpPr>
          <p:nvPr/>
        </p:nvCxnSpPr>
        <p:spPr>
          <a:xfrm>
            <a:off x="11069179" y="2190601"/>
            <a:ext cx="20536" cy="2196048"/>
          </a:xfrm>
          <a:prstGeom prst="straightConnector1">
            <a:avLst/>
          </a:prstGeom>
          <a:ln w="1143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C7343281-2825-C291-EC7B-9B0AE12B5784}"/>
              </a:ext>
            </a:extLst>
          </p:cNvPr>
          <p:cNvSpPr txBox="1"/>
          <p:nvPr/>
        </p:nvSpPr>
        <p:spPr>
          <a:xfrm>
            <a:off x="8436842" y="1482715"/>
            <a:ext cx="3269125" cy="707886"/>
          </a:xfrm>
          <a:prstGeom prst="rect">
            <a:avLst/>
          </a:prstGeom>
          <a:noFill/>
        </p:spPr>
        <p:txBody>
          <a:bodyPr wrap="square" rtlCol="0">
            <a:spAutoFit/>
          </a:bodyPr>
          <a:lstStyle/>
          <a:p>
            <a:r>
              <a:rPr lang="en-GB" sz="2200" b="1" dirty="0">
                <a:latin typeface="Tahoma" panose="020B0604030504040204" pitchFamily="34" charset="0"/>
                <a:ea typeface="Tahoma" panose="020B0604030504040204" pitchFamily="34" charset="0"/>
                <a:cs typeface="Tahoma" panose="020B0604030504040204" pitchFamily="34" charset="0"/>
              </a:rPr>
              <a:t>SIX WORDS PER LINE </a:t>
            </a:r>
          </a:p>
          <a:p>
            <a:endParaRPr lang="en-GB" dirty="0"/>
          </a:p>
        </p:txBody>
      </p:sp>
      <p:sp>
        <p:nvSpPr>
          <p:cNvPr id="12" name="TextBox 11">
            <a:extLst>
              <a:ext uri="{FF2B5EF4-FFF2-40B4-BE49-F238E27FC236}">
                <a16:creationId xmlns:a16="http://schemas.microsoft.com/office/drawing/2014/main" id="{FB8E04E1-D4F2-B899-CD6A-DE00DB70DA14}"/>
              </a:ext>
            </a:extLst>
          </p:cNvPr>
          <p:cNvSpPr txBox="1"/>
          <p:nvPr/>
        </p:nvSpPr>
        <p:spPr>
          <a:xfrm rot="5400000">
            <a:off x="8626114" y="3468987"/>
            <a:ext cx="3459305" cy="430887"/>
          </a:xfrm>
          <a:prstGeom prst="rect">
            <a:avLst/>
          </a:prstGeom>
          <a:noFill/>
        </p:spPr>
        <p:txBody>
          <a:bodyPr wrap="square" rtlCol="0">
            <a:spAutoFit/>
          </a:bodyPr>
          <a:lstStyle/>
          <a:p>
            <a:r>
              <a:rPr lang="en-GB" sz="2200" b="1" dirty="0">
                <a:latin typeface="Tahoma" panose="020B0604030504040204" pitchFamily="34" charset="0"/>
                <a:ea typeface="Tahoma" panose="020B0604030504040204" pitchFamily="34" charset="0"/>
                <a:cs typeface="Tahoma" panose="020B0604030504040204" pitchFamily="34" charset="0"/>
              </a:rPr>
              <a:t>SIX LINES  PER SLIDE </a:t>
            </a:r>
            <a:endParaRPr lang="en-GB" dirty="0"/>
          </a:p>
        </p:txBody>
      </p:sp>
    </p:spTree>
    <p:extLst>
      <p:ext uri="{BB962C8B-B14F-4D97-AF65-F5344CB8AC3E}">
        <p14:creationId xmlns:p14="http://schemas.microsoft.com/office/powerpoint/2010/main" val="761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7BCD3-BBA8-4803-ACF5-5C4B0BFA6DA4}"/>
              </a:ext>
            </a:extLst>
          </p:cNvPr>
          <p:cNvSpPr>
            <a:spLocks noGrp="1"/>
          </p:cNvSpPr>
          <p:nvPr>
            <p:ph type="title"/>
          </p:nvPr>
        </p:nvSpPr>
        <p:spPr>
          <a:xfrm>
            <a:off x="902489" y="2247158"/>
            <a:ext cx="10680455" cy="1325998"/>
          </a:xfrm>
        </p:spPr>
        <p:txBody>
          <a:bodyPr vert="horz" lIns="91440" tIns="45720" rIns="91440" bIns="45720" rtlCol="0" anchor="b">
            <a:normAutofit fontScale="90000"/>
          </a:bodyPr>
          <a:lstStyle/>
          <a:p>
            <a:pPr>
              <a:lnSpc>
                <a:spcPct val="90000"/>
              </a:lnSpc>
            </a:pPr>
            <a:br>
              <a:rPr lang="en-US" sz="4000" b="1" dirty="0">
                <a:solidFill>
                  <a:schemeClr val="tx1"/>
                </a:solidFill>
              </a:rPr>
            </a:br>
            <a:br>
              <a:rPr lang="en-US" sz="4000" b="1" dirty="0">
                <a:solidFill>
                  <a:schemeClr val="tx1"/>
                </a:solidFill>
              </a:rPr>
            </a:br>
            <a:br>
              <a:rPr lang="en-US" sz="4000" b="1" dirty="0">
                <a:solidFill>
                  <a:schemeClr val="tx1"/>
                </a:solidFill>
              </a:rPr>
            </a:br>
            <a:endParaRPr lang="en-US" sz="4000" b="1" dirty="0">
              <a:solidFill>
                <a:srgbClr val="002060"/>
              </a:solidFill>
            </a:endParaRPr>
          </a:p>
        </p:txBody>
      </p:sp>
      <p:sp>
        <p:nvSpPr>
          <p:cNvPr id="2" name="TextBox 1">
            <a:extLst>
              <a:ext uri="{FF2B5EF4-FFF2-40B4-BE49-F238E27FC236}">
                <a16:creationId xmlns:a16="http://schemas.microsoft.com/office/drawing/2014/main" id="{E320CA4E-28F7-4632-9AC8-DFD532C3839C}"/>
              </a:ext>
            </a:extLst>
          </p:cNvPr>
          <p:cNvSpPr txBox="1"/>
          <p:nvPr/>
        </p:nvSpPr>
        <p:spPr>
          <a:xfrm>
            <a:off x="2608286" y="581725"/>
            <a:ext cx="726886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What is Artificial Intelligence </a:t>
            </a:r>
            <a:endPar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3EC6C78E-2BAB-44B5-9B40-41BB6D78C41F}"/>
              </a:ext>
            </a:extLst>
          </p:cNvPr>
          <p:cNvSpPr txBox="1"/>
          <p:nvPr/>
        </p:nvSpPr>
        <p:spPr>
          <a:xfrm>
            <a:off x="902489" y="2268858"/>
            <a:ext cx="367813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ARTIFICIAL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Made by human beings, not occurring naturally</a:t>
            </a:r>
            <a:endParaRPr kumimoji="0" lang="en-GB" sz="2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D46F986-A19F-4186-96C5-FE92AB7731B3}"/>
              </a:ext>
            </a:extLst>
          </p:cNvPr>
          <p:cNvSpPr txBox="1"/>
          <p:nvPr/>
        </p:nvSpPr>
        <p:spPr>
          <a:xfrm>
            <a:off x="7910698" y="2247158"/>
            <a:ext cx="367813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Ability to acquire and use knowledge and skills</a:t>
            </a:r>
          </a:p>
        </p:txBody>
      </p:sp>
      <p:cxnSp>
        <p:nvCxnSpPr>
          <p:cNvPr id="9" name="Straight Arrow Connector 8">
            <a:extLst>
              <a:ext uri="{FF2B5EF4-FFF2-40B4-BE49-F238E27FC236}">
                <a16:creationId xmlns:a16="http://schemas.microsoft.com/office/drawing/2014/main" id="{18FCD6C1-4E1C-40EA-829F-FDF7B8FD955A}"/>
              </a:ext>
            </a:extLst>
          </p:cNvPr>
          <p:cNvCxnSpPr>
            <a:cxnSpLocks/>
          </p:cNvCxnSpPr>
          <p:nvPr/>
        </p:nvCxnSpPr>
        <p:spPr>
          <a:xfrm flipH="1">
            <a:off x="2568128" y="1282289"/>
            <a:ext cx="1295394"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DF6DEA37-8338-70D3-D025-5E2504B43C87}"/>
              </a:ext>
            </a:extLst>
          </p:cNvPr>
          <p:cNvCxnSpPr>
            <a:cxnSpLocks/>
          </p:cNvCxnSpPr>
          <p:nvPr/>
        </p:nvCxnSpPr>
        <p:spPr>
          <a:xfrm>
            <a:off x="8656863" y="1260589"/>
            <a:ext cx="1313855"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A4F3A7-B072-62E0-AD57-BF648AF1533A}"/>
              </a:ext>
            </a:extLst>
          </p:cNvPr>
          <p:cNvSpPr txBox="1"/>
          <p:nvPr/>
        </p:nvSpPr>
        <p:spPr>
          <a:xfrm>
            <a:off x="4324115" y="1339771"/>
            <a:ext cx="3580691" cy="1477328"/>
          </a:xfrm>
          <a:prstGeom prst="rect">
            <a:avLst/>
          </a:prstGeom>
          <a:noFill/>
        </p:spPr>
        <p:txBody>
          <a:bodyPr wrap="square" rtlCol="0">
            <a:spAutoFit/>
          </a:bodyPr>
          <a:lstStyle/>
          <a:p>
            <a:pPr algn="ctr"/>
            <a:r>
              <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rPr>
              <a:t>Current AI is neither Artificial nor Intelligent</a:t>
            </a:r>
          </a:p>
          <a:p>
            <a:endParaRPr lang="en-GB" dirty="0"/>
          </a:p>
        </p:txBody>
      </p:sp>
      <p:pic>
        <p:nvPicPr>
          <p:cNvPr id="11" name="Picture 10">
            <a:extLst>
              <a:ext uri="{FF2B5EF4-FFF2-40B4-BE49-F238E27FC236}">
                <a16:creationId xmlns:a16="http://schemas.microsoft.com/office/drawing/2014/main" id="{313D100A-CEB1-238C-824B-A024439A2C95}"/>
              </a:ext>
            </a:extLst>
          </p:cNvPr>
          <p:cNvPicPr>
            <a:picLocks noChangeAspect="1"/>
          </p:cNvPicPr>
          <p:nvPr/>
        </p:nvPicPr>
        <p:blipFill>
          <a:blip r:embed="rId3"/>
          <a:stretch>
            <a:fillRect/>
          </a:stretch>
        </p:blipFill>
        <p:spPr>
          <a:xfrm>
            <a:off x="5297729" y="2712243"/>
            <a:ext cx="1229117" cy="1806654"/>
          </a:xfrm>
          <a:prstGeom prst="rect">
            <a:avLst/>
          </a:prstGeom>
          <a:ln w="22225">
            <a:solidFill>
              <a:schemeClr val="tx1"/>
            </a:solidFill>
          </a:ln>
        </p:spPr>
      </p:pic>
      <p:sp>
        <p:nvSpPr>
          <p:cNvPr id="12" name="TextBox 11">
            <a:extLst>
              <a:ext uri="{FF2B5EF4-FFF2-40B4-BE49-F238E27FC236}">
                <a16:creationId xmlns:a16="http://schemas.microsoft.com/office/drawing/2014/main" id="{10BC5EF3-F517-3135-1A71-AB7B3FEFDE8C}"/>
              </a:ext>
            </a:extLst>
          </p:cNvPr>
          <p:cNvSpPr txBox="1"/>
          <p:nvPr/>
        </p:nvSpPr>
        <p:spPr>
          <a:xfrm>
            <a:off x="902489" y="3839458"/>
            <a:ext cx="3421626" cy="830997"/>
          </a:xfrm>
          <a:prstGeom prst="rect">
            <a:avLst/>
          </a:prstGeom>
          <a:noFill/>
        </p:spPr>
        <p:txBody>
          <a:bodyPr wrap="square" rtlCol="0">
            <a:spAutoFit/>
          </a:bodyPr>
          <a:lstStyle/>
          <a:p>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Application of statistical analysis tools</a:t>
            </a:r>
          </a:p>
        </p:txBody>
      </p:sp>
      <p:sp>
        <p:nvSpPr>
          <p:cNvPr id="14" name="TextBox 13">
            <a:extLst>
              <a:ext uri="{FF2B5EF4-FFF2-40B4-BE49-F238E27FC236}">
                <a16:creationId xmlns:a16="http://schemas.microsoft.com/office/drawing/2014/main" id="{048516F8-3881-CEE9-AC9F-57CDE8512509}"/>
              </a:ext>
            </a:extLst>
          </p:cNvPr>
          <p:cNvSpPr txBox="1"/>
          <p:nvPr/>
        </p:nvSpPr>
        <p:spPr>
          <a:xfrm>
            <a:off x="7904806" y="3936233"/>
            <a:ext cx="3421626" cy="830997"/>
          </a:xfrm>
          <a:prstGeom prst="rect">
            <a:avLst/>
          </a:prstGeom>
          <a:noFill/>
        </p:spPr>
        <p:txBody>
          <a:bodyPr wrap="square" rtlCol="0">
            <a:spAutoFit/>
          </a:bodyPr>
          <a:lstStyle/>
          <a:p>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Growing set of machine learning techniques</a:t>
            </a:r>
          </a:p>
        </p:txBody>
      </p:sp>
      <p:sp>
        <p:nvSpPr>
          <p:cNvPr id="16" name="TextBox 15">
            <a:extLst>
              <a:ext uri="{FF2B5EF4-FFF2-40B4-BE49-F238E27FC236}">
                <a16:creationId xmlns:a16="http://schemas.microsoft.com/office/drawing/2014/main" id="{520E4101-C45A-B914-48F5-1701C0F84EFD}"/>
              </a:ext>
            </a:extLst>
          </p:cNvPr>
          <p:cNvSpPr txBox="1"/>
          <p:nvPr/>
        </p:nvSpPr>
        <p:spPr>
          <a:xfrm>
            <a:off x="2568128" y="5075946"/>
            <a:ext cx="8525376" cy="1138773"/>
          </a:xfrm>
          <a:prstGeom prst="rect">
            <a:avLst/>
          </a:prstGeom>
          <a:noFill/>
        </p:spPr>
        <p:txBody>
          <a:bodyPr wrap="square">
            <a:spAutoFit/>
          </a:bodyPr>
          <a:lstStyle/>
          <a:p>
            <a:r>
              <a:rPr lang="en-GB" sz="24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ChatGPT - Probably the </a:t>
            </a:r>
            <a:r>
              <a:rPr lang="en-GB" sz="24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best software program</a:t>
            </a:r>
            <a:r>
              <a:rPr lang="en-GB" sz="24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for impersonating humans ever released to the public</a:t>
            </a:r>
          </a:p>
          <a:p>
            <a:pPr algn="r"/>
            <a:r>
              <a:rPr lang="en-GB" sz="20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The Guardian, Dec 2022 </a:t>
            </a:r>
          </a:p>
        </p:txBody>
      </p:sp>
      <p:pic>
        <p:nvPicPr>
          <p:cNvPr id="6" name="Picture 5">
            <a:extLst>
              <a:ext uri="{FF2B5EF4-FFF2-40B4-BE49-F238E27FC236}">
                <a16:creationId xmlns:a16="http://schemas.microsoft.com/office/drawing/2014/main" id="{939B430A-1A7D-4A6F-E33F-2D997795432D}"/>
              </a:ext>
            </a:extLst>
          </p:cNvPr>
          <p:cNvPicPr>
            <a:picLocks noChangeAspect="1"/>
          </p:cNvPicPr>
          <p:nvPr/>
        </p:nvPicPr>
        <p:blipFill>
          <a:blip r:embed="rId5"/>
          <a:stretch>
            <a:fillRect/>
          </a:stretch>
        </p:blipFill>
        <p:spPr>
          <a:xfrm>
            <a:off x="10722775" y="303334"/>
            <a:ext cx="930522" cy="1505801"/>
          </a:xfrm>
          <a:prstGeom prst="rect">
            <a:avLst/>
          </a:prstGeom>
        </p:spPr>
      </p:pic>
    </p:spTree>
    <p:extLst>
      <p:ext uri="{BB962C8B-B14F-4D97-AF65-F5344CB8AC3E}">
        <p14:creationId xmlns:p14="http://schemas.microsoft.com/office/powerpoint/2010/main" val="5556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ppt_x"/>
                                          </p:val>
                                        </p:tav>
                                        <p:tav tm="100000">
                                          <p:val>
                                            <p:strVal val="#ppt_x"/>
                                          </p:val>
                                        </p:tav>
                                      </p:tavLst>
                                    </p:anim>
                                    <p:anim calcmode="lin" valueType="num">
                                      <p:cBhvr additive="base">
                                        <p:cTn id="30" dur="10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1"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heel(1)">
                                      <p:cBhvr>
                                        <p:cTn id="59"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5"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8401C-5107-7F6A-3005-462EBBADAB1A}"/>
              </a:ext>
            </a:extLst>
          </p:cNvPr>
          <p:cNvSpPr txBox="1"/>
          <p:nvPr/>
        </p:nvSpPr>
        <p:spPr>
          <a:xfrm>
            <a:off x="875191" y="382144"/>
            <a:ext cx="10665422" cy="5632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AI tools available today </a:t>
            </a:r>
          </a:p>
        </p:txBody>
      </p:sp>
      <p:graphicFrame>
        <p:nvGraphicFramePr>
          <p:cNvPr id="2" name="Table 1">
            <a:extLst>
              <a:ext uri="{FF2B5EF4-FFF2-40B4-BE49-F238E27FC236}">
                <a16:creationId xmlns:a16="http://schemas.microsoft.com/office/drawing/2014/main" id="{9089E974-A757-87E6-7601-8FF87F6FB3E3}"/>
              </a:ext>
            </a:extLst>
          </p:cNvPr>
          <p:cNvGraphicFramePr>
            <a:graphicFrameLocks noGrp="1"/>
          </p:cNvGraphicFramePr>
          <p:nvPr/>
        </p:nvGraphicFramePr>
        <p:xfrm>
          <a:off x="591971" y="1280158"/>
          <a:ext cx="11231862" cy="3645155"/>
        </p:xfrm>
        <a:graphic>
          <a:graphicData uri="http://schemas.openxmlformats.org/drawingml/2006/table">
            <a:tbl>
              <a:tblPr firstRow="1" firstCol="1" bandRow="1">
                <a:tableStyleId>{5C22544A-7EE6-4342-B048-85BDC9FD1C3A}</a:tableStyleId>
              </a:tblPr>
              <a:tblGrid>
                <a:gridCol w="1774650">
                  <a:extLst>
                    <a:ext uri="{9D8B030D-6E8A-4147-A177-3AD203B41FA5}">
                      <a16:colId xmlns:a16="http://schemas.microsoft.com/office/drawing/2014/main" val="3696038798"/>
                    </a:ext>
                  </a:extLst>
                </a:gridCol>
                <a:gridCol w="2363689">
                  <a:extLst>
                    <a:ext uri="{9D8B030D-6E8A-4147-A177-3AD203B41FA5}">
                      <a16:colId xmlns:a16="http://schemas.microsoft.com/office/drawing/2014/main" val="3040024836"/>
                    </a:ext>
                  </a:extLst>
                </a:gridCol>
                <a:gridCol w="1909036">
                  <a:extLst>
                    <a:ext uri="{9D8B030D-6E8A-4147-A177-3AD203B41FA5}">
                      <a16:colId xmlns:a16="http://schemas.microsoft.com/office/drawing/2014/main" val="3235963962"/>
                    </a:ext>
                  </a:extLst>
                </a:gridCol>
                <a:gridCol w="2270732">
                  <a:extLst>
                    <a:ext uri="{9D8B030D-6E8A-4147-A177-3AD203B41FA5}">
                      <a16:colId xmlns:a16="http://schemas.microsoft.com/office/drawing/2014/main" val="1197732243"/>
                    </a:ext>
                  </a:extLst>
                </a:gridCol>
                <a:gridCol w="2913755">
                  <a:extLst>
                    <a:ext uri="{9D8B030D-6E8A-4147-A177-3AD203B41FA5}">
                      <a16:colId xmlns:a16="http://schemas.microsoft.com/office/drawing/2014/main" val="309815651"/>
                    </a:ext>
                  </a:extLst>
                </a:gridCol>
              </a:tblGrid>
              <a:tr h="660658">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TEXT</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IMAGES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VIDEOS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RESEARCH</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TRANSLATION</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380783531"/>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ChatGPT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Leonardo</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Synthesia 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Consensus</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Deep L </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9481686"/>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Quillbot</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Getimg.ai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Canva</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Scispace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Reverso</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205475680"/>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Perplexity</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Gooeyimages.ai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Invideo</a:t>
                      </a:r>
                      <a:r>
                        <a:rPr lang="en-GB" sz="2400" b="1" kern="100" dirty="0">
                          <a:solidFill>
                            <a:srgbClr val="002060"/>
                          </a:solidFill>
                          <a:effectLst/>
                          <a:latin typeface="Arial Narrow" panose="020B0606020202030204" pitchFamily="34" charset="0"/>
                          <a:cs typeface="Arial" panose="020B0604020202020204" pitchFamily="34" charset="0"/>
                        </a:rPr>
                        <a:t>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Semantic scholar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Wordvice.AI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379171618"/>
                  </a:ext>
                </a:extLst>
              </a:tr>
              <a:tr h="46660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Grammarly</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Dalle</a:t>
                      </a:r>
                      <a:r>
                        <a:rPr lang="en-GB" sz="2400" b="1" kern="100" dirty="0">
                          <a:solidFill>
                            <a:srgbClr val="002060"/>
                          </a:solidFill>
                          <a:effectLst/>
                          <a:latin typeface="Arial Narrow" panose="020B0606020202030204" pitchFamily="34" charset="0"/>
                          <a:cs typeface="Arial" panose="020B0604020202020204" pitchFamily="34" charset="0"/>
                        </a:rPr>
                        <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Flexclip</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Iris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Google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47621988"/>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Rytr</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Midjourney</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Animaker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Scite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Babylon</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545138024"/>
                  </a:ext>
                </a:extLst>
              </a:tr>
              <a:tr h="43382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Jasper</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Picsart</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Steve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Jenni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Microsoft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729002873"/>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Copilot</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Craiyon</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Videoleap</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Evernote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Linguee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976994577"/>
                  </a:ext>
                </a:extLst>
              </a:tr>
            </a:tbl>
          </a:graphicData>
        </a:graphic>
      </p:graphicFrame>
    </p:spTree>
    <p:extLst>
      <p:ext uri="{BB962C8B-B14F-4D97-AF65-F5344CB8AC3E}">
        <p14:creationId xmlns:p14="http://schemas.microsoft.com/office/powerpoint/2010/main" val="1750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7B5AFA-A290-EF48-AC0B-BC9F79532B97}"/>
              </a:ext>
            </a:extLst>
          </p:cNvPr>
          <p:cNvSpPr>
            <a:spLocks noGrp="1"/>
          </p:cNvSpPr>
          <p:nvPr>
            <p:ph type="sldNum" sz="quarter" idx="12"/>
          </p:nvPr>
        </p:nvSpPr>
        <p:spPr/>
        <p:txBody>
          <a:bodyPr/>
          <a:lstStyle/>
          <a:p>
            <a:fld id="{10B37B4D-B1ED-498C-8838-3D6A4F27AD60}" type="slidenum">
              <a:rPr lang="en-GB" smtClean="0"/>
              <a:t>25</a:t>
            </a:fld>
            <a:endParaRPr lang="en-GB"/>
          </a:p>
        </p:txBody>
      </p:sp>
      <p:pic>
        <p:nvPicPr>
          <p:cNvPr id="4" name="Picture 3">
            <a:extLst>
              <a:ext uri="{FF2B5EF4-FFF2-40B4-BE49-F238E27FC236}">
                <a16:creationId xmlns:a16="http://schemas.microsoft.com/office/drawing/2014/main" id="{6AA6629F-3AE2-D286-231E-90237905269E}"/>
              </a:ext>
            </a:extLst>
          </p:cNvPr>
          <p:cNvPicPr>
            <a:picLocks noChangeAspect="1"/>
          </p:cNvPicPr>
          <p:nvPr/>
        </p:nvPicPr>
        <p:blipFill>
          <a:blip r:embed="rId2"/>
          <a:stretch>
            <a:fillRect/>
          </a:stretch>
        </p:blipFill>
        <p:spPr>
          <a:xfrm>
            <a:off x="1468676" y="1552865"/>
            <a:ext cx="9886239" cy="4292783"/>
          </a:xfrm>
          <a:prstGeom prst="rect">
            <a:avLst/>
          </a:prstGeom>
          <a:ln w="31750">
            <a:solidFill>
              <a:schemeClr val="accent1"/>
            </a:solidFill>
          </a:ln>
        </p:spPr>
      </p:pic>
      <p:sp>
        <p:nvSpPr>
          <p:cNvPr id="6" name="TextBox 5">
            <a:extLst>
              <a:ext uri="{FF2B5EF4-FFF2-40B4-BE49-F238E27FC236}">
                <a16:creationId xmlns:a16="http://schemas.microsoft.com/office/drawing/2014/main" id="{DCED2925-065C-F279-4853-C027BDC2B3DA}"/>
              </a:ext>
            </a:extLst>
          </p:cNvPr>
          <p:cNvSpPr txBox="1"/>
          <p:nvPr/>
        </p:nvSpPr>
        <p:spPr>
          <a:xfrm>
            <a:off x="967634" y="512684"/>
            <a:ext cx="9755690"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1358A9"/>
                </a:solidFill>
                <a:effectLst/>
                <a:uLnTx/>
                <a:uFillTx/>
                <a:latin typeface="Arial" panose="020B0604020202020204" pitchFamily="34" charset="0"/>
                <a:ea typeface="+mn-ea"/>
                <a:cs typeface="Arial" panose="020B0604020202020204" pitchFamily="34" charset="0"/>
              </a:rPr>
              <a:t>Experimenting with  </a:t>
            </a:r>
            <a:r>
              <a:rPr kumimoji="0" lang="en-GB" sz="3200" b="1" i="0" u="none" strike="noStrike" kern="1200" cap="none" spc="0" normalizeH="0" baseline="0" noProof="0" dirty="0" err="1">
                <a:ln>
                  <a:noFill/>
                </a:ln>
                <a:solidFill>
                  <a:srgbClr val="1358A9"/>
                </a:solidFill>
                <a:effectLst/>
                <a:uLnTx/>
                <a:uFillTx/>
                <a:latin typeface="Arial" panose="020B0604020202020204" pitchFamily="34" charset="0"/>
                <a:ea typeface="+mn-ea"/>
                <a:cs typeface="Arial" panose="020B0604020202020204" pitchFamily="34" charset="0"/>
              </a:rPr>
              <a:t>Quillbot</a:t>
            </a:r>
            <a:r>
              <a:rPr kumimoji="0" lang="en-GB" sz="3200" b="1" i="0" u="none" strike="noStrike" kern="1200" cap="none" spc="0" normalizeH="0" baseline="0" noProof="0" dirty="0">
                <a:ln>
                  <a:noFill/>
                </a:ln>
                <a:solidFill>
                  <a:srgbClr val="1358A9"/>
                </a:solidFill>
                <a:effectLst/>
                <a:uLnTx/>
                <a:uFillTx/>
                <a:latin typeface="Arial" panose="020B0604020202020204" pitchFamily="34" charset="0"/>
                <a:ea typeface="+mn-ea"/>
                <a:cs typeface="Arial" panose="020B0604020202020204" pitchFamily="34" charset="0"/>
              </a:rPr>
              <a:t> Paraphrasing Tool</a:t>
            </a:r>
            <a:endParaRPr lang="en-GB" sz="3200" dirty="0"/>
          </a:p>
        </p:txBody>
      </p:sp>
    </p:spTree>
    <p:extLst>
      <p:ext uri="{BB962C8B-B14F-4D97-AF65-F5344CB8AC3E}">
        <p14:creationId xmlns:p14="http://schemas.microsoft.com/office/powerpoint/2010/main" val="41235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BCF4EF-9FC3-EA10-B7F5-955511EA7566}"/>
              </a:ext>
            </a:extLst>
          </p:cNvPr>
          <p:cNvSpPr>
            <a:spLocks noGrp="1"/>
          </p:cNvSpPr>
          <p:nvPr>
            <p:ph type="sldNum" sz="quarter" idx="12"/>
          </p:nvPr>
        </p:nvSpPr>
        <p:spPr/>
        <p:txBody>
          <a:bodyPr/>
          <a:lstStyle/>
          <a:p>
            <a:fld id="{10B37B4D-B1ED-498C-8838-3D6A4F27AD60}" type="slidenum">
              <a:rPr lang="en-GB" smtClean="0"/>
              <a:t>26</a:t>
            </a:fld>
            <a:endParaRPr lang="en-GB"/>
          </a:p>
        </p:txBody>
      </p:sp>
      <p:pic>
        <p:nvPicPr>
          <p:cNvPr id="4" name="Picture 3">
            <a:extLst>
              <a:ext uri="{FF2B5EF4-FFF2-40B4-BE49-F238E27FC236}">
                <a16:creationId xmlns:a16="http://schemas.microsoft.com/office/drawing/2014/main" id="{3D4CE1A2-ACE5-1383-EEB1-213B899CD1ED}"/>
              </a:ext>
            </a:extLst>
          </p:cNvPr>
          <p:cNvPicPr>
            <a:picLocks noChangeAspect="1"/>
          </p:cNvPicPr>
          <p:nvPr/>
        </p:nvPicPr>
        <p:blipFill>
          <a:blip r:embed="rId2"/>
          <a:stretch>
            <a:fillRect/>
          </a:stretch>
        </p:blipFill>
        <p:spPr>
          <a:xfrm>
            <a:off x="947669" y="1098525"/>
            <a:ext cx="4578060" cy="3445290"/>
          </a:xfrm>
          <a:prstGeom prst="rect">
            <a:avLst/>
          </a:prstGeom>
          <a:ln w="25400">
            <a:solidFill>
              <a:schemeClr val="tx1"/>
            </a:solidFill>
          </a:ln>
        </p:spPr>
      </p:pic>
      <p:pic>
        <p:nvPicPr>
          <p:cNvPr id="6" name="Picture 5">
            <a:extLst>
              <a:ext uri="{FF2B5EF4-FFF2-40B4-BE49-F238E27FC236}">
                <a16:creationId xmlns:a16="http://schemas.microsoft.com/office/drawing/2014/main" id="{FB8E532D-15C9-AFBF-99DA-1713E7150541}"/>
              </a:ext>
            </a:extLst>
          </p:cNvPr>
          <p:cNvPicPr>
            <a:picLocks noChangeAspect="1"/>
          </p:cNvPicPr>
          <p:nvPr/>
        </p:nvPicPr>
        <p:blipFill>
          <a:blip r:embed="rId3"/>
          <a:stretch>
            <a:fillRect/>
          </a:stretch>
        </p:blipFill>
        <p:spPr>
          <a:xfrm>
            <a:off x="5900808" y="1246167"/>
            <a:ext cx="5740695" cy="2844946"/>
          </a:xfrm>
          <a:prstGeom prst="rect">
            <a:avLst/>
          </a:prstGeom>
          <a:ln w="25400">
            <a:solidFill>
              <a:schemeClr val="tx1"/>
            </a:solidFill>
          </a:ln>
        </p:spPr>
      </p:pic>
      <p:pic>
        <p:nvPicPr>
          <p:cNvPr id="8" name="Picture 7">
            <a:extLst>
              <a:ext uri="{FF2B5EF4-FFF2-40B4-BE49-F238E27FC236}">
                <a16:creationId xmlns:a16="http://schemas.microsoft.com/office/drawing/2014/main" id="{D0FFDAE9-1C8B-B9C6-448E-4D866F690236}"/>
              </a:ext>
            </a:extLst>
          </p:cNvPr>
          <p:cNvPicPr>
            <a:picLocks noChangeAspect="1"/>
          </p:cNvPicPr>
          <p:nvPr/>
        </p:nvPicPr>
        <p:blipFill>
          <a:blip r:embed="rId4"/>
          <a:stretch>
            <a:fillRect/>
          </a:stretch>
        </p:blipFill>
        <p:spPr>
          <a:xfrm>
            <a:off x="1922532" y="4669852"/>
            <a:ext cx="1739989" cy="292115"/>
          </a:xfrm>
          <a:prstGeom prst="rect">
            <a:avLst/>
          </a:prstGeom>
          <a:ln w="25400">
            <a:solidFill>
              <a:srgbClr val="0070C0"/>
            </a:solidFill>
          </a:ln>
        </p:spPr>
      </p:pic>
      <p:pic>
        <p:nvPicPr>
          <p:cNvPr id="10" name="Picture 9">
            <a:extLst>
              <a:ext uri="{FF2B5EF4-FFF2-40B4-BE49-F238E27FC236}">
                <a16:creationId xmlns:a16="http://schemas.microsoft.com/office/drawing/2014/main" id="{8C48199C-933E-4451-D0D9-B26D67A84D90}"/>
              </a:ext>
            </a:extLst>
          </p:cNvPr>
          <p:cNvPicPr>
            <a:picLocks noChangeAspect="1"/>
          </p:cNvPicPr>
          <p:nvPr/>
        </p:nvPicPr>
        <p:blipFill>
          <a:blip r:embed="rId5"/>
          <a:stretch>
            <a:fillRect/>
          </a:stretch>
        </p:blipFill>
        <p:spPr>
          <a:xfrm>
            <a:off x="8216880" y="4289802"/>
            <a:ext cx="787440" cy="254013"/>
          </a:xfrm>
          <a:prstGeom prst="rect">
            <a:avLst/>
          </a:prstGeom>
          <a:ln w="25400">
            <a:solidFill>
              <a:srgbClr val="0070C0"/>
            </a:solidFill>
          </a:ln>
        </p:spPr>
      </p:pic>
      <p:sp>
        <p:nvSpPr>
          <p:cNvPr id="13" name="TextBox 12">
            <a:extLst>
              <a:ext uri="{FF2B5EF4-FFF2-40B4-BE49-F238E27FC236}">
                <a16:creationId xmlns:a16="http://schemas.microsoft.com/office/drawing/2014/main" id="{49469984-6BA3-F2C6-776F-04FAD66A4989}"/>
              </a:ext>
            </a:extLst>
          </p:cNvPr>
          <p:cNvSpPr txBox="1"/>
          <p:nvPr/>
        </p:nvSpPr>
        <p:spPr>
          <a:xfrm>
            <a:off x="2684372" y="389508"/>
            <a:ext cx="5740695" cy="58477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58A9"/>
                </a:solidFill>
                <a:effectLst/>
                <a:uLnTx/>
                <a:uFillTx/>
                <a:latin typeface="Arial" panose="020B0604020202020204" pitchFamily="34" charset="0"/>
                <a:ea typeface="+mn-ea"/>
                <a:cs typeface="Arial" panose="020B0604020202020204" pitchFamily="34" charset="0"/>
              </a:rPr>
              <a:t>Experimenting with </a:t>
            </a:r>
            <a:r>
              <a:rPr kumimoji="0" lang="en-GB" sz="3200" b="1" i="0" u="none" strike="noStrike" kern="1200" cap="none" spc="0" normalizeH="0" baseline="0" noProof="0" dirty="0" err="1">
                <a:ln>
                  <a:noFill/>
                </a:ln>
                <a:solidFill>
                  <a:srgbClr val="1358A9"/>
                </a:solidFill>
                <a:effectLst/>
                <a:uLnTx/>
                <a:uFillTx/>
                <a:latin typeface="Arial" panose="020B0604020202020204" pitchFamily="34" charset="0"/>
                <a:ea typeface="+mn-ea"/>
                <a:cs typeface="Arial" panose="020B0604020202020204" pitchFamily="34" charset="0"/>
              </a:rPr>
              <a:t>Humata</a:t>
            </a:r>
            <a:endParaRPr kumimoji="0" lang="en-GB" sz="3200" b="1" i="0" u="none" strike="noStrike" kern="1200" cap="none" spc="0" normalizeH="0" baseline="0" noProof="0" dirty="0">
              <a:ln>
                <a:noFill/>
              </a:ln>
              <a:solidFill>
                <a:srgbClr val="1358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06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34341-D1DC-CA12-ED05-4B532E7759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4D01AFF-3B1C-4361-1429-79597904BCAD}"/>
              </a:ext>
            </a:extLst>
          </p:cNvPr>
          <p:cNvSpPr txBox="1"/>
          <p:nvPr/>
        </p:nvSpPr>
        <p:spPr>
          <a:xfrm>
            <a:off x="6061311" y="1598389"/>
            <a:ext cx="2064948" cy="646331"/>
          </a:xfrm>
          <a:prstGeom prst="rect">
            <a:avLst/>
          </a:prstGeom>
          <a:noFill/>
          <a:ln w="317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are the Pros and Cons?</a:t>
            </a:r>
          </a:p>
        </p:txBody>
      </p:sp>
      <p:sp>
        <p:nvSpPr>
          <p:cNvPr id="52" name="TextBox 51">
            <a:extLst>
              <a:ext uri="{FF2B5EF4-FFF2-40B4-BE49-F238E27FC236}">
                <a16:creationId xmlns:a16="http://schemas.microsoft.com/office/drawing/2014/main" id="{1A1705D9-9619-FE34-F20D-938FAF1933B1}"/>
              </a:ext>
            </a:extLst>
          </p:cNvPr>
          <p:cNvSpPr txBox="1"/>
          <p:nvPr/>
        </p:nvSpPr>
        <p:spPr>
          <a:xfrm>
            <a:off x="10196052" y="1675350"/>
            <a:ext cx="1637847" cy="923330"/>
          </a:xfrm>
          <a:prstGeom prst="rect">
            <a:avLst/>
          </a:prstGeom>
          <a:noFill/>
          <a:ln w="317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am I having for lunch ?</a:t>
            </a:r>
          </a:p>
        </p:txBody>
      </p:sp>
      <p:sp>
        <p:nvSpPr>
          <p:cNvPr id="54" name="TextBox 53">
            <a:extLst>
              <a:ext uri="{FF2B5EF4-FFF2-40B4-BE49-F238E27FC236}">
                <a16:creationId xmlns:a16="http://schemas.microsoft.com/office/drawing/2014/main" id="{77AEA7CC-7002-E922-7A26-F9C56EEDFB4F}"/>
              </a:ext>
            </a:extLst>
          </p:cNvPr>
          <p:cNvSpPr txBox="1"/>
          <p:nvPr/>
        </p:nvSpPr>
        <p:spPr>
          <a:xfrm>
            <a:off x="2900904" y="268786"/>
            <a:ext cx="671265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58A9"/>
                </a:solidFill>
                <a:effectLst/>
                <a:uLnTx/>
                <a:uFillTx/>
                <a:latin typeface="Arial" panose="020B0604020202020204" pitchFamily="34" charset="0"/>
                <a:ea typeface="+mn-ea"/>
                <a:cs typeface="Arial" panose="020B0604020202020204" pitchFamily="34" charset="0"/>
              </a:rPr>
              <a:t>Experimenting with Goblin Tools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7C9834-A5A1-38F2-0F79-7B186A4EDE87}"/>
              </a:ext>
            </a:extLst>
          </p:cNvPr>
          <p:cNvSpPr txBox="1"/>
          <p:nvPr/>
        </p:nvSpPr>
        <p:spPr>
          <a:xfrm>
            <a:off x="4817806" y="2405652"/>
            <a:ext cx="4154130" cy="369332"/>
          </a:xfrm>
          <a:prstGeom prst="rect">
            <a:avLst/>
          </a:prstGeom>
          <a:noFill/>
          <a:ln w="28575">
            <a:solidFill>
              <a:schemeClr val="tx1"/>
            </a:solidFill>
          </a:ln>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Using AI for my doctoral research</a:t>
            </a:r>
          </a:p>
        </p:txBody>
      </p:sp>
      <p:pic>
        <p:nvPicPr>
          <p:cNvPr id="10" name="Picture 9">
            <a:extLst>
              <a:ext uri="{FF2B5EF4-FFF2-40B4-BE49-F238E27FC236}">
                <a16:creationId xmlns:a16="http://schemas.microsoft.com/office/drawing/2014/main" id="{236ADE68-E8AF-54DD-95C4-3C42D795BFD1}"/>
              </a:ext>
            </a:extLst>
          </p:cNvPr>
          <p:cNvPicPr>
            <a:picLocks noChangeAspect="1"/>
          </p:cNvPicPr>
          <p:nvPr/>
        </p:nvPicPr>
        <p:blipFill>
          <a:blip r:embed="rId2"/>
          <a:stretch>
            <a:fillRect/>
          </a:stretch>
        </p:blipFill>
        <p:spPr>
          <a:xfrm>
            <a:off x="541823" y="1028201"/>
            <a:ext cx="11221634" cy="496533"/>
          </a:xfrm>
          <a:prstGeom prst="rect">
            <a:avLst/>
          </a:prstGeom>
          <a:ln w="31750">
            <a:solidFill>
              <a:srgbClr val="C00000"/>
            </a:solidFill>
          </a:ln>
        </p:spPr>
      </p:pic>
      <p:sp>
        <p:nvSpPr>
          <p:cNvPr id="12" name="TextBox 11">
            <a:extLst>
              <a:ext uri="{FF2B5EF4-FFF2-40B4-BE49-F238E27FC236}">
                <a16:creationId xmlns:a16="http://schemas.microsoft.com/office/drawing/2014/main" id="{5D75D593-D647-69BC-A0B1-E1C7260EF136}"/>
              </a:ext>
            </a:extLst>
          </p:cNvPr>
          <p:cNvSpPr txBox="1"/>
          <p:nvPr/>
        </p:nvSpPr>
        <p:spPr>
          <a:xfrm>
            <a:off x="1403384" y="3113157"/>
            <a:ext cx="4355965" cy="2308324"/>
          </a:xfrm>
          <a:prstGeom prst="rect">
            <a:avLst/>
          </a:prstGeom>
          <a:noFill/>
          <a:ln w="25400">
            <a:solidFill>
              <a:schemeClr val="tx1"/>
            </a:solidFill>
          </a:ln>
        </p:spPr>
        <p:txBody>
          <a:bodyPr wrap="square">
            <a:spAutoFit/>
          </a:bodyPr>
          <a:lstStyle/>
          <a:p>
            <a:pPr marL="285750" indent="-285750">
              <a:buFont typeface="Arial" panose="020B0604020202020204" pitchFamily="34" charset="0"/>
              <a:buChar char="•"/>
            </a:pPr>
            <a:r>
              <a:rPr lang="en-GB" dirty="0">
                <a:latin typeface="Arial Narrow" panose="020B0606020202030204" pitchFamily="34" charset="0"/>
              </a:rPr>
              <a:t>Increased efficiency in literature review</a:t>
            </a:r>
          </a:p>
          <a:p>
            <a:pPr marL="285750" indent="-285750">
              <a:buFont typeface="Arial" panose="020B0604020202020204" pitchFamily="34" charset="0"/>
              <a:buChar char="•"/>
            </a:pPr>
            <a:r>
              <a:rPr lang="en-GB" dirty="0">
                <a:latin typeface="Arial Narrow" panose="020B0606020202030204" pitchFamily="34" charset="0"/>
              </a:rPr>
              <a:t>Ability to process and </a:t>
            </a:r>
            <a:r>
              <a:rPr lang="en-GB" dirty="0" err="1">
                <a:latin typeface="Arial Narrow" panose="020B0606020202030204" pitchFamily="34" charset="0"/>
              </a:rPr>
              <a:t>analyze</a:t>
            </a:r>
            <a:r>
              <a:rPr lang="en-GB" dirty="0">
                <a:latin typeface="Arial Narrow" panose="020B0606020202030204" pitchFamily="34" charset="0"/>
              </a:rPr>
              <a:t> large datasets quickly</a:t>
            </a:r>
          </a:p>
          <a:p>
            <a:pPr marL="285750" indent="-285750">
              <a:buFont typeface="Arial" panose="020B0604020202020204" pitchFamily="34" charset="0"/>
              <a:buChar char="•"/>
            </a:pPr>
            <a:r>
              <a:rPr lang="en-GB" dirty="0">
                <a:latin typeface="Arial Narrow" panose="020B0606020202030204" pitchFamily="34" charset="0"/>
              </a:rPr>
              <a:t>Improved accuracy in identifying patterns and trends</a:t>
            </a:r>
          </a:p>
          <a:p>
            <a:pPr marL="285750" indent="-285750">
              <a:buFont typeface="Arial" panose="020B0604020202020204" pitchFamily="34" charset="0"/>
              <a:buChar char="•"/>
            </a:pPr>
            <a:r>
              <a:rPr lang="en-GB" dirty="0">
                <a:latin typeface="Arial Narrow" panose="020B0606020202030204" pitchFamily="34" charset="0"/>
              </a:rPr>
              <a:t>Support for predictive </a:t>
            </a:r>
            <a:r>
              <a:rPr lang="en-GB" dirty="0" err="1">
                <a:latin typeface="Arial Narrow" panose="020B0606020202030204" pitchFamily="34" charset="0"/>
              </a:rPr>
              <a:t>modeling</a:t>
            </a:r>
            <a:r>
              <a:rPr lang="en-GB" dirty="0">
                <a:latin typeface="Arial Narrow" panose="020B0606020202030204" pitchFamily="34" charset="0"/>
              </a:rPr>
              <a:t> and simulations</a:t>
            </a:r>
          </a:p>
          <a:p>
            <a:pPr marL="285750" indent="-285750">
              <a:buFont typeface="Arial" panose="020B0604020202020204" pitchFamily="34" charset="0"/>
              <a:buChar char="•"/>
            </a:pPr>
            <a:r>
              <a:rPr lang="en-GB" dirty="0">
                <a:latin typeface="Arial Narrow" panose="020B0606020202030204" pitchFamily="34" charset="0"/>
              </a:rPr>
              <a:t>Facilitated automation of repetitive tasks</a:t>
            </a:r>
          </a:p>
        </p:txBody>
      </p:sp>
      <p:sp>
        <p:nvSpPr>
          <p:cNvPr id="14" name="TextBox 13">
            <a:extLst>
              <a:ext uri="{FF2B5EF4-FFF2-40B4-BE49-F238E27FC236}">
                <a16:creationId xmlns:a16="http://schemas.microsoft.com/office/drawing/2014/main" id="{281D646C-9E5A-8422-3945-EB02EB418D9D}"/>
              </a:ext>
            </a:extLst>
          </p:cNvPr>
          <p:cNvSpPr txBox="1"/>
          <p:nvPr/>
        </p:nvSpPr>
        <p:spPr>
          <a:xfrm>
            <a:off x="6152640" y="3113971"/>
            <a:ext cx="4849572" cy="2308324"/>
          </a:xfrm>
          <a:prstGeom prst="rect">
            <a:avLst/>
          </a:prstGeom>
          <a:noFill/>
          <a:ln w="25400">
            <a:solidFill>
              <a:schemeClr val="tx1"/>
            </a:solidFill>
          </a:ln>
        </p:spPr>
        <p:txBody>
          <a:bodyPr wrap="square">
            <a:spAutoFit/>
          </a:bodyPr>
          <a:lstStyle/>
          <a:p>
            <a:pPr marL="285750" indent="-285750">
              <a:buFont typeface="Arial" panose="020B0604020202020204" pitchFamily="34" charset="0"/>
              <a:buChar char="•"/>
            </a:pPr>
            <a:r>
              <a:rPr lang="en-GB" dirty="0">
                <a:latin typeface="Arial Narrow" panose="020B0606020202030204" pitchFamily="34" charset="0"/>
              </a:rPr>
              <a:t>Potential bias in AI algorithms could skew results </a:t>
            </a:r>
          </a:p>
          <a:p>
            <a:pPr marL="285750" indent="-285750">
              <a:buFont typeface="Arial" panose="020B0604020202020204" pitchFamily="34" charset="0"/>
              <a:buChar char="•"/>
            </a:pPr>
            <a:r>
              <a:rPr lang="en-GB" dirty="0">
                <a:latin typeface="Arial Narrow" panose="020B0606020202030204" pitchFamily="34" charset="0"/>
              </a:rPr>
              <a:t>Risk of over-reliance on AI leading to oversight of important qualitative data </a:t>
            </a:r>
          </a:p>
          <a:p>
            <a:pPr marL="285750" indent="-285750">
              <a:buFont typeface="Arial" panose="020B0604020202020204" pitchFamily="34" charset="0"/>
              <a:buChar char="•"/>
            </a:pPr>
            <a:r>
              <a:rPr lang="en-GB" dirty="0">
                <a:latin typeface="Arial Narrow" panose="020B0606020202030204" pitchFamily="34" charset="0"/>
              </a:rPr>
              <a:t>Possible difficulties in replicating AI-generated results or methodologies </a:t>
            </a:r>
          </a:p>
          <a:p>
            <a:pPr marL="285750" indent="-285750">
              <a:buFont typeface="Arial" panose="020B0604020202020204" pitchFamily="34" charset="0"/>
              <a:buChar char="•"/>
            </a:pPr>
            <a:r>
              <a:rPr lang="en-GB" dirty="0">
                <a:latin typeface="Arial Narrow" panose="020B0606020202030204" pitchFamily="34" charset="0"/>
              </a:rPr>
              <a:t>Limited availability of support or resources specific to AI applications</a:t>
            </a:r>
          </a:p>
          <a:p>
            <a:pPr marL="285750" indent="-285750">
              <a:buFont typeface="Arial" panose="020B0604020202020204" pitchFamily="34" charset="0"/>
              <a:buChar char="•"/>
            </a:pPr>
            <a:r>
              <a:rPr lang="en-GB" dirty="0">
                <a:latin typeface="Arial Narrow" panose="020B0606020202030204" pitchFamily="34" charset="0"/>
              </a:rPr>
              <a:t>Fear of academic integrity issues</a:t>
            </a:r>
          </a:p>
        </p:txBody>
      </p:sp>
    </p:spTree>
    <p:extLst>
      <p:ext uri="{BB962C8B-B14F-4D97-AF65-F5344CB8AC3E}">
        <p14:creationId xmlns:p14="http://schemas.microsoft.com/office/powerpoint/2010/main" val="383072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E19A2-5CD4-2F79-A336-03AF1AF7FB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4133F0-EF76-2BE6-20C2-D5A27DC803D1}"/>
              </a:ext>
            </a:extLst>
          </p:cNvPr>
          <p:cNvSpPr txBox="1"/>
          <p:nvPr/>
        </p:nvSpPr>
        <p:spPr>
          <a:xfrm>
            <a:off x="1710814" y="237625"/>
            <a:ext cx="820010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58A9"/>
                </a:solidFill>
                <a:effectLst/>
                <a:uLnTx/>
                <a:uFillTx/>
                <a:latin typeface="Arial" panose="020B0604020202020204" pitchFamily="34" charset="0"/>
                <a:ea typeface="+mn-ea"/>
                <a:cs typeface="Arial" panose="020B0604020202020204" pitchFamily="34" charset="0"/>
              </a:rPr>
              <a:t>Experimenting with Microsoft Copilot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6070D29-FAB9-40CC-9605-17C41309850E}"/>
              </a:ext>
            </a:extLst>
          </p:cNvPr>
          <p:cNvPicPr>
            <a:picLocks noChangeAspect="1"/>
          </p:cNvPicPr>
          <p:nvPr/>
        </p:nvPicPr>
        <p:blipFill>
          <a:blip r:embed="rId2"/>
          <a:stretch>
            <a:fillRect/>
          </a:stretch>
        </p:blipFill>
        <p:spPr>
          <a:xfrm>
            <a:off x="972564" y="980022"/>
            <a:ext cx="5438345" cy="4897955"/>
          </a:xfrm>
          <a:prstGeom prst="rect">
            <a:avLst/>
          </a:prstGeom>
          <a:ln w="19050">
            <a:solidFill>
              <a:schemeClr val="tx1"/>
            </a:solidFill>
          </a:ln>
        </p:spPr>
      </p:pic>
      <p:sp>
        <p:nvSpPr>
          <p:cNvPr id="7" name="TextBox 6">
            <a:extLst>
              <a:ext uri="{FF2B5EF4-FFF2-40B4-BE49-F238E27FC236}">
                <a16:creationId xmlns:a16="http://schemas.microsoft.com/office/drawing/2014/main" id="{1BCA432D-EAB5-357C-5C5E-4A550DF96CAA}"/>
              </a:ext>
            </a:extLst>
          </p:cNvPr>
          <p:cNvSpPr txBox="1"/>
          <p:nvPr/>
        </p:nvSpPr>
        <p:spPr>
          <a:xfrm>
            <a:off x="7275871" y="1229032"/>
            <a:ext cx="4237703" cy="646331"/>
          </a:xfrm>
          <a:prstGeom prst="rect">
            <a:avLst/>
          </a:prstGeom>
          <a:noFill/>
          <a:ln w="25400">
            <a:solidFill>
              <a:schemeClr val="tx1"/>
            </a:solidFill>
          </a:ln>
        </p:spPr>
        <p:txBody>
          <a:bodyPr wrap="square" rtlCol="0">
            <a:spAutoFit/>
          </a:bodyPr>
          <a:lstStyle/>
          <a:p>
            <a:r>
              <a:rPr lang="en-GB" dirty="0">
                <a:hlinkClick r:id="rId3"/>
              </a:rPr>
              <a:t>www.unpaywall.org</a:t>
            </a:r>
            <a:r>
              <a:rPr lang="en-GB" dirty="0"/>
              <a:t> </a:t>
            </a:r>
            <a:r>
              <a:rPr lang="en-GB" i="0" dirty="0">
                <a:effectLst/>
                <a:latin typeface="Arial Narrow" panose="020B0606020202030204" pitchFamily="34" charset="0"/>
              </a:rPr>
              <a:t>An open database of 51,730,253 free scholarly articles.</a:t>
            </a:r>
            <a:endParaRPr lang="en-GB" dirty="0">
              <a:latin typeface="Arial Narrow" panose="020B0606020202030204" pitchFamily="34" charset="0"/>
            </a:endParaRPr>
          </a:p>
        </p:txBody>
      </p:sp>
      <p:pic>
        <p:nvPicPr>
          <p:cNvPr id="10" name="Picture 9">
            <a:extLst>
              <a:ext uri="{FF2B5EF4-FFF2-40B4-BE49-F238E27FC236}">
                <a16:creationId xmlns:a16="http://schemas.microsoft.com/office/drawing/2014/main" id="{B8BE98C2-9A14-CEB7-450F-92A48933835E}"/>
              </a:ext>
            </a:extLst>
          </p:cNvPr>
          <p:cNvPicPr>
            <a:picLocks noChangeAspect="1"/>
          </p:cNvPicPr>
          <p:nvPr/>
        </p:nvPicPr>
        <p:blipFill>
          <a:blip r:embed="rId4"/>
          <a:stretch>
            <a:fillRect/>
          </a:stretch>
        </p:blipFill>
        <p:spPr>
          <a:xfrm>
            <a:off x="6886091" y="2190606"/>
            <a:ext cx="4863458" cy="1925250"/>
          </a:xfrm>
          <a:prstGeom prst="rect">
            <a:avLst/>
          </a:prstGeom>
          <a:ln w="19050">
            <a:solidFill>
              <a:schemeClr val="tx1"/>
            </a:solidFill>
          </a:ln>
        </p:spPr>
      </p:pic>
    </p:spTree>
    <p:extLst>
      <p:ext uri="{BB962C8B-B14F-4D97-AF65-F5344CB8AC3E}">
        <p14:creationId xmlns:p14="http://schemas.microsoft.com/office/powerpoint/2010/main" val="3064340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D2419D-EEAC-51F5-CDD1-140252C895C7}"/>
              </a:ext>
            </a:extLst>
          </p:cNvPr>
          <p:cNvSpPr>
            <a:spLocks noGrp="1"/>
          </p:cNvSpPr>
          <p:nvPr>
            <p:ph type="sldNum" sz="quarter" idx="12"/>
          </p:nvPr>
        </p:nvSpPr>
        <p:spPr>
          <a:xfrm>
            <a:off x="8610600" y="632793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F11931F-10D0-39F5-4470-230F2F9D3A99}"/>
              </a:ext>
            </a:extLst>
          </p:cNvPr>
          <p:cNvPicPr>
            <a:picLocks noChangeAspect="1"/>
          </p:cNvPicPr>
          <p:nvPr/>
        </p:nvPicPr>
        <p:blipFill>
          <a:blip r:embed="rId2"/>
          <a:stretch>
            <a:fillRect/>
          </a:stretch>
        </p:blipFill>
        <p:spPr>
          <a:xfrm>
            <a:off x="588011" y="163804"/>
            <a:ext cx="7649040" cy="942692"/>
          </a:xfrm>
          <a:prstGeom prst="rect">
            <a:avLst/>
          </a:prstGeom>
          <a:ln>
            <a:solidFill>
              <a:schemeClr val="tx1"/>
            </a:solidFill>
          </a:ln>
        </p:spPr>
      </p:pic>
      <p:pic>
        <p:nvPicPr>
          <p:cNvPr id="6" name="Picture 5">
            <a:extLst>
              <a:ext uri="{FF2B5EF4-FFF2-40B4-BE49-F238E27FC236}">
                <a16:creationId xmlns:a16="http://schemas.microsoft.com/office/drawing/2014/main" id="{FF285755-F30A-03BC-B0D9-E47025288050}"/>
              </a:ext>
            </a:extLst>
          </p:cNvPr>
          <p:cNvPicPr>
            <a:picLocks noChangeAspect="1"/>
          </p:cNvPicPr>
          <p:nvPr/>
        </p:nvPicPr>
        <p:blipFill>
          <a:blip r:embed="rId3"/>
          <a:stretch>
            <a:fillRect/>
          </a:stretch>
        </p:blipFill>
        <p:spPr>
          <a:xfrm>
            <a:off x="8915956" y="347503"/>
            <a:ext cx="2437844" cy="525074"/>
          </a:xfrm>
          <a:prstGeom prst="rect">
            <a:avLst/>
          </a:prstGeom>
          <a:ln>
            <a:solidFill>
              <a:schemeClr val="tx1"/>
            </a:solidFill>
          </a:ln>
        </p:spPr>
      </p:pic>
      <p:pic>
        <p:nvPicPr>
          <p:cNvPr id="10" name="Picture 9">
            <a:extLst>
              <a:ext uri="{FF2B5EF4-FFF2-40B4-BE49-F238E27FC236}">
                <a16:creationId xmlns:a16="http://schemas.microsoft.com/office/drawing/2014/main" id="{7265948A-7129-819A-1557-C581C894F03D}"/>
              </a:ext>
            </a:extLst>
          </p:cNvPr>
          <p:cNvPicPr>
            <a:picLocks noChangeAspect="1"/>
          </p:cNvPicPr>
          <p:nvPr/>
        </p:nvPicPr>
        <p:blipFill>
          <a:blip r:embed="rId4"/>
          <a:stretch>
            <a:fillRect/>
          </a:stretch>
        </p:blipFill>
        <p:spPr>
          <a:xfrm>
            <a:off x="2380306" y="1066918"/>
            <a:ext cx="6219127" cy="2934678"/>
          </a:xfrm>
          <a:prstGeom prst="rect">
            <a:avLst/>
          </a:prstGeom>
          <a:ln>
            <a:solidFill>
              <a:schemeClr val="tx1"/>
            </a:solidFill>
          </a:ln>
        </p:spPr>
      </p:pic>
      <p:pic>
        <p:nvPicPr>
          <p:cNvPr id="12" name="Picture 11">
            <a:extLst>
              <a:ext uri="{FF2B5EF4-FFF2-40B4-BE49-F238E27FC236}">
                <a16:creationId xmlns:a16="http://schemas.microsoft.com/office/drawing/2014/main" id="{3808D05A-31DC-7A28-B9B8-27FCB65E4325}"/>
              </a:ext>
            </a:extLst>
          </p:cNvPr>
          <p:cNvPicPr>
            <a:picLocks noChangeAspect="1"/>
          </p:cNvPicPr>
          <p:nvPr/>
        </p:nvPicPr>
        <p:blipFill>
          <a:blip r:embed="rId5"/>
          <a:stretch>
            <a:fillRect/>
          </a:stretch>
        </p:blipFill>
        <p:spPr>
          <a:xfrm>
            <a:off x="7561786" y="2236177"/>
            <a:ext cx="2708340" cy="1209693"/>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FBD0DAD6-D02A-5E6C-24A5-F22EBFF9078E}"/>
              </a:ext>
            </a:extLst>
          </p:cNvPr>
          <p:cNvCxnSpPr>
            <a:cxnSpLocks/>
          </p:cNvCxnSpPr>
          <p:nvPr/>
        </p:nvCxnSpPr>
        <p:spPr>
          <a:xfrm flipV="1">
            <a:off x="4897677" y="3078597"/>
            <a:ext cx="1350016" cy="1443299"/>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673C08-5AF7-D69F-C49D-F9518C908F17}"/>
              </a:ext>
            </a:extLst>
          </p:cNvPr>
          <p:cNvCxnSpPr>
            <a:cxnSpLocks/>
          </p:cNvCxnSpPr>
          <p:nvPr/>
        </p:nvCxnSpPr>
        <p:spPr>
          <a:xfrm flipV="1">
            <a:off x="7972865" y="2962237"/>
            <a:ext cx="1052866" cy="1063923"/>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AAE58C-8E07-3CF8-30C5-A1FE97365AA8}"/>
              </a:ext>
            </a:extLst>
          </p:cNvPr>
          <p:cNvSpPr txBox="1"/>
          <p:nvPr/>
        </p:nvSpPr>
        <p:spPr>
          <a:xfrm>
            <a:off x="6226758" y="4536237"/>
            <a:ext cx="4975686" cy="178510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What the colours /suggestions mean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C00000"/>
                </a:solidFill>
                <a:effectLst/>
                <a:uLnTx/>
                <a:uFillTx/>
                <a:latin typeface="Calibri" panose="020F0502020204030204"/>
                <a:ea typeface="+mn-ea"/>
                <a:cs typeface="+mn-cs"/>
              </a:rPr>
              <a:t>RED</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 spelling, grammar, punctuation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FF"/>
                </a:solidFill>
                <a:effectLst/>
                <a:uLnTx/>
                <a:uFillTx/>
                <a:latin typeface="Calibri" panose="020F0502020204030204"/>
                <a:ea typeface="+mn-ea"/>
                <a:cs typeface="+mn-cs"/>
              </a:rPr>
              <a:t>BLUE</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 clarity, rephrasing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6600"/>
                </a:solidFill>
                <a:effectLst/>
                <a:uLnTx/>
                <a:uFillTx/>
                <a:latin typeface="Calibri" panose="020F0502020204030204"/>
                <a:ea typeface="+mn-ea"/>
                <a:cs typeface="+mn-cs"/>
              </a:rPr>
              <a:t>GREEN –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choice of words,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7030A0"/>
                </a:solidFill>
                <a:effectLst/>
                <a:uLnTx/>
                <a:uFillTx/>
                <a:latin typeface="Calibri" panose="020F0502020204030204"/>
                <a:ea typeface="+mn-ea"/>
                <a:cs typeface="+mn-cs"/>
              </a:rPr>
              <a:t>PURPLE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delivery</a:t>
            </a:r>
          </a:p>
        </p:txBody>
      </p:sp>
      <p:sp>
        <p:nvSpPr>
          <p:cNvPr id="25" name="TextBox 24">
            <a:extLst>
              <a:ext uri="{FF2B5EF4-FFF2-40B4-BE49-F238E27FC236}">
                <a16:creationId xmlns:a16="http://schemas.microsoft.com/office/drawing/2014/main" id="{36B21BC7-AC23-C0F8-296F-AD8F6638D0CE}"/>
              </a:ext>
            </a:extLst>
          </p:cNvPr>
          <p:cNvSpPr txBox="1"/>
          <p:nvPr/>
        </p:nvSpPr>
        <p:spPr>
          <a:xfrm>
            <a:off x="989556" y="4521371"/>
            <a:ext cx="4359057" cy="178510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You can -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write directly in Grammarly,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copy and paste a paragraph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upload a written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Grammarly will check it for you</a:t>
            </a:r>
          </a:p>
        </p:txBody>
      </p:sp>
      <p:cxnSp>
        <p:nvCxnSpPr>
          <p:cNvPr id="26" name="Straight Arrow Connector 25">
            <a:extLst>
              <a:ext uri="{FF2B5EF4-FFF2-40B4-BE49-F238E27FC236}">
                <a16:creationId xmlns:a16="http://schemas.microsoft.com/office/drawing/2014/main" id="{936BDAB5-A570-C1AC-DB3A-83E6BC2749D7}"/>
              </a:ext>
            </a:extLst>
          </p:cNvPr>
          <p:cNvCxnSpPr>
            <a:cxnSpLocks/>
          </p:cNvCxnSpPr>
          <p:nvPr/>
        </p:nvCxnSpPr>
        <p:spPr>
          <a:xfrm flipV="1">
            <a:off x="6789386" y="3429000"/>
            <a:ext cx="1052866" cy="1063923"/>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2000"/>
                                        <p:tgtEl>
                                          <p:spTgt spid="25"/>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2" name="Picture 1" descr="A green door in a white wall&#10;&#10;Description automatically generated">
            <a:extLst>
              <a:ext uri="{FF2B5EF4-FFF2-40B4-BE49-F238E27FC236}">
                <a16:creationId xmlns:a16="http://schemas.microsoft.com/office/drawing/2014/main" id="{31A981E3-19B4-11A7-DA8E-8308935C9914}"/>
              </a:ext>
            </a:extLst>
          </p:cNvPr>
          <p:cNvPicPr>
            <a:picLocks noChangeAspect="1"/>
          </p:cNvPicPr>
          <p:nvPr/>
        </p:nvPicPr>
        <p:blipFill>
          <a:blip r:embed="rId2"/>
          <a:stretch>
            <a:fillRect/>
          </a:stretch>
        </p:blipFill>
        <p:spPr>
          <a:xfrm>
            <a:off x="10345978" y="318444"/>
            <a:ext cx="1428487" cy="2276475"/>
          </a:xfrm>
          <a:prstGeom prst="rect">
            <a:avLst/>
          </a:prstGeom>
          <a:ln w="76200">
            <a:solidFill>
              <a:srgbClr val="C00000"/>
            </a:solidFill>
          </a:ln>
        </p:spPr>
      </p:pic>
      <p:sp>
        <p:nvSpPr>
          <p:cNvPr id="4" name="Rectangle 2">
            <a:extLst>
              <a:ext uri="{FF2B5EF4-FFF2-40B4-BE49-F238E27FC236}">
                <a16:creationId xmlns:a16="http://schemas.microsoft.com/office/drawing/2014/main" id="{F5C2C446-B1A3-3043-B811-584070A357B8}"/>
              </a:ext>
            </a:extLst>
          </p:cNvPr>
          <p:cNvSpPr txBox="1">
            <a:spLocks noChangeArrowheads="1"/>
          </p:cNvSpPr>
          <p:nvPr/>
        </p:nvSpPr>
        <p:spPr>
          <a:xfrm>
            <a:off x="539481" y="113617"/>
            <a:ext cx="7072169"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br>
              <a:rPr lang="en-US" sz="3200" b="1" dirty="0">
                <a:ln>
                  <a:solidFill>
                    <a:srgbClr val="0070C0"/>
                  </a:solidFill>
                </a:ln>
                <a:solidFill>
                  <a:srgbClr val="008000"/>
                </a:solidFill>
                <a:latin typeface="Arial Black" pitchFamily="34" charset="0"/>
              </a:rPr>
            </a:b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Selection of a Research Topic </a:t>
            </a:r>
            <a:br>
              <a:rPr lang="en-US" sz="3200" b="1" dirty="0">
                <a:ln>
                  <a:solidFill>
                    <a:srgbClr val="0070C0"/>
                  </a:solidFill>
                </a:ln>
                <a:solidFill>
                  <a:srgbClr val="008000"/>
                </a:solidFill>
                <a:latin typeface="Arial Black" pitchFamily="34" charset="0"/>
              </a:rPr>
            </a:br>
            <a:br>
              <a:rPr lang="en-US" sz="3200" b="1" dirty="0">
                <a:ln>
                  <a:solidFill>
                    <a:srgbClr val="0070C0"/>
                  </a:solidFill>
                </a:ln>
                <a:solidFill>
                  <a:srgbClr val="008000"/>
                </a:solidFill>
                <a:latin typeface="Arial Black" pitchFamily="34" charset="0"/>
              </a:rPr>
            </a:br>
            <a:endParaRPr lang="en-US" sz="3000" dirty="0">
              <a:ln>
                <a:solidFill>
                  <a:srgbClr val="0070C0"/>
                </a:solidFill>
              </a:ln>
              <a:solidFill>
                <a:srgbClr val="C00000"/>
              </a:solidFill>
              <a:latin typeface="Algerian" pitchFamily="82" charset="0"/>
            </a:endParaRPr>
          </a:p>
        </p:txBody>
      </p:sp>
      <p:sp>
        <p:nvSpPr>
          <p:cNvPr id="5" name="TextBox 4">
            <a:extLst>
              <a:ext uri="{FF2B5EF4-FFF2-40B4-BE49-F238E27FC236}">
                <a16:creationId xmlns:a16="http://schemas.microsoft.com/office/drawing/2014/main" id="{390FD068-48C0-40B7-2FB0-6C7E681654D2}"/>
              </a:ext>
            </a:extLst>
          </p:cNvPr>
          <p:cNvSpPr txBox="1"/>
          <p:nvPr/>
        </p:nvSpPr>
        <p:spPr>
          <a:xfrm>
            <a:off x="639689" y="1277655"/>
            <a:ext cx="10085976" cy="4493538"/>
          </a:xfrm>
          <a:prstGeom prst="rect">
            <a:avLst/>
          </a:prstGeom>
          <a:noFill/>
        </p:spPr>
        <p:txBody>
          <a:bodyPr wrap="square" rtlCol="0">
            <a:spAutoFit/>
          </a:bodyPr>
          <a:lstStyle/>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What excites me about my research topic?</a:t>
            </a:r>
          </a:p>
          <a:p>
            <a:pPr marL="342900" indent="-342900">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What was my motivation in selecting this topic for my doctoral study? </a:t>
            </a:r>
          </a:p>
          <a:p>
            <a:pPr marL="342900" indent="-342900">
              <a:buAutoNum type="arabicPeriod"/>
            </a:pPr>
            <a:r>
              <a:rPr lang="en-GB" sz="2600" kern="0" dirty="0">
                <a:effectLst/>
                <a:latin typeface="Tahoma" panose="020B0604030504040204" pitchFamily="34" charset="0"/>
                <a:ea typeface="Tahoma" panose="020B0604030504040204" pitchFamily="34" charset="0"/>
                <a:cs typeface="Tahoma" panose="020B0604030504040204" pitchFamily="34" charset="0"/>
              </a:rPr>
              <a:t>Does my topic address a current gap in my area of study?</a:t>
            </a:r>
          </a:p>
          <a:p>
            <a:pPr marL="342900" indent="-342900">
              <a:buAutoNum type="arabicPeriod"/>
            </a:pPr>
            <a:r>
              <a:rPr lang="en-GB" sz="2600" kern="0" dirty="0">
                <a:latin typeface="Tahoma" panose="020B0604030504040204" pitchFamily="34" charset="0"/>
                <a:ea typeface="Tahoma" panose="020B0604030504040204" pitchFamily="34" charset="0"/>
                <a:cs typeface="Tahoma" panose="020B0604030504040204" pitchFamily="34" charset="0"/>
              </a:rPr>
              <a:t>Is my topic too broad or too narrow?</a:t>
            </a:r>
            <a:endParaRPr lang="en-GB" sz="2600" kern="0" dirty="0">
              <a:effectLst/>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GB" sz="2600" kern="0" dirty="0">
                <a:latin typeface="Tahoma" panose="020B0604030504040204" pitchFamily="34" charset="0"/>
                <a:ea typeface="Tahoma" panose="020B0604030504040204" pitchFamily="34" charset="0"/>
                <a:cs typeface="Tahoma" panose="020B0604030504040204" pitchFamily="34" charset="0"/>
              </a:rPr>
              <a:t>Is my topic original and impactful?</a:t>
            </a:r>
          </a:p>
          <a:p>
            <a:pPr marL="342900" indent="-342900">
              <a:buAutoNum type="arabicPeriod"/>
            </a:pPr>
            <a:r>
              <a:rPr lang="en-GB" sz="2600" kern="0" dirty="0">
                <a:latin typeface="Tahoma" panose="020B0604030504040204" pitchFamily="34" charset="0"/>
                <a:ea typeface="Tahoma" panose="020B0604030504040204" pitchFamily="34" charset="0"/>
                <a:cs typeface="Tahoma" panose="020B0604030504040204" pitchFamily="34" charset="0"/>
              </a:rPr>
              <a:t>Does my title tell the story? Will it be found via Google Scholar ?</a:t>
            </a:r>
          </a:p>
          <a:p>
            <a:pPr marL="342900" indent="-342900">
              <a:buAutoNum type="arabicPeriod"/>
            </a:pPr>
            <a:r>
              <a:rPr lang="en-GB" sz="2600" kern="0" dirty="0">
                <a:effectLst/>
                <a:latin typeface="Tahoma" panose="020B0604030504040204" pitchFamily="34" charset="0"/>
                <a:ea typeface="Tahoma" panose="020B0604030504040204" pitchFamily="34" charset="0"/>
                <a:cs typeface="Tahoma" panose="020B0604030504040204" pitchFamily="34" charset="0"/>
              </a:rPr>
              <a:t>Is my research area manageable in terms of timeline and resources?</a:t>
            </a:r>
          </a:p>
          <a:p>
            <a:pPr marL="342900" indent="-342900">
              <a:buAutoNum type="arabicPeriod"/>
            </a:pPr>
            <a:r>
              <a:rPr lang="en-GB" sz="2600" kern="100" dirty="0">
                <a:effectLst/>
                <a:latin typeface="Tahoma" panose="020B0604030504040204" pitchFamily="34" charset="0"/>
                <a:ea typeface="Tahoma" panose="020B0604030504040204" pitchFamily="34" charset="0"/>
                <a:cs typeface="Tahoma" panose="020B0604030504040204" pitchFamily="34" charset="0"/>
              </a:rPr>
              <a:t>Does my topic align with my long-term career goals?</a:t>
            </a:r>
          </a:p>
          <a:p>
            <a:pPr marL="342900" indent="-342900">
              <a:buAutoNum type="arabicPeriod"/>
            </a:pPr>
            <a:r>
              <a:rPr lang="en-GB" sz="2600" kern="100" dirty="0">
                <a:latin typeface="Tahoma" panose="020B0604030504040204" pitchFamily="34" charset="0"/>
                <a:ea typeface="Tahoma" panose="020B0604030504040204" pitchFamily="34" charset="0"/>
                <a:cs typeface="Tahoma" panose="020B0604030504040204" pitchFamily="34" charset="0"/>
              </a:rPr>
              <a:t>Am I replicating existing studies without providing new insights?</a:t>
            </a:r>
            <a:endParaRPr lang="en-GB" dirty="0"/>
          </a:p>
        </p:txBody>
      </p:sp>
    </p:spTree>
    <p:extLst>
      <p:ext uri="{BB962C8B-B14F-4D97-AF65-F5344CB8AC3E}">
        <p14:creationId xmlns:p14="http://schemas.microsoft.com/office/powerpoint/2010/main" val="18672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A0E321-F57F-3BA8-9DC7-E37C86776C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12A0011-1F56-5410-73E1-A6D2DAA8A9C5}"/>
              </a:ext>
            </a:extLst>
          </p:cNvPr>
          <p:cNvPicPr>
            <a:picLocks noChangeAspect="1"/>
          </p:cNvPicPr>
          <p:nvPr/>
        </p:nvPicPr>
        <p:blipFill>
          <a:blip r:embed="rId2"/>
          <a:stretch>
            <a:fillRect/>
          </a:stretch>
        </p:blipFill>
        <p:spPr>
          <a:xfrm>
            <a:off x="640617" y="1187885"/>
            <a:ext cx="3512145" cy="1567568"/>
          </a:xfrm>
          <a:prstGeom prst="rect">
            <a:avLst/>
          </a:prstGeom>
          <a:ln>
            <a:solidFill>
              <a:schemeClr val="tx1"/>
            </a:solidFill>
          </a:ln>
        </p:spPr>
      </p:pic>
      <p:pic>
        <p:nvPicPr>
          <p:cNvPr id="6" name="Picture 5">
            <a:extLst>
              <a:ext uri="{FF2B5EF4-FFF2-40B4-BE49-F238E27FC236}">
                <a16:creationId xmlns:a16="http://schemas.microsoft.com/office/drawing/2014/main" id="{BFAEB8A8-FC5A-4D66-DE45-81E7D7EE8174}"/>
              </a:ext>
            </a:extLst>
          </p:cNvPr>
          <p:cNvPicPr>
            <a:picLocks noChangeAspect="1"/>
          </p:cNvPicPr>
          <p:nvPr/>
        </p:nvPicPr>
        <p:blipFill>
          <a:blip r:embed="rId3"/>
          <a:stretch>
            <a:fillRect/>
          </a:stretch>
        </p:blipFill>
        <p:spPr>
          <a:xfrm>
            <a:off x="1679283" y="734808"/>
            <a:ext cx="1399609" cy="437624"/>
          </a:xfrm>
          <a:prstGeom prst="rect">
            <a:avLst/>
          </a:prstGeom>
          <a:ln>
            <a:solidFill>
              <a:schemeClr val="tx1"/>
            </a:solidFill>
          </a:ln>
        </p:spPr>
      </p:pic>
      <p:pic>
        <p:nvPicPr>
          <p:cNvPr id="8" name="Picture 7">
            <a:extLst>
              <a:ext uri="{FF2B5EF4-FFF2-40B4-BE49-F238E27FC236}">
                <a16:creationId xmlns:a16="http://schemas.microsoft.com/office/drawing/2014/main" id="{5BF3B5A7-76E8-8838-DFCD-B54CA028B24A}"/>
              </a:ext>
            </a:extLst>
          </p:cNvPr>
          <p:cNvPicPr>
            <a:picLocks noChangeAspect="1"/>
          </p:cNvPicPr>
          <p:nvPr/>
        </p:nvPicPr>
        <p:blipFill>
          <a:blip r:embed="rId4"/>
          <a:stretch>
            <a:fillRect/>
          </a:stretch>
        </p:blipFill>
        <p:spPr>
          <a:xfrm>
            <a:off x="7802627" y="3179109"/>
            <a:ext cx="2759608" cy="987177"/>
          </a:xfrm>
          <a:prstGeom prst="rect">
            <a:avLst/>
          </a:prstGeom>
          <a:ln>
            <a:solidFill>
              <a:schemeClr val="tx1"/>
            </a:solidFill>
          </a:ln>
        </p:spPr>
      </p:pic>
      <p:pic>
        <p:nvPicPr>
          <p:cNvPr id="10" name="Picture 9">
            <a:extLst>
              <a:ext uri="{FF2B5EF4-FFF2-40B4-BE49-F238E27FC236}">
                <a16:creationId xmlns:a16="http://schemas.microsoft.com/office/drawing/2014/main" id="{61DE616A-495E-0E9C-6AA2-3E0AE220766F}"/>
              </a:ext>
            </a:extLst>
          </p:cNvPr>
          <p:cNvPicPr>
            <a:picLocks noChangeAspect="1"/>
          </p:cNvPicPr>
          <p:nvPr/>
        </p:nvPicPr>
        <p:blipFill>
          <a:blip r:embed="rId5"/>
          <a:stretch>
            <a:fillRect/>
          </a:stretch>
        </p:blipFill>
        <p:spPr>
          <a:xfrm>
            <a:off x="2374406" y="4399500"/>
            <a:ext cx="3373067" cy="314106"/>
          </a:xfrm>
          <a:prstGeom prst="rect">
            <a:avLst/>
          </a:prstGeom>
          <a:ln>
            <a:solidFill>
              <a:schemeClr val="tx1"/>
            </a:solidFill>
          </a:ln>
        </p:spPr>
      </p:pic>
      <p:pic>
        <p:nvPicPr>
          <p:cNvPr id="11" name="Picture 10">
            <a:extLst>
              <a:ext uri="{FF2B5EF4-FFF2-40B4-BE49-F238E27FC236}">
                <a16:creationId xmlns:a16="http://schemas.microsoft.com/office/drawing/2014/main" id="{8D2AE998-94C7-0118-5535-A9FDC327256B}"/>
              </a:ext>
            </a:extLst>
          </p:cNvPr>
          <p:cNvPicPr>
            <a:picLocks noChangeAspect="1"/>
          </p:cNvPicPr>
          <p:nvPr/>
        </p:nvPicPr>
        <p:blipFill>
          <a:blip r:embed="rId6"/>
          <a:stretch>
            <a:fillRect/>
          </a:stretch>
        </p:blipFill>
        <p:spPr>
          <a:xfrm>
            <a:off x="4411037" y="1187885"/>
            <a:ext cx="3533575" cy="1503830"/>
          </a:xfrm>
          <a:prstGeom prst="rect">
            <a:avLst/>
          </a:prstGeom>
          <a:ln>
            <a:solidFill>
              <a:schemeClr val="tx1"/>
            </a:solidFill>
          </a:ln>
        </p:spPr>
      </p:pic>
      <p:sp>
        <p:nvSpPr>
          <p:cNvPr id="12" name="TextBox 11">
            <a:extLst>
              <a:ext uri="{FF2B5EF4-FFF2-40B4-BE49-F238E27FC236}">
                <a16:creationId xmlns:a16="http://schemas.microsoft.com/office/drawing/2014/main" id="{4B999DAF-6E20-37D0-3CF0-75E31DCB71C3}"/>
              </a:ext>
            </a:extLst>
          </p:cNvPr>
          <p:cNvSpPr txBox="1"/>
          <p:nvPr/>
        </p:nvSpPr>
        <p:spPr>
          <a:xfrm>
            <a:off x="4698826" y="734808"/>
            <a:ext cx="2968670" cy="369332"/>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https://app.presentations.ai/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EF47EFD-FB28-6BC5-8A03-9E5D3AB2A6A3}"/>
              </a:ext>
            </a:extLst>
          </p:cNvPr>
          <p:cNvPicPr>
            <a:picLocks noChangeAspect="1"/>
          </p:cNvPicPr>
          <p:nvPr/>
        </p:nvPicPr>
        <p:blipFill>
          <a:blip r:embed="rId8"/>
          <a:stretch>
            <a:fillRect/>
          </a:stretch>
        </p:blipFill>
        <p:spPr>
          <a:xfrm>
            <a:off x="640617" y="5122821"/>
            <a:ext cx="3624557" cy="1094588"/>
          </a:xfrm>
          <a:prstGeom prst="rect">
            <a:avLst/>
          </a:prstGeom>
          <a:ln>
            <a:solidFill>
              <a:schemeClr val="tx1"/>
            </a:solidFill>
          </a:ln>
        </p:spPr>
      </p:pic>
      <p:pic>
        <p:nvPicPr>
          <p:cNvPr id="15" name="Picture 14">
            <a:extLst>
              <a:ext uri="{FF2B5EF4-FFF2-40B4-BE49-F238E27FC236}">
                <a16:creationId xmlns:a16="http://schemas.microsoft.com/office/drawing/2014/main" id="{1B37487C-7E01-3148-2DB7-FC70AA81DE48}"/>
              </a:ext>
            </a:extLst>
          </p:cNvPr>
          <p:cNvPicPr>
            <a:picLocks noChangeAspect="1"/>
          </p:cNvPicPr>
          <p:nvPr/>
        </p:nvPicPr>
        <p:blipFill>
          <a:blip r:embed="rId9"/>
          <a:stretch>
            <a:fillRect/>
          </a:stretch>
        </p:blipFill>
        <p:spPr>
          <a:xfrm>
            <a:off x="2615229" y="3173004"/>
            <a:ext cx="1863200" cy="1059521"/>
          </a:xfrm>
          <a:prstGeom prst="rect">
            <a:avLst/>
          </a:prstGeom>
          <a:ln>
            <a:solidFill>
              <a:schemeClr val="tx1"/>
            </a:solidFill>
          </a:ln>
        </p:spPr>
      </p:pic>
      <p:pic>
        <p:nvPicPr>
          <p:cNvPr id="3" name="Picture 2">
            <a:extLst>
              <a:ext uri="{FF2B5EF4-FFF2-40B4-BE49-F238E27FC236}">
                <a16:creationId xmlns:a16="http://schemas.microsoft.com/office/drawing/2014/main" id="{270A389D-21B6-46A2-5054-1AFAD639DAD2}"/>
              </a:ext>
            </a:extLst>
          </p:cNvPr>
          <p:cNvPicPr>
            <a:picLocks noChangeAspect="1"/>
          </p:cNvPicPr>
          <p:nvPr/>
        </p:nvPicPr>
        <p:blipFill>
          <a:blip r:embed="rId10"/>
          <a:stretch>
            <a:fillRect/>
          </a:stretch>
        </p:blipFill>
        <p:spPr>
          <a:xfrm>
            <a:off x="640617" y="3126986"/>
            <a:ext cx="1493935" cy="1341794"/>
          </a:xfrm>
          <a:prstGeom prst="rect">
            <a:avLst/>
          </a:prstGeom>
          <a:ln w="9525">
            <a:solidFill>
              <a:schemeClr val="tx1"/>
            </a:solidFill>
          </a:ln>
        </p:spPr>
      </p:pic>
      <p:pic>
        <p:nvPicPr>
          <p:cNvPr id="5" name="Picture 4">
            <a:extLst>
              <a:ext uri="{FF2B5EF4-FFF2-40B4-BE49-F238E27FC236}">
                <a16:creationId xmlns:a16="http://schemas.microsoft.com/office/drawing/2014/main" id="{0798481B-21DD-0C7E-7AD4-20C1C5178716}"/>
              </a:ext>
            </a:extLst>
          </p:cNvPr>
          <p:cNvPicPr>
            <a:picLocks noChangeAspect="1"/>
          </p:cNvPicPr>
          <p:nvPr/>
        </p:nvPicPr>
        <p:blipFill>
          <a:blip r:embed="rId11"/>
          <a:stretch>
            <a:fillRect/>
          </a:stretch>
        </p:blipFill>
        <p:spPr>
          <a:xfrm>
            <a:off x="8322068" y="1201285"/>
            <a:ext cx="2124796" cy="1490430"/>
          </a:xfrm>
          <a:prstGeom prst="rect">
            <a:avLst/>
          </a:prstGeom>
          <a:ln w="9525">
            <a:solidFill>
              <a:schemeClr val="tx1"/>
            </a:solidFill>
          </a:ln>
        </p:spPr>
      </p:pic>
      <p:pic>
        <p:nvPicPr>
          <p:cNvPr id="7" name="Picture 6">
            <a:extLst>
              <a:ext uri="{FF2B5EF4-FFF2-40B4-BE49-F238E27FC236}">
                <a16:creationId xmlns:a16="http://schemas.microsoft.com/office/drawing/2014/main" id="{696BC1FA-379C-002C-1694-7416F8245FEC}"/>
              </a:ext>
            </a:extLst>
          </p:cNvPr>
          <p:cNvPicPr>
            <a:picLocks noChangeAspect="1"/>
          </p:cNvPicPr>
          <p:nvPr/>
        </p:nvPicPr>
        <p:blipFill>
          <a:blip r:embed="rId12"/>
          <a:stretch>
            <a:fillRect/>
          </a:stretch>
        </p:blipFill>
        <p:spPr>
          <a:xfrm>
            <a:off x="4925810" y="3173003"/>
            <a:ext cx="2428829" cy="1059521"/>
          </a:xfrm>
          <a:prstGeom prst="rect">
            <a:avLst/>
          </a:prstGeom>
          <a:ln w="9525">
            <a:solidFill>
              <a:schemeClr val="tx1"/>
            </a:solidFill>
          </a:ln>
        </p:spPr>
      </p:pic>
    </p:spTree>
    <p:extLst>
      <p:ext uri="{BB962C8B-B14F-4D97-AF65-F5344CB8AC3E}">
        <p14:creationId xmlns:p14="http://schemas.microsoft.com/office/powerpoint/2010/main" val="518186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3812" y="7937"/>
            <a:ext cx="9604375" cy="1049338"/>
          </a:xfrm>
        </p:spPr>
        <p:txBody>
          <a:bodyPr>
            <a:normAutofit/>
          </a:bodyPr>
          <a:lstStyle/>
          <a:p>
            <a:pPr algn="ctr"/>
            <a:r>
              <a:rPr lang="en-GB" sz="3200" b="1" dirty="0">
                <a:solidFill>
                  <a:srgbClr val="1358A9"/>
                </a:solidFill>
                <a:latin typeface="Tahoma" panose="020B0604030504040204" pitchFamily="34" charset="0"/>
                <a:ea typeface="Tahoma" panose="020B0604030504040204" pitchFamily="34" charset="0"/>
                <a:cs typeface="Tahoma" panose="020B0604030504040204" pitchFamily="34" charset="0"/>
              </a:rPr>
              <a:t>Challenges of doing Doctoral Research </a:t>
            </a:r>
          </a:p>
        </p:txBody>
      </p:sp>
      <p:sp>
        <p:nvSpPr>
          <p:cNvPr id="3" name="Content Placeholder 2"/>
          <p:cNvSpPr>
            <a:spLocks noGrp="1"/>
          </p:cNvSpPr>
          <p:nvPr>
            <p:ph idx="4294967295"/>
          </p:nvPr>
        </p:nvSpPr>
        <p:spPr>
          <a:xfrm>
            <a:off x="307975" y="1057275"/>
            <a:ext cx="10549495" cy="3489325"/>
          </a:xfrm>
        </p:spPr>
        <p:txBody>
          <a:bodyPr>
            <a:noAutofit/>
          </a:bodyPr>
          <a:lstStyle/>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Selection of topic – should be personal, exciting yet related </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Information is not available; what is available is not free </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Literature review – time-consuming, bias in selection of articles; sometimes details unavailable</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Evaluation of resources – current, accurate, relevant</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Co-operation of respondents, societal concerns, anonymity</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Lack of direction, guidance and understanding</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Lack of time ; waste of time?</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Copyright and IPR</a:t>
            </a:r>
          </a:p>
        </p:txBody>
      </p:sp>
      <p:sp>
        <p:nvSpPr>
          <p:cNvPr id="4" name="AutoShape 2" descr="Image result for challen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81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8726" y="326194"/>
            <a:ext cx="9604375" cy="1049338"/>
          </a:xfrm>
        </p:spPr>
        <p:txBody>
          <a:bodyPr>
            <a:normAutofit/>
          </a:bodyPr>
          <a:lstStyle/>
          <a:p>
            <a:pPr algn="ctr"/>
            <a:r>
              <a:rPr lang="en-GB" sz="2800" b="1" dirty="0">
                <a:solidFill>
                  <a:srgbClr val="1358A9"/>
                </a:solidFill>
                <a:latin typeface="Tahoma" panose="020B0604030504040204" pitchFamily="34" charset="0"/>
                <a:ea typeface="Tahoma" panose="020B0604030504040204" pitchFamily="34" charset="0"/>
                <a:cs typeface="Tahoma" panose="020B0604030504040204" pitchFamily="34" charset="0"/>
              </a:rPr>
              <a:t>Opportunities while doing Doctoral Research </a:t>
            </a:r>
            <a:endParaRPr lang="en-GB" sz="3000" dirty="0">
              <a:solidFill>
                <a:srgbClr val="002060"/>
              </a:solidFill>
              <a:latin typeface="Amasis MT Pro Black" panose="02040A04050005020304" pitchFamily="18" charset="0"/>
            </a:endParaRPr>
          </a:p>
        </p:txBody>
      </p:sp>
      <p:sp>
        <p:nvSpPr>
          <p:cNvPr id="3" name="Content Placeholder 2"/>
          <p:cNvSpPr>
            <a:spLocks noGrp="1"/>
          </p:cNvSpPr>
          <p:nvPr>
            <p:ph idx="4294967295"/>
          </p:nvPr>
        </p:nvSpPr>
        <p:spPr>
          <a:xfrm>
            <a:off x="704335" y="1560883"/>
            <a:ext cx="10268465" cy="3489325"/>
          </a:xfrm>
        </p:spPr>
        <p:txBody>
          <a:bodyPr>
            <a:noAutofit/>
          </a:bodyPr>
          <a:lstStyle/>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Preliminary work has already been done ; standing on the shoulders of giants</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Building connections, information bridges and networks</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Sharpen critical analysis and lateral thinking skills </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Better academic writing skills, more presentations and publications </a:t>
            </a:r>
          </a:p>
          <a:p>
            <a:pPr marL="1371600" lvl="1" indent="-685800">
              <a:lnSpc>
                <a:spcPct val="100000"/>
              </a:lnSpc>
              <a:spcBef>
                <a:spcPts val="800"/>
              </a:spcBef>
              <a:buSzPct val="125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Building skill sets - Focused, determined, clear, systematic</a:t>
            </a:r>
          </a:p>
          <a:p>
            <a:pPr marL="1371600" lvl="1" indent="-685800">
              <a:lnSpc>
                <a:spcPct val="100000"/>
              </a:lnSpc>
              <a:spcBef>
                <a:spcPts val="800"/>
              </a:spcBef>
              <a:buSzPct val="125000"/>
              <a:buFont typeface="Wingdings" panose="05000000000000000000" pitchFamily="2" charset="2"/>
              <a:buChar char="v"/>
            </a:pPr>
            <a:r>
              <a:rPr lang="en-GB" dirty="0">
                <a:latin typeface="Tahoma" panose="020B0604030504040204" pitchFamily="34" charset="0"/>
                <a:ea typeface="Tahoma" panose="020B0604030504040204" pitchFamily="34" charset="0"/>
                <a:cs typeface="Tahoma" panose="020B0604030504040204" pitchFamily="34" charset="0"/>
              </a:rPr>
              <a:t>Makes you more knowledgeable ; an expert in the field </a:t>
            </a:r>
          </a:p>
          <a:p>
            <a:pPr marL="1371600" lvl="1" indent="-685800">
              <a:lnSpc>
                <a:spcPct val="100000"/>
              </a:lnSpc>
              <a:spcBef>
                <a:spcPts val="800"/>
              </a:spcBef>
              <a:buSzPct val="125000"/>
              <a:buFont typeface="Wingdings" panose="05000000000000000000" pitchFamily="2" charset="2"/>
              <a:buChar char="v"/>
            </a:pPr>
            <a:endParaRPr lang="en-GB" sz="2400"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6502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ln>
            <a:noFill/>
          </a:ln>
        </p:spPr>
        <p:txBody>
          <a:bodyPr>
            <a:noAutofit/>
          </a:bodyPr>
          <a:lstStyle/>
          <a:p>
            <a:pPr algn="ctr">
              <a:defRPr/>
            </a:pPr>
            <a:br>
              <a:rPr lang="en-US" sz="3200" b="1" dirty="0">
                <a:ln>
                  <a:solidFill>
                    <a:srgbClr val="0070C0"/>
                  </a:solidFill>
                </a:ln>
                <a:solidFill>
                  <a:srgbClr val="660033"/>
                </a:solidFill>
                <a:latin typeface="Algerian" pitchFamily="82" charset="0"/>
              </a:rPr>
            </a:br>
            <a:br>
              <a:rPr lang="en-US" sz="3000" b="1" dirty="0">
                <a:ln>
                  <a:solidFill>
                    <a:srgbClr val="0070C0"/>
                  </a:solidFill>
                </a:ln>
                <a:solidFill>
                  <a:srgbClr val="660033"/>
                </a:solidFill>
                <a:latin typeface="Arial Narrow" panose="020B0606020202030204" pitchFamily="34" charset="0"/>
              </a:rPr>
            </a:br>
            <a:br>
              <a:rPr lang="en-US" sz="3000" b="1" dirty="0">
                <a:ln>
                  <a:solidFill>
                    <a:srgbClr val="0070C0"/>
                  </a:solidFill>
                </a:ln>
                <a:solidFill>
                  <a:srgbClr val="660033"/>
                </a:solidFill>
                <a:latin typeface="Arial Narrow" panose="020B0606020202030204" pitchFamily="34" charset="0"/>
              </a:rPr>
            </a:br>
            <a:r>
              <a:rPr lang="en-US" sz="3000" b="1" dirty="0">
                <a:ln>
                  <a:solidFill>
                    <a:srgbClr val="0070C0"/>
                  </a:solidFill>
                </a:ln>
                <a:solidFill>
                  <a:srgbClr val="FF0000"/>
                </a:solidFill>
                <a:latin typeface="Algerian" pitchFamily="82" charset="0"/>
              </a:rPr>
              <a:t> </a:t>
            </a:r>
            <a:endParaRPr lang="en-US" sz="3000" dirty="0">
              <a:ln>
                <a:solidFill>
                  <a:srgbClr val="0070C0"/>
                </a:solidFill>
              </a:ln>
              <a:solidFill>
                <a:srgbClr val="C00000"/>
              </a:solidFill>
              <a:latin typeface="Algerian" pitchFamily="82" charset="0"/>
            </a:endParaRPr>
          </a:p>
        </p:txBody>
      </p:sp>
      <p:sp>
        <p:nvSpPr>
          <p:cNvPr id="33794" name="AutoShape 2" descr="data:image/jpeg;base64,/9j/4AAQSkZJRgABAQAAAQABAAD/2wCEAAkGBxISEhQUExQUFRUSGBUVFRUUFRQVFRQVFBQWFhcVFBcYHCggGBwlHBQVITEhJSkrLi4uFx8zODMsNygtLisBCgoKDg0OGhAQGywkICQsLCwsLCwsLCwsLCwsLCwsLCwsLCwsLCwsLCwsLCwsLCwsLCwsLCwsLCwsLCwsLCwsLP/AABEIAN4A4wMBEQACEQEDEQH/xAAcAAEAAgMBAQEAAAAAAAAAAAAAAwUCBAYHAQj/xAA7EAACAgECAwQHBgUDBQAAAAABAgADEQQFEiExBhNBUQciYXGBkbEjMkJSocEUM2Jy0YLh8BUWkqLx/8QAGgEBAAMBAQEAAAAAAAAAAAAAAAECAwQFBv/EADARAQACAgEDAgQFBAIDAAAAAAABAgMRBBIhMQVBEyIyYSNRcZGxFDOB0VLhJDRC/9oADAMBAAIRAxEAPwD3GAgICAgICAgICAgICAgICAgfGYAZPICRMxEblMRMzqFVq9xJ5JyHn4n/ABODLypntR24uPEd7NCcjqIBRnpERM9oRMxHlt07c56+r7+vynTTi3t57MLcmkeO7dq21B1yf0E6a8Wkee7ntybz47NpKwvQAe6bxWK+IYTaZ8s5ZBAQEBAQEBAQEBAQED4WED4XEDHvIDvIHNdpu3el0LqtwsJfP3AGxjxIJHnMrZYidS6sHDyZqzaptfpC22/AXUorH8NoNZ/9gAfgZMZayZOHmp5r+zpqrFYAqQwPQggg+4iaOaYmPLHUXhBk/AeJlMmStI3K1KTedQpdVqmc8+ngJ5mXNbJPfw9DHiikdkMyas6qmY4UZlqUteflhW1618rCja/zn4D/ADOynE/5S5L8r/i36qlXoAJ11pWvaIc1rTbyzllSAgICAgICAgICAgICBgbIGBaB8gICAgeA+mPI1oz04OXz5ziyR8z6L060fA/y4StCxwJSId1Ym86h1mx62/RDiqtesnmQG9U+9eh+URaYns3ycbFkjptWJdns/pGaw41IB/rQY5e1c/SUy1m07lxX9MikfhftP+3b7dqFvUNUeNW6Efv5TGKWmdRDzcn4czF+y4022eL/ACH7mdmPiR5u4snJ9qrBEAGAMCdkRERqHLMzPeWUlBAQEBAQEBAQEBAQEBAxZsQIy0D5AQOf7Tdr9NocC0ks3MIoy3Lx9kyyZq08u3icDLyd9HiFHpfSpomOHFiZ8SpI/TMzjk1l1ZPReRXxqXW7XvFGoXipsVx7DNq3rbw83LhyYp1eNN+XZPBfTUudWmPyn6zjv9T3/Tsc/B3H5uU24rWvEevhKTD3cdOmrDVassZMRpPVEMNPlmVR1YgD4nEi0p64iNy/QfZHSfw9CAdQBL4u3d8dzcvxctrS6bT6oNyPI/WdNb7cemzLoICAgICAgICAgICAgIGDtAjgICBX77u1elpe2wgKo+Z8AJS9umNtsGG2a8Uq/Ou/bw+rve5/xH1R+Vc8hPNyTMzuX3HFwVw44xwrmcCU1MtrZK1T7fub0OHqdkYeIOM+w+Ykx1R3hjk+FljovG4exdivSImoXu9RhLAOv4Xx4jyPsnZjz+0vnOd6TbHPVi71/hwHpL3eq7UngIYLyyPpKeZmXq8CvwcERdyHecXSS7Ov4nh8o07OwVRkmV/Vnqdu77GdlG75XfovT3+cpPeXFz+TWmPpr5ev08gB5TaJ0+Ynu+lomUN7R6z8LfA/sZtjye0omG/NlSAgICAgICAgICAgYu2IEUBAQI77gilmOABkyJnUJiJmdQ8B9IHattbcVU/Y1khQOjEH7x/acOS/VL6/07hRgpufqlzNGlsf7iM39qk/SZa27r5a18yisrYdRgjqD1Ep2LRaY3pCHKnOJpGmMXtSfC1u7RF6u7atBj8QGDJ0Uy1i25c9Zkkma18PPv1XtMuz7PX6E1KtqgMepx+8ztvburW81iaOg2ns2jWB6Gyh+P6yNzLm5XMnHXVo7vRdt0QrUCXrGnzebLOS25b+ZfTHbBmkCMZY4EmEr/SE8IB6jx851V3ruzTywQEBAQEBAQEBAEwISYHyAgIHGekevV3Vrp9MhPe8nfIAVf8AfpOfN1T2h6Xps4aXnJlnx4hTdmvRXWmH1J7xvy/hH+ZSmD3l08n1i9u2Pt/Lrd3bTaHTO/Aqqi8gAOfkBia2itavNxRkz5IjfeXhVuj1OsssuSvCuSR4ADwA8/fOC3edvrY5FcFYpM+FNuGmsr5MuDJrEIvk64npV4z4zX9HLG9/M+O3KTCMlvl1CfRnlM8nlvxbT0aXW1doL9L/ACm5Zzg8x8PKVrPdfkYaZY+aHX7V6TmHK2v4qc/WW6tPNt6VW/0y6XQ+kDS2EAtwn+oEfr0lviOTJ6VmpG47rp90QrxBgRL9UPPtjtWe7U2btHWbSuZbHPdnaHbU3huYnVEqNpTmSPsBAQEBAQEBAQI7DAwgICAgICBzvaTaV1LKLf5aHi4fBiOmR4zmyxuXXxs84oma+Zc9vOrSteCsADpyE5rzEdob44m09VpcBu1HeZyOv6TGOz08eSK+HJ6ra+Ek8Xzm8W7EW6r7V90tVpn8MtK2JF4W4ttdm3nlMXd5hEHl9MoslWyVmG1cje0u521jCuceWcj5SEZcOLNHzQ6Xsvqw7jnhvETett9nzfN4FsE7jw9j2FjwjM6qvKle1maiWAgICAgICAgIEBMBAQEBAQMLHwMylraTDmt61jHIE5bzMtqahymoqJzmYzDoiyi3VcAiUltSzkd0bCkeZl4ejx69Vt/kobFl4b5K7YosmVKV14bdXSY2dtPCB+s0jwwt2kUxMESkV5WYaxZPp9QyMGUkEcwZGmva8as9i9HvbSu7FVpC2D5N7R/idWLJ7S+b9Q9PnFPXTvX+HpaNnpOiHktgGWH2AgICAgICBi55QIoCAgICB8JkTI0NZbMLStCh1aZmUwvEqzU1YErMLxLkd4OTiYy68bju0BwwXyH1lqvZ4dfk3+aoImsOiYFWSVqlWY2hvFUN3WTXw5ssasjlme33MhO2QaNLRZnXaQQQSCOYIOCPcZaIX6pntL0zsZ6TmqxXqssvQWcyf9Q/eaVyTHl5PK9Mi3zYv2ex7RuVeoTjqYMvmDnrOmtotDxMmO2O3TaG9LKEBAQEBAQMLYEcBAQED4TImRrX2TGZS0bJSVmnashMKfdWABmd16eXHvXxufYZg647Q4ffH4r39hx8prWOz6LjU1irDQ4ZpDXpZKsletWeJlaGsNfUp4gRVx8rtMNaWcj7CWayZherNRGmsJFEnTWHqPoK1pGpvpycPVxgZ5cSOo5D3WH5TXF2s8n1nHHw63++v3j/AKe1TofOkBAQEBAQI7YGEBAQPhMrMpQWWTOZGq7ZlEoJA172kJczvNueQmNpb0Vfd8KO58AT+kppvT5rxH3eXW+sxPmSfmczaIfWxXUafAsvCdMlEStEPrLKzC2lz2X0wcurDIwP3inl4nrEzWtZj81huHYgPlqjwny8Jaafk83Fzpjtdyu47HfQfXQ4/MASPnK+HpYsuPJ4lohYdUVSKslpFUqrJiG0Vd96GwRuK/1VWj9FP7S1Pred6xX/AMb/ADD3mdL5QgICAgICBHbAwgaeu3BauvMnwE5s/JrijuvTHNlf/wBe/o/WcM+pxv6W/wDT/ds07mj+OD5GdGPl48niWVsVqsnbM2URs0COVSrtdZgSJlMQ525eJplPdvHaGn2nbu9HafMcI955SdOrgV6+RWHlqrLvrkw0+Y6lds00+I6jc+yOxcQvE7hd9iz9q/uH1k08vF9ajeKs/d3lepCzV80kbca2HCy8Q90dkxuPDld97N0WZapSh8gOXylJp+T0OP6hkp2t3hyd+02IccLEefCZHh7WHn4b+Z0+0abnz6+0YlZs7IyVt4l3Xoqoxr0PlXZ9AP3k4p3d5/q3/rT+sPbJ2PkyAgICAgIEdsCNjgZ8pE9o2OP1Vxdyx8T+k+dz5JvaZd1K6jSMzks2glUrHQ6z8LfAz1eLy9/Jdy5cWu8Nxp6DnR2tgSBS7hZmVlerSqrkQtM6c16RdVilE/O2fgvOPd63o2PeWbfk4fTU5GcSZl9LMtpKTK7U2MmIGveploXiVh2TJFj4/L+8tEd3kesR+FH6utShm6zR81uPZZ6PReyWiFZle6PQjxEtEKTK4o26vxUfKTpG5SnZqG61ofgImkJi9o8TKTbdi09VneV1qrYIyB4HGfpFaRE7hpbkZL16LW7LeXYkBAQEBAQMbByga2oHqt7jK3+mUx5caRPm5ju7oZTKYabfJXUJfRLRCFlpL8jn1E9bjZuuup8uPLTpnsj1ds6VIU1zZMo0hhqL1rUsx6SVZl5p2p3BrrVz0GcD3n/aNPpfRaaxTb85Q6cSkvVlskCVV0wIlhrajkJMeV4WfYanius/tH1mlfqeR63OsVY+70XTaETd8zMrXTaT2SYVmVpp6cSVW4i4kwJkESiE9QkwlnJCAgICAgIHwiBCRA5TcaOByPA8xPC5OKaXl147bhrCc0w1iX2U0ttkFkxVG0lJwZvg+W+4Uv3hr6y6entzK+y4KCx6CQOS3jcjacDko6Dzl4Q4/dLPtD7MCR7vrPTPl49U2j1I8ZWYelMbb6tnpKKSyY55RCGjqxyl6tKr30dfzbfcv1M0p5eL63P4df1er6SvpOiHzErGuuIQ2UWSjylUSSUgkENhByloS+wEBAQEBAQECKwSJGhuOjFi+0dDOfNijJGl6W6Zc1dUVOCMETyL45rOpdUW34fVlOmU7hIqy0UNsn5Ak+E1iqu1RqLepPICdsMHIbzuhsPCv3B+svEIVeYHLa582Ofaf05SkvreNHTirH2hjU8RLspaV9oayQDz5ytp7rWmG69fKV2qrdbXn4TSrSsrjsC2LLD/AGj9TNKeXi+t/RX9Zevbe2Vm8PmZWdQkqymEmEpFEmUJUHORCU0sECiv7RdxYy6qp6Uz6moHr0MMnHG451N/cAPImBd12BgCpBB5gg5BHmCIGUBAQEBA+MMwIDKCu3YV8OW8PGZZcdbx3WraY8OSO9UBsFwJ51sep7OiJL+0ulrGTYvwiKT7G3Ibh2vbWaiuikFaeLidjyLBeePdyE6a4emN28qTb8jft27w8CfdHU/mlo7KSp5KE1NBMstEd3GXfeb3n6zJ9hjrqsR9m3tOk72wL4dT7hERszZvg45v+X8ukXCHHh9Je1Nx2eNxObat5+JPafP+261QIyJi97qVusokxLSsp+yi8Lt7xNqT3eP61Pan+XrmxnKidEPm5XiCSqkUSyJSASCE6LiWSygam7aQ3VPWtr0s4wLK8B09q5BEDiP+3zU4XWpq9QrEKL6NVrCnrEAd9p1sygyeZHEvngSEu12faaNJUtOnQV1pnhQZIHESTzJJ6kyUN2AgICAgIEOoXlkfGVmBwvanUMcgdJzZZXq881gOTOG0bdENOyoHqJFbWhMxEtVNLwtxLynRGTbOatxZrDPTa02mLGWFz/B8NTtjkqsfkDLey+KN3rH3h5fic77TTtOyW2cNLWkc7OS/2jqfifpNaR7vC9Vz7vGKPbyh1zYJl4eaw2zcgjcL/cJ/8c+Pumd6b7w9Lh8qaT0Xnt7fZf36DPTx8pg9iuRp6Gjgsx5kTbE8v1ad9H6S9P7Pr6gnTD5+y/US8KJQI2RCStZMJSyQgcRsex6XXUtbfxtquN1ucWWJdRarEd3WVI7tVAGAORGCc5JMQLzshqrX05Fr941VltPe4A70VWFA5A5Z5YOPEGSLuAgICAgICAgch2p28A5XoRkjynLlmOrpaVrPT1ezg9w0XOc1qrxKmt0xEy0vtgKjIS2tPo8zoxT7SztHu6LbNt6cp0RCiftWgq0N5814Pi5C/uYv2rLr9Pp18mkfff7PK9j2p9TclSfiPM/lUfeY+4TGI3OofVcjLXBjnJb2eobpSlNaovJUAUD2AYm+tRp8da85LTafdw+5uCeX/wBkNIU7tJWiNuk7L71gimzoeSMfAn8J9kyyU94ehx8//wA2Xmt0+L09o/cRiU9QtMxX/L0fZasIPdOmHiytkEsqlRcxEJTSwh1eqSpGssYIiAszMcBQOpMCn3a/VIU1GnHfVcA7zTEBLGU+sLKWIH2nPHAxAI8QRzDWq2vb9xxqUDFm9V3rsuos9XkarxWynK8xwv0gdFpdMlSLXWoREAVVUYCgdABAlgICAgICAgIFBrbOJ2Ptx8uU8nPbqyTL08NdUiFHuO1Bua/Ef4lqZN9rMcmHXern9Rtnsmk0c8SgG18+kjoT1LDRbbgzSldKzZ0Oj0gE2iFHL+la7h09VIyWtfOPYn+7CVy+Ih7XoeLeW2SfFY/lu9j+zg0Wn43H21oBf+kdQnw8ZNK6jbD1Lm/1GTpr9MeP9qLtPrckgdYlx0hU6DYXt5mFptEItz7NNXGiL7Ub0FTgyGkOv7N6p77KVfmU5BvEjlgH5SK11K2bL144ifMPX9JXgATeHny3USTohLLCO65UHE7BVHUsQAM8hzMCm7R9nf4wqHusRKwGrWvA4b1OUuY/j4cDCEcPUkHlgMdg3i02HS6pQuprXj4kB7rUVAhe+pz05soZDzUkdQQSF1Vp0UsyqoLnicgAFiABlvM4AECWAgICAgICAgYXPhSfIGVtOqzK1Y3MQ52eM9YgbqbVXbWCww3P1h16+PnPS49InHDzuRP4kqvU7G6eHEPMfuJeaaY7fNPpQJEQLGquXhCk/wClC/VnU2j7PTjgoB6MRktZ7s8h7s+Uz6d23Lv/AKj4XH+DTzbvaf4j/ao7S78Wbu6+ZPLlJmXLWvvLW2js07njs98RVNr+0Oz0W1qg5CX0ymTXbWrjpGiJcJ2k7L49YDpKTDWl0nYXs7ebVfuyEH4m5A+7PMxWszKclo1p6vVUBNohgkkip7RdoaNFXx3N58KKMu+OvCvkPFjgDqSIEG77c2t0L12oi2WLxKuRYiWK3HUScYbBCk+HXr1gc72TTWmsX6QImnc4Gi1FjMU4WK2lLRxGnDhgK/WAC/hzgB38BAQEBAQEBAQEDU3N8Vn24H/PlOfkzrHLfjxu8KWeY9EgXugH2a+6etgj8OHmZvrlsTVkisoU9R8ZGhEdGPA/OR0iu3zb7nr4auHLciScYHskTWfZMNDaOyi08yMt4k4JzIiukzaZXiaUjoJOpVZjTmTqTSQabzMdI+rpk8gffzk6E0kQa3WV0oXtda0HVnYKo+Jgai69dTQ7aO6pmKsK7ARYi2AHHEAeeDjIgQbBrE1dPePWotw9F6MAWRlPDZUT4rkZHgQQfGBD2a0l2mazSsC2nrw2mtJBxWxP2D885Q8gcc14fEGBb6PRV1BhWoUO7WMB4u5yx+JgbEBAQEBAQEBAQECu3huSj3n/AJ85x8ye0Q6+LHeZVc4HaQL/AEf3F9wnr4foj9Hl5frlNNGZAQEBAQEDF3CgkkAAEkk4AA6knwECv2/f9Le5rqvrdwOLhVgSVBwSPMZ8RAq7d+tOourLUaerStX3j3Es9qWIHBrGVVAfWXiJbmrcuUDDtRWtWo0msYB60buLOL1hWt5UJeo8CHCgt+Vz5QMhUq7sDTjL6d/4sLjGQ6dwz/187QPEjPlAttNtC16m3UIxHfqosTlws6clt8+Lh9X2gDygWMBAQEBAQEBAQEBAQKjd29cDyH1Jnn8ufmiPs7uLHyzLRnI6iBf6T7i+4T18X0R+jy8v1z+qaaMyAgU3avcGpoxWwW290pqJx6rWHBfny9VeJ/8ATA+dk9wa3Sq1jcVlRsqtbl61lDtWzYHLnw55ecDQ2Rb9aiaptTbUlh46qaRUEFQb1RaXRmZmAGcEYyQIEm/M1us0+kLslT13XWBGKPaamqVa+Mcwv2hJxgn1eeMghbV7RStL0KuK7A6spLNnjGG+8TA4bZ9XciaG/UcDU6Rn0bFOLva7OL+GFtxIwVJQZAxjjBJOOQX/AGg2l/4yjVVaeu9uB6XDlF4OYeu3iYEjBDA4BPr9IF0NI11DV6paz3qstiVlinC2RwgnBPI9eXPnygSbbttOnTgpRUXqcdWP5mJ5sfaYG3AQEBAQEBAQEBAQEBApNzP2h+H0nmcqfxHo8f8AttWc7cgX2i/lr7p62H+3Dy831ynmrMgIFTuWxJqL67LsOlKOq0sqshewrmxs9SFXA8uJvOB82LZBpW1AThFV1gtStV4RUSiq6jHLBK8XvYwNLRbLq9NmvTX09xxMypdSzvUHYsURksUFRk4yOXLrAsd62VNSEJZ67KiWquqIWyskYPDkEEEdVIIPlAk2rb2p4uO+68tjnaa/VxnkoRFA6+UDZ0+lROLgULxsXbA+87c2Y+0wJoCAgICAgICAgICAgICAgIFDrz9o3/PCeVyP7kvTwf24QTFqQLzbj9mvx+s9Xjz+HDzM8ayS2ZsyICAgICAgICAgICAgICAgICAgICAgICAgUGt/mN755Of+5L1MP0QhmTQgXO1H1PiZ6XFn8N5/Jj525OlzkBAQEBAQEBAQEBAQEBAQEBAQEBAQP//Z"/>
          <p:cNvSpPr>
            <a:spLocks noChangeAspect="1" noChangeArrowheads="1"/>
          </p:cNvSpPr>
          <p:nvPr/>
        </p:nvSpPr>
        <p:spPr bwMode="auto">
          <a:xfrm>
            <a:off x="1679576" y="-1385888"/>
            <a:ext cx="2962275" cy="28956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10" name="AutoShape 4" descr="Image result for gl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1" name="TextBox 10"/>
          <p:cNvSpPr txBox="1"/>
          <p:nvPr/>
        </p:nvSpPr>
        <p:spPr>
          <a:xfrm>
            <a:off x="9220200" y="609600"/>
            <a:ext cx="990600" cy="1754326"/>
          </a:xfrm>
          <a:prstGeom prst="rect">
            <a:avLst/>
          </a:prstGeom>
          <a:noFill/>
        </p:spPr>
        <p:txBody>
          <a:bodyPr wrap="square" rtlCol="0">
            <a:spAutoFit/>
          </a:bodyPr>
          <a:lstStyle/>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p:txBody>
      </p:sp>
      <p:sp>
        <p:nvSpPr>
          <p:cNvPr id="12" name="AutoShape 6" descr="Image result for gll"/>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3" name="AutoShape 8" descr="Image result for gll"/>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 name="AutoShape 2" descr="University of West London log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9" name="Rectangle 8"/>
          <p:cNvSpPr/>
          <p:nvPr/>
        </p:nvSpPr>
        <p:spPr>
          <a:xfrm>
            <a:off x="838200" y="440246"/>
            <a:ext cx="10353403" cy="5221942"/>
          </a:xfrm>
          <a:prstGeom prst="rect">
            <a:avLst/>
          </a:prstGeom>
          <a:ln>
            <a:noFill/>
          </a:ln>
        </p:spPr>
        <p:txBody>
          <a:bodyPr wrap="square">
            <a:spAutoFit/>
          </a:bodyPr>
          <a:lstStyle/>
          <a:p>
            <a:pPr algn="ctr">
              <a:lnSpc>
                <a:spcPts val="3360"/>
              </a:lnSpc>
            </a:pPr>
            <a:r>
              <a:rPr lang="en-GB" sz="3200" b="1" dirty="0">
                <a:solidFill>
                  <a:srgbClr val="1358A9"/>
                </a:solidFill>
                <a:latin typeface="Tahoma" panose="020B0604030504040204" pitchFamily="34" charset="0"/>
                <a:ea typeface="Tahoma" panose="020B0604030504040204" pitchFamily="34" charset="0"/>
                <a:cs typeface="Tahoma" panose="020B0604030504040204" pitchFamily="34" charset="0"/>
              </a:rPr>
              <a:t>Quotes to motivate you</a:t>
            </a:r>
          </a:p>
          <a:p>
            <a:pPr>
              <a:lnSpc>
                <a:spcPts val="3360"/>
              </a:lnSpc>
            </a:pPr>
            <a:endParaRPr lang="en-GB" sz="2400" b="1" i="1" dirty="0">
              <a:solidFill>
                <a:srgbClr val="FF0066"/>
              </a:solidFill>
              <a:latin typeface="Century Gothic" panose="020B0502020202020204" pitchFamily="34" charset="0"/>
            </a:endParaRPr>
          </a:p>
          <a:p>
            <a:pPr>
              <a:lnSpc>
                <a:spcPts val="4360"/>
              </a:lnSpc>
            </a:pPr>
            <a:r>
              <a:rPr lang="en-GB" sz="3000" b="1" dirty="0">
                <a:solidFill>
                  <a:srgbClr val="008000"/>
                </a:solidFill>
                <a:latin typeface="Tahoma" panose="020B0604030504040204" pitchFamily="34" charset="0"/>
                <a:ea typeface="Tahoma" panose="020B0604030504040204" pitchFamily="34" charset="0"/>
                <a:cs typeface="Tahoma" panose="020B0604030504040204" pitchFamily="34" charset="0"/>
              </a:rPr>
              <a:t>R</a:t>
            </a:r>
            <a:r>
              <a:rPr lang="en-GB" sz="2600" b="1" dirty="0">
                <a:solidFill>
                  <a:srgbClr val="008000"/>
                </a:solidFill>
                <a:latin typeface="Tahoma" panose="020B0604030504040204" pitchFamily="34" charset="0"/>
                <a:ea typeface="Tahoma" panose="020B0604030504040204" pitchFamily="34" charset="0"/>
                <a:cs typeface="Tahoma" panose="020B0604030504040204" pitchFamily="34" charset="0"/>
              </a:rPr>
              <a:t>esearch</a:t>
            </a:r>
            <a:r>
              <a:rPr lang="en-GB" sz="2600" dirty="0">
                <a:solidFill>
                  <a:srgbClr val="008000"/>
                </a:solidFill>
                <a:latin typeface="Tahoma" panose="020B0604030504040204" pitchFamily="34" charset="0"/>
                <a:ea typeface="Tahoma" panose="020B0604030504040204" pitchFamily="34" charset="0"/>
                <a:cs typeface="Tahoma" panose="020B0604030504040204" pitchFamily="34" charset="0"/>
              </a:rPr>
              <a:t> is what I am doing when I don’t know what I am doing !</a:t>
            </a:r>
          </a:p>
          <a:p>
            <a:pPr>
              <a:lnSpc>
                <a:spcPts val="4360"/>
              </a:lnSpc>
            </a:pPr>
            <a:r>
              <a:rPr lang="en-GB" sz="30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a:t>
            </a:r>
            <a:r>
              <a:rPr lang="en-GB" sz="26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esearch</a:t>
            </a:r>
            <a:r>
              <a:rPr lang="en-GB" sz="2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is to see what everybody else has seen, and to think what nobody else has thought !</a:t>
            </a:r>
            <a:endParaRPr lang="en-GB" sz="2600" dirty="0">
              <a:solidFill>
                <a:srgbClr val="008000"/>
              </a:solidFill>
              <a:latin typeface="Tahoma" panose="020B0604030504040204" pitchFamily="34" charset="0"/>
              <a:ea typeface="Tahoma" panose="020B0604030504040204" pitchFamily="34" charset="0"/>
              <a:cs typeface="Tahoma" panose="020B0604030504040204" pitchFamily="34" charset="0"/>
            </a:endParaRPr>
          </a:p>
          <a:p>
            <a:pPr>
              <a:lnSpc>
                <a:spcPts val="4360"/>
              </a:lnSpc>
            </a:pPr>
            <a:r>
              <a:rPr lang="en-GB" sz="3000" b="1" dirty="0">
                <a:solidFill>
                  <a:srgbClr val="CC00CC"/>
                </a:solidFill>
                <a:latin typeface="Tahoma" panose="020B0604030504040204" pitchFamily="34" charset="0"/>
                <a:ea typeface="Tahoma" panose="020B0604030504040204" pitchFamily="34" charset="0"/>
                <a:cs typeface="Tahoma" panose="020B0604030504040204" pitchFamily="34" charset="0"/>
              </a:rPr>
              <a:t>R</a:t>
            </a:r>
            <a:r>
              <a:rPr lang="en-GB" sz="2600" b="1" dirty="0">
                <a:solidFill>
                  <a:srgbClr val="CC00CC"/>
                </a:solidFill>
                <a:latin typeface="Tahoma" panose="020B0604030504040204" pitchFamily="34" charset="0"/>
                <a:ea typeface="Tahoma" panose="020B0604030504040204" pitchFamily="34" charset="0"/>
                <a:cs typeface="Tahoma" panose="020B0604030504040204" pitchFamily="34" charset="0"/>
              </a:rPr>
              <a:t>esearch </a:t>
            </a:r>
            <a:r>
              <a:rPr lang="en-GB" sz="2600" dirty="0">
                <a:solidFill>
                  <a:srgbClr val="CC00CC"/>
                </a:solidFill>
                <a:latin typeface="Tahoma" panose="020B0604030504040204" pitchFamily="34" charset="0"/>
                <a:ea typeface="Tahoma" panose="020B0604030504040204" pitchFamily="34" charset="0"/>
                <a:cs typeface="Tahoma" panose="020B0604030504040204" pitchFamily="34" charset="0"/>
              </a:rPr>
              <a:t>is the distance between an idea and its realization !</a:t>
            </a:r>
          </a:p>
          <a:p>
            <a:pPr>
              <a:lnSpc>
                <a:spcPts val="4360"/>
              </a:lnSpc>
            </a:pPr>
            <a:r>
              <a:rPr lang="en-GB" sz="3000" b="1" dirty="0">
                <a:solidFill>
                  <a:srgbClr val="FF0066"/>
                </a:solidFill>
                <a:latin typeface="Tahoma" panose="020B0604030504040204" pitchFamily="34" charset="0"/>
                <a:ea typeface="Tahoma" panose="020B0604030504040204" pitchFamily="34" charset="0"/>
                <a:cs typeface="Tahoma" panose="020B0604030504040204" pitchFamily="34" charset="0"/>
              </a:rPr>
              <a:t>R</a:t>
            </a:r>
            <a:r>
              <a:rPr lang="en-GB" sz="2600" b="1" dirty="0">
                <a:solidFill>
                  <a:srgbClr val="FF0066"/>
                </a:solidFill>
                <a:latin typeface="Tahoma" panose="020B0604030504040204" pitchFamily="34" charset="0"/>
                <a:ea typeface="Tahoma" panose="020B0604030504040204" pitchFamily="34" charset="0"/>
                <a:cs typeface="Tahoma" panose="020B0604030504040204" pitchFamily="34" charset="0"/>
              </a:rPr>
              <a:t>esearch </a:t>
            </a:r>
            <a:r>
              <a:rPr lang="en-GB" sz="2600" dirty="0">
                <a:solidFill>
                  <a:srgbClr val="FF0066"/>
                </a:solidFill>
                <a:latin typeface="Tahoma" panose="020B0604030504040204" pitchFamily="34" charset="0"/>
                <a:ea typeface="Tahoma" panose="020B0604030504040204" pitchFamily="34" charset="0"/>
                <a:cs typeface="Tahoma" panose="020B0604030504040204" pitchFamily="34" charset="0"/>
              </a:rPr>
              <a:t>always seems impossible…  until it’s done !</a:t>
            </a:r>
          </a:p>
          <a:p>
            <a:pPr>
              <a:lnSpc>
                <a:spcPts val="4360"/>
              </a:lnSpc>
            </a:pPr>
            <a:r>
              <a:rPr lang="en-GB" sz="3000" b="1" dirty="0">
                <a:solidFill>
                  <a:srgbClr val="7030A0"/>
                </a:solidFill>
                <a:latin typeface="Tahoma" panose="020B0604030504040204" pitchFamily="34" charset="0"/>
                <a:ea typeface="Tahoma" panose="020B0604030504040204" pitchFamily="34" charset="0"/>
                <a:cs typeface="Tahoma" panose="020B0604030504040204" pitchFamily="34" charset="0"/>
              </a:rPr>
              <a:t>R</a:t>
            </a:r>
            <a:r>
              <a:rPr lang="en-GB" sz="2600" b="1" dirty="0">
                <a:solidFill>
                  <a:srgbClr val="7030A0"/>
                </a:solidFill>
                <a:latin typeface="Tahoma" panose="020B0604030504040204" pitchFamily="34" charset="0"/>
                <a:ea typeface="Tahoma" panose="020B0604030504040204" pitchFamily="34" charset="0"/>
                <a:cs typeface="Tahoma" panose="020B0604030504040204" pitchFamily="34" charset="0"/>
              </a:rPr>
              <a:t>esearch</a:t>
            </a:r>
            <a:r>
              <a:rPr lang="en-GB" sz="2600" dirty="0">
                <a:solidFill>
                  <a:srgbClr val="7030A0"/>
                </a:solidFill>
                <a:latin typeface="Tahoma" panose="020B0604030504040204" pitchFamily="34" charset="0"/>
                <a:ea typeface="Tahoma" panose="020B0604030504040204" pitchFamily="34" charset="0"/>
                <a:cs typeface="Tahoma" panose="020B0604030504040204" pitchFamily="34" charset="0"/>
              </a:rPr>
              <a:t> is a little progress each day adding up to big results !</a:t>
            </a:r>
          </a:p>
          <a:p>
            <a:pPr algn="r">
              <a:lnSpc>
                <a:spcPts val="3360"/>
              </a:lnSpc>
            </a:pPr>
            <a:endParaRPr lang="en-US" sz="3000" dirty="0">
              <a:solidFill>
                <a:srgbClr val="C00000"/>
              </a:solidFill>
              <a:latin typeface="Amasis MT Pro Black" panose="02040A04050005020304" pitchFamily="18" charset="0"/>
              <a:ea typeface="+mj-ea"/>
              <a:cs typeface="+mj-cs"/>
            </a:endParaRPr>
          </a:p>
          <a:p>
            <a:pPr algn="r">
              <a:lnSpc>
                <a:spcPts val="3360"/>
              </a:lnSpc>
            </a:pPr>
            <a:r>
              <a:rPr lang="en-US" sz="3000" dirty="0">
                <a:solidFill>
                  <a:srgbClr val="C00000"/>
                </a:solidFill>
                <a:latin typeface="Amasis MT Pro Black" panose="02040A04050005020304" pitchFamily="18" charset="0"/>
                <a:ea typeface="+mj-ea"/>
                <a:cs typeface="+mj-cs"/>
              </a:rPr>
              <a:t>Doctoral research … GO FOR IT !!!</a:t>
            </a:r>
          </a:p>
        </p:txBody>
      </p:sp>
      <p:sp>
        <p:nvSpPr>
          <p:cNvPr id="8" name="Rectangle 7"/>
          <p:cNvSpPr/>
          <p:nvPr/>
        </p:nvSpPr>
        <p:spPr>
          <a:xfrm>
            <a:off x="1219201" y="1600200"/>
            <a:ext cx="6740525" cy="2677656"/>
          </a:xfrm>
          <a:prstGeom prst="rect">
            <a:avLst/>
          </a:prstGeom>
        </p:spPr>
        <p:txBody>
          <a:bodyPr wrap="square">
            <a:spAutoFit/>
          </a:bodyPr>
          <a:lstStyle/>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2200" dirty="0">
              <a:ln>
                <a:solidFill>
                  <a:prstClr val="black"/>
                </a:solidFill>
              </a:ln>
              <a:solidFill>
                <a:srgbClr val="4472C4">
                  <a:lumMod val="75000"/>
                </a:srgbClr>
              </a:solidFill>
              <a:latin typeface="Algerian" panose="04020705040A02060702" pitchFamily="82"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0AE0E792-1772-4E74-955D-98F73C6AD9D7}" type="slidenum">
              <a:rPr lang="en-US">
                <a:solidFill>
                  <a:prstClr val="black">
                    <a:tint val="75000"/>
                  </a:prstClr>
                </a:solidFill>
                <a:latin typeface="Calibri" panose="020F0502020204030204"/>
              </a:rPr>
              <a:pPr/>
              <a:t>33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89439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750"/>
                            </p:stCondLst>
                            <p:childTnLst>
                              <p:par>
                                <p:cTn id="15" presetID="2" presetClass="entr" presetSubtype="4"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750"/>
                            </p:stCondLst>
                            <p:childTnLst>
                              <p:par>
                                <p:cTn id="20" presetID="2" presetClass="entr" presetSubtype="4"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750"/>
                            </p:stCondLst>
                            <p:childTnLst>
                              <p:par>
                                <p:cTn id="25" presetID="2" presetClass="entr" presetSubtype="4"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750"/>
                            </p:stCondLst>
                            <p:childTnLst>
                              <p:par>
                                <p:cTn id="30" presetID="2" presetClass="entr" presetSubtype="4" fill="hold"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750"/>
                            </p:stCondLst>
                            <p:childTnLst>
                              <p:par>
                                <p:cTn id="35" presetID="2" presetClass="entr" presetSubtype="4" fill="hold" nodeType="after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1750"/>
                            </p:stCondLst>
                            <p:childTnLst>
                              <p:par>
                                <p:cTn id="40" presetID="2" presetClass="entr" presetSubtype="4" fill="hold" nodeType="after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 calcmode="lin" valueType="num">
                                      <p:cBhvr additive="base">
                                        <p:cTn id="42" dur="20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0C06-1B6C-4565-9232-5902B6669F64}"/>
              </a:ext>
            </a:extLst>
          </p:cNvPr>
          <p:cNvSpPr>
            <a:spLocks noGrp="1"/>
          </p:cNvSpPr>
          <p:nvPr>
            <p:ph type="title" idx="4294967295"/>
          </p:nvPr>
        </p:nvSpPr>
        <p:spPr>
          <a:xfrm>
            <a:off x="1409615" y="300876"/>
            <a:ext cx="10044112" cy="877887"/>
          </a:xfrm>
        </p:spPr>
        <p:txBody>
          <a:bodyPr vert="horz" lIns="91440" tIns="45720" rIns="91440" bIns="45720" rtlCol="0" anchor="ctr">
            <a:normAutofit fontScale="90000"/>
          </a:bodyPr>
          <a:lstStyle/>
          <a:p>
            <a:pPr algn="ctr" defTabSz="914400">
              <a:lnSpc>
                <a:spcPts val="3360"/>
              </a:lnSpc>
            </a:pPr>
            <a:r>
              <a:rPr lang="en-US" sz="3200" b="1" dirty="0">
                <a:solidFill>
                  <a:srgbClr val="1358A9"/>
                </a:solidFill>
                <a:latin typeface="Tahoma" panose="020B0604030504040204" pitchFamily="34" charset="0"/>
                <a:ea typeface="Tahoma" panose="020B0604030504040204" pitchFamily="34" charset="0"/>
                <a:cs typeface="Tahoma" panose="020B0604030504040204" pitchFamily="34" charset="0"/>
              </a:rPr>
              <a:t>Your supervisor is constantly searching </a:t>
            </a:r>
            <a:br>
              <a:rPr lang="en-US" sz="3200" b="1" dirty="0">
                <a:solidFill>
                  <a:srgbClr val="1358A9"/>
                </a:solidFill>
                <a:latin typeface="Tahoma" panose="020B0604030504040204" pitchFamily="34" charset="0"/>
                <a:ea typeface="Tahoma" panose="020B0604030504040204" pitchFamily="34" charset="0"/>
                <a:cs typeface="Tahoma" panose="020B0604030504040204" pitchFamily="34" charset="0"/>
              </a:rPr>
            </a:br>
            <a:r>
              <a:rPr lang="en-US" sz="3200" b="1" dirty="0">
                <a:solidFill>
                  <a:srgbClr val="1358A9"/>
                </a:solidFill>
                <a:latin typeface="Tahoma" panose="020B0604030504040204" pitchFamily="34" charset="0"/>
                <a:ea typeface="Tahoma" panose="020B0604030504040204" pitchFamily="34" charset="0"/>
                <a:cs typeface="Tahoma" panose="020B0604030504040204" pitchFamily="34" charset="0"/>
              </a:rPr>
              <a:t>for the real “you”?</a:t>
            </a:r>
          </a:p>
        </p:txBody>
      </p:sp>
      <p:sp>
        <p:nvSpPr>
          <p:cNvPr id="3" name="Slide Number Placeholder 2">
            <a:extLst>
              <a:ext uri="{FF2B5EF4-FFF2-40B4-BE49-F238E27FC236}">
                <a16:creationId xmlns:a16="http://schemas.microsoft.com/office/drawing/2014/main" id="{675B7B5B-366E-7CA4-A39F-ABE74DC056ED}"/>
              </a:ext>
            </a:extLst>
          </p:cNvPr>
          <p:cNvSpPr>
            <a:spLocks/>
          </p:cNvSpPr>
          <p:nvPr/>
        </p:nvSpPr>
        <p:spPr>
          <a:xfrm>
            <a:off x="8680929" y="5876568"/>
            <a:ext cx="2405884" cy="320228"/>
          </a:xfrm>
          <a:prstGeom prst="rect">
            <a:avLst/>
          </a:prstGeom>
        </p:spPr>
        <p:txBody>
          <a:bodyPr/>
          <a:lstStyle/>
          <a:p>
            <a:pPr marL="0" marR="0" lvl="0" indent="0" algn="r" defTabSz="795528" rtl="0" eaLnBrk="1" fontAlgn="auto" latinLnBrk="0" hangingPunct="1">
              <a:lnSpc>
                <a:spcPct val="100000"/>
              </a:lnSpc>
              <a:spcBef>
                <a:spcPts val="0"/>
              </a:spcBef>
              <a:spcAft>
                <a:spcPts val="600"/>
              </a:spcAft>
              <a:buClrTx/>
              <a:buSzTx/>
              <a:buFontTx/>
              <a:buNone/>
              <a:tabLst/>
              <a:defRPr/>
            </a:pPr>
            <a:fld id="{3AC10B06-101E-4779-906D-BEB5F1D414BA}" type="slidenum">
              <a:rPr kumimoji="0" lang="en-GB" sz="1044" b="0" i="0" u="none" strike="noStrike" kern="1200" cap="none" spc="0" normalizeH="0" baseline="0" noProof="0">
                <a:ln>
                  <a:noFill/>
                </a:ln>
                <a:solidFill>
                  <a:srgbClr val="555555"/>
                </a:solidFill>
                <a:effectLst/>
                <a:uLnTx/>
                <a:uFillTx/>
                <a:latin typeface="Calibri" panose="020F0502020204030204"/>
                <a:ea typeface="+mn-ea"/>
                <a:cs typeface="+mn-cs"/>
              </a:rPr>
              <a:pPr marL="0" marR="0" lvl="0" indent="0" algn="r" defTabSz="795528" rtl="0" eaLnBrk="1" fontAlgn="auto" latinLnBrk="0" hangingPunct="1">
                <a:lnSpc>
                  <a:spcPct val="100000"/>
                </a:lnSpc>
                <a:spcBef>
                  <a:spcPts val="0"/>
                </a:spcBef>
                <a:spcAft>
                  <a:spcPts val="600"/>
                </a:spcAft>
                <a:buClrTx/>
                <a:buSzTx/>
                <a:buFontTx/>
                <a:buNone/>
                <a:tabLst/>
                <a:defRPr/>
              </a:pPr>
              <a:t>34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person with glasses and a black shirt&#10;&#10;Description automatically generated">
            <a:extLst>
              <a:ext uri="{FF2B5EF4-FFF2-40B4-BE49-F238E27FC236}">
                <a16:creationId xmlns:a16="http://schemas.microsoft.com/office/drawing/2014/main" id="{4BB7E446-9618-2A75-222C-5A4B4C319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127" y="2153574"/>
            <a:ext cx="1665184" cy="2208178"/>
          </a:xfrm>
          <a:prstGeom prst="rect">
            <a:avLst/>
          </a:prstGeom>
          <a:ln w="19050">
            <a:solidFill>
              <a:schemeClr val="tx1"/>
            </a:solidFill>
          </a:ln>
        </p:spPr>
      </p:pic>
      <p:pic>
        <p:nvPicPr>
          <p:cNvPr id="12" name="Picture 11" descr="A person with long hair wearing glasses&#10;&#10;Description automatically generated">
            <a:extLst>
              <a:ext uri="{FF2B5EF4-FFF2-40B4-BE49-F238E27FC236}">
                <a16:creationId xmlns:a16="http://schemas.microsoft.com/office/drawing/2014/main" id="{17F314B0-B369-0F73-90ED-6135E18EC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730" y="2174395"/>
            <a:ext cx="1766051" cy="2207564"/>
          </a:xfrm>
          <a:prstGeom prst="rect">
            <a:avLst/>
          </a:prstGeom>
          <a:ln w="19050">
            <a:solidFill>
              <a:schemeClr val="tx1"/>
            </a:solidFill>
          </a:ln>
        </p:spPr>
      </p:pic>
      <p:pic>
        <p:nvPicPr>
          <p:cNvPr id="16" name="Picture 15" descr="A person with glasses and a brown shirt&#10;&#10;Description automatically generated">
            <a:extLst>
              <a:ext uri="{FF2B5EF4-FFF2-40B4-BE49-F238E27FC236}">
                <a16:creationId xmlns:a16="http://schemas.microsoft.com/office/drawing/2014/main" id="{936E1FC3-32E1-1D4D-A89E-8FEDC316F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2891" y="2153789"/>
            <a:ext cx="1682190" cy="2248776"/>
          </a:xfrm>
          <a:prstGeom prst="rect">
            <a:avLst/>
          </a:prstGeom>
          <a:ln w="19050">
            <a:solidFill>
              <a:schemeClr val="tx1"/>
            </a:solidFill>
          </a:ln>
        </p:spPr>
      </p:pic>
      <p:pic>
        <p:nvPicPr>
          <p:cNvPr id="18" name="Picture 17">
            <a:extLst>
              <a:ext uri="{FF2B5EF4-FFF2-40B4-BE49-F238E27FC236}">
                <a16:creationId xmlns:a16="http://schemas.microsoft.com/office/drawing/2014/main" id="{3921B955-D81C-19FE-9D55-04FD7C2C2A62}"/>
              </a:ext>
            </a:extLst>
          </p:cNvPr>
          <p:cNvPicPr>
            <a:picLocks noChangeAspect="1"/>
          </p:cNvPicPr>
          <p:nvPr/>
        </p:nvPicPr>
        <p:blipFill>
          <a:blip r:embed="rId5"/>
          <a:stretch>
            <a:fillRect/>
          </a:stretch>
        </p:blipFill>
        <p:spPr>
          <a:xfrm>
            <a:off x="6431671" y="2112976"/>
            <a:ext cx="1672329" cy="2248776"/>
          </a:xfrm>
          <a:prstGeom prst="rect">
            <a:avLst/>
          </a:prstGeom>
          <a:ln w="19050">
            <a:solidFill>
              <a:schemeClr val="tx1"/>
            </a:solidFill>
          </a:ln>
        </p:spPr>
      </p:pic>
      <p:sp>
        <p:nvSpPr>
          <p:cNvPr id="19" name="TextBox 18">
            <a:extLst>
              <a:ext uri="{FF2B5EF4-FFF2-40B4-BE49-F238E27FC236}">
                <a16:creationId xmlns:a16="http://schemas.microsoft.com/office/drawing/2014/main" id="{DC811AA3-6C7D-3DA7-5C8F-D14399D33416}"/>
              </a:ext>
            </a:extLst>
          </p:cNvPr>
          <p:cNvSpPr txBox="1"/>
          <p:nvPr/>
        </p:nvSpPr>
        <p:spPr>
          <a:xfrm>
            <a:off x="4136164" y="4865391"/>
            <a:ext cx="4389071" cy="707886"/>
          </a:xfrm>
          <a:prstGeom prst="rect">
            <a:avLst/>
          </a:prstGeom>
          <a:noFill/>
        </p:spPr>
        <p:txBody>
          <a:bodyPr wrap="square" rtlCol="0">
            <a:spAutoFit/>
          </a:bodyPr>
          <a:lstStyle/>
          <a:p>
            <a:pPr marL="0" marR="0" lvl="0" indent="0" algn="ctr" defTabSz="795528" rtl="0" eaLnBrk="1" fontAlgn="auto" latinLnBrk="0" hangingPunct="1">
              <a:lnSpc>
                <a:spcPct val="100000"/>
              </a:lnSpc>
              <a:spcBef>
                <a:spcPts val="0"/>
              </a:spcBef>
              <a:spcAft>
                <a:spcPts val="600"/>
              </a:spcAft>
              <a:buClrTx/>
              <a:buSzTx/>
              <a:buFontTx/>
              <a:buNone/>
              <a:tabLst/>
              <a:defRPr/>
            </a:pPr>
            <a:r>
              <a:rPr kumimoji="0" lang="en-GB" sz="4000" b="0" i="0" u="none" strike="noStrike" kern="1200" cap="none" spc="0" normalizeH="0" baseline="0" noProof="0" dirty="0">
                <a:ln>
                  <a:noFill/>
                </a:ln>
                <a:solidFill>
                  <a:srgbClr val="0000FF"/>
                </a:solidFill>
                <a:effectLst/>
                <a:uLnTx/>
                <a:uFillTx/>
                <a:latin typeface="Aptos Black" panose="020B0004020202020204" pitchFamily="34" charset="0"/>
                <a:ea typeface="+mn-ea"/>
                <a:cs typeface="+mn-cs"/>
              </a:rPr>
              <a:t>THANK YOU</a:t>
            </a:r>
          </a:p>
        </p:txBody>
      </p:sp>
      <p:pic>
        <p:nvPicPr>
          <p:cNvPr id="23" name="Picture 2" descr="Image preview">
            <a:extLst>
              <a:ext uri="{FF2B5EF4-FFF2-40B4-BE49-F238E27FC236}">
                <a16:creationId xmlns:a16="http://schemas.microsoft.com/office/drawing/2014/main" id="{0DBC7D01-EE95-BB7F-C108-832AE89B5B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1726" y="4765889"/>
            <a:ext cx="1165111" cy="8738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preview">
            <a:extLst>
              <a:ext uri="{FF2B5EF4-FFF2-40B4-BE49-F238E27FC236}">
                <a16:creationId xmlns:a16="http://schemas.microsoft.com/office/drawing/2014/main" id="{DA60F226-A1D7-5B2A-D49E-5FCD9E9B5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7719" y="4802524"/>
            <a:ext cx="1165111" cy="8738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5D0F5AD-49D6-5C8C-007D-8A0CE52EE446}"/>
              </a:ext>
            </a:extLst>
          </p:cNvPr>
          <p:cNvSpPr txBox="1"/>
          <p:nvPr/>
        </p:nvSpPr>
        <p:spPr>
          <a:xfrm>
            <a:off x="7336087" y="5981467"/>
            <a:ext cx="3750726" cy="333296"/>
          </a:xfrm>
          <a:prstGeom prst="rect">
            <a:avLst/>
          </a:prstGeom>
          <a:noFill/>
        </p:spPr>
        <p:txBody>
          <a:bodyPr wrap="square" rtlCol="0">
            <a:spAutoFit/>
          </a:bodyPr>
          <a:lstStyle/>
          <a:p>
            <a:pPr marL="0" marR="0" lvl="0" indent="0" algn="l" defTabSz="795528" rtl="0" eaLnBrk="1" fontAlgn="auto" latinLnBrk="0" hangingPunct="1">
              <a:lnSpc>
                <a:spcPct val="100000"/>
              </a:lnSpc>
              <a:spcBef>
                <a:spcPts val="0"/>
              </a:spcBef>
              <a:spcAft>
                <a:spcPts val="600"/>
              </a:spcAft>
              <a:buClrTx/>
              <a:buSzTx/>
              <a:buFontTx/>
              <a:buNone/>
              <a:tabLst/>
              <a:defRPr/>
            </a:pPr>
            <a:r>
              <a:rPr kumimoji="0" lang="en-GB" sz="1566" b="0" i="0" u="none" strike="noStrike" kern="1200" cap="none" spc="0" normalizeH="0" baseline="0" noProof="0">
                <a:ln>
                  <a:noFill/>
                </a:ln>
                <a:solidFill>
                  <a:prstClr val="black"/>
                </a:solidFill>
                <a:effectLst/>
                <a:uLnTx/>
                <a:uFillTx/>
                <a:latin typeface="Calibri" panose="020F0502020204030204"/>
                <a:ea typeface="+mn-ea"/>
                <a:cs typeface="+mn-cs"/>
              </a:rPr>
              <a:t>Images created by getimg.ai and gooey.ai</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783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0-#ppt_w/2"/>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1+#ppt_w/2"/>
                                          </p:val>
                                        </p:tav>
                                        <p:tav tm="100000">
                                          <p:val>
                                            <p:strVal val="#ppt_x"/>
                                          </p:val>
                                        </p:tav>
                                      </p:tavLst>
                                    </p:anim>
                                    <p:anim calcmode="lin" valueType="num">
                                      <p:cBhvr additive="base">
                                        <p:cTn id="23"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872588" y="1970635"/>
            <a:ext cx="7903523" cy="1865806"/>
          </a:xfrm>
          <a:ln>
            <a:noFill/>
          </a:ln>
        </p:spPr>
        <p:txBody>
          <a:bodyPr>
            <a:noAutofit/>
          </a:bodyPr>
          <a:lstStyle/>
          <a:p>
            <a:pPr algn="ctr">
              <a:defRPr/>
            </a:pPr>
            <a:br>
              <a:rPr lang="en-US" sz="3200" b="1" dirty="0">
                <a:ln>
                  <a:solidFill>
                    <a:srgbClr val="0070C0"/>
                  </a:solidFill>
                </a:ln>
                <a:solidFill>
                  <a:srgbClr val="008000"/>
                </a:solidFill>
                <a:latin typeface="Arial Black" pitchFamily="34" charset="0"/>
              </a:rPr>
            </a:br>
            <a:br>
              <a:rPr lang="en-US" sz="3200" b="1" dirty="0">
                <a:ln>
                  <a:solidFill>
                    <a:srgbClr val="0070C0"/>
                  </a:solidFill>
                </a:ln>
                <a:solidFill>
                  <a:srgbClr val="008000"/>
                </a:solidFill>
                <a:latin typeface="Arial Black" pitchFamily="34" charset="0"/>
              </a:rPr>
            </a:br>
            <a:br>
              <a:rPr lang="en-US" sz="3200" b="1" dirty="0">
                <a:ln>
                  <a:solidFill>
                    <a:srgbClr val="0070C0"/>
                  </a:solidFill>
                </a:ln>
                <a:solidFill>
                  <a:srgbClr val="008000"/>
                </a:solidFill>
                <a:latin typeface="Arial Black" pitchFamily="34" charset="0"/>
              </a:rPr>
            </a:br>
            <a:br>
              <a:rPr lang="en-US" sz="3200" b="1" dirty="0">
                <a:ln>
                  <a:solidFill>
                    <a:srgbClr val="0070C0"/>
                  </a:solidFill>
                </a:ln>
                <a:solidFill>
                  <a:srgbClr val="008000"/>
                </a:solidFill>
                <a:latin typeface="Arial Black" pitchFamily="34" charset="0"/>
              </a:rPr>
            </a:br>
            <a:r>
              <a:rPr lang="en-US" sz="3200" b="1" dirty="0">
                <a:ln>
                  <a:solidFill>
                    <a:srgbClr val="0070C0"/>
                  </a:solidFill>
                </a:ln>
                <a:solidFill>
                  <a:srgbClr val="008000"/>
                </a:solidFill>
                <a:effectLst>
                  <a:glow rad="127000">
                    <a:schemeClr val="tx1"/>
                  </a:glow>
                </a:effectLst>
                <a:latin typeface="Algerian" panose="04020705040A02060702" pitchFamily="82" charset="0"/>
              </a:rPr>
              <a:t>     </a:t>
            </a:r>
            <a:br>
              <a:rPr lang="en-US" sz="3000" b="1" dirty="0">
                <a:ln>
                  <a:solidFill>
                    <a:srgbClr val="0070C0"/>
                  </a:solidFill>
                </a:ln>
                <a:solidFill>
                  <a:srgbClr val="C00000"/>
                </a:solidFill>
                <a:latin typeface="Arial Narrow" panose="020B0606020202030204" pitchFamily="34" charset="0"/>
              </a:rPr>
            </a:br>
            <a:br>
              <a:rPr lang="en-US" sz="3000" b="1" dirty="0">
                <a:ln>
                  <a:solidFill>
                    <a:srgbClr val="0070C0"/>
                  </a:solidFill>
                </a:ln>
                <a:solidFill>
                  <a:srgbClr val="660033"/>
                </a:solidFill>
                <a:latin typeface="Arial Narrow" panose="020B0606020202030204" pitchFamily="34" charset="0"/>
              </a:rPr>
            </a:br>
            <a:r>
              <a:rPr lang="en-US" sz="3000" b="1" dirty="0">
                <a:ln>
                  <a:solidFill>
                    <a:srgbClr val="0070C0"/>
                  </a:solidFill>
                </a:ln>
                <a:solidFill>
                  <a:srgbClr val="FF0000"/>
                </a:solidFill>
                <a:latin typeface="Algerian" pitchFamily="82" charset="0"/>
              </a:rPr>
              <a:t> </a:t>
            </a:r>
            <a:endParaRPr lang="en-US" sz="3000" dirty="0">
              <a:ln>
                <a:solidFill>
                  <a:srgbClr val="0070C0"/>
                </a:solidFill>
              </a:ln>
              <a:solidFill>
                <a:srgbClr val="C00000"/>
              </a:solidFill>
              <a:latin typeface="Algerian" pitchFamily="82" charset="0"/>
            </a:endParaRPr>
          </a:p>
        </p:txBody>
      </p:sp>
      <p:sp>
        <p:nvSpPr>
          <p:cNvPr id="33794" name="AutoShape 2" descr="data:image/jpeg;base64,/9j/4AAQSkZJRgABAQAAAQABAAD/2wCEAAkGBxISEhQUExQUFRUSGBUVFRUUFRQVFRQVFBQWFhcVFBcYHCggGBwlHBQVITEhJSkrLi4uFx8zODMsNygtLisBCgoKDg0OGhAQGywkICQsLCwsLCwsLCwsLCwsLCwsLCwsLCwsLCwsLCwsLCwsLCwsLCwsLCwsLCwsLCwsLCwsLP/AABEIAN4A4wMBEQACEQEDEQH/xAAcAAEAAgMBAQEAAAAAAAAAAAAAAwUCBAYHAQj/xAA7EAACAgECAwQHBgUDBQAAAAABAgADEQQFEiExBhNBUQciYXGBkbEjMkJSocEUM2Jy0YLh8BUWkqLx/8QAGgEBAAMBAQEAAAAAAAAAAAAAAAECAwQFBv/EADARAQACAgEDAgQFBAIDAAAAAAABAgMRBBIhMQVBEyIyYSNRcZGxFDOB0VLhJDRC/9oADAMBAAIRAxEAPwD3GAgICAgICAgICAgICAgICAgfGYAZPICRMxEblMRMzqFVq9xJ5JyHn4n/ABODLypntR24uPEd7NCcjqIBRnpERM9oRMxHlt07c56+r7+vynTTi3t57MLcmkeO7dq21B1yf0E6a8Wkee7ntybz47NpKwvQAe6bxWK+IYTaZ8s5ZBAQEBAQEBAQEBAQED4WED4XEDHvIDvIHNdpu3el0LqtwsJfP3AGxjxIJHnMrZYidS6sHDyZqzaptfpC22/AXUorH8NoNZ/9gAfgZMZayZOHmp5r+zpqrFYAqQwPQggg+4iaOaYmPLHUXhBk/AeJlMmStI3K1KTedQpdVqmc8+ngJ5mXNbJPfw9DHiikdkMyas6qmY4UZlqUteflhW1618rCja/zn4D/ADOynE/5S5L8r/i36qlXoAJ11pWvaIc1rTbyzllSAgICAgICAgICAgICBgbIGBaB8gICAgeA+mPI1oz04OXz5ziyR8z6L060fA/y4StCxwJSId1Ym86h1mx62/RDiqtesnmQG9U+9eh+URaYns3ycbFkjptWJdns/pGaw41IB/rQY5e1c/SUy1m07lxX9MikfhftP+3b7dqFvUNUeNW6Efv5TGKWmdRDzcn4czF+y4022eL/ACH7mdmPiR5u4snJ9qrBEAGAMCdkRERqHLMzPeWUlBAQEBAQEBAQEBAQEBAxZsQIy0D5AQOf7Tdr9NocC0ks3MIoy3Lx9kyyZq08u3icDLyd9HiFHpfSpomOHFiZ8SpI/TMzjk1l1ZPReRXxqXW7XvFGoXipsVx7DNq3rbw83LhyYp1eNN+XZPBfTUudWmPyn6zjv9T3/Tsc/B3H5uU24rWvEevhKTD3cdOmrDVassZMRpPVEMNPlmVR1YgD4nEi0p64iNy/QfZHSfw9CAdQBL4u3d8dzcvxctrS6bT6oNyPI/WdNb7cemzLoICAgICAgICAgICAgIGDtAjgICBX77u1elpe2wgKo+Z8AJS9umNtsGG2a8Uq/Ou/bw+rve5/xH1R+Vc8hPNyTMzuX3HFwVw44xwrmcCU1MtrZK1T7fub0OHqdkYeIOM+w+Ykx1R3hjk+FljovG4exdivSImoXu9RhLAOv4Xx4jyPsnZjz+0vnOd6TbHPVi71/hwHpL3eq7UngIYLyyPpKeZmXq8CvwcERdyHecXSS7Ov4nh8o07OwVRkmV/Vnqdu77GdlG75XfovT3+cpPeXFz+TWmPpr5ev08gB5TaJ0+Ynu+lomUN7R6z8LfA/sZtjye0omG/NlSAgICAgICAgICAgYu2IEUBAQI77gilmOABkyJnUJiJmdQ8B9IHattbcVU/Y1khQOjEH7x/acOS/VL6/07hRgpufqlzNGlsf7iM39qk/SZa27r5a18yisrYdRgjqD1Ep2LRaY3pCHKnOJpGmMXtSfC1u7RF6u7atBj8QGDJ0Uy1i25c9Zkkma18PPv1XtMuz7PX6E1KtqgMepx+8ztvburW81iaOg2ns2jWB6Gyh+P6yNzLm5XMnHXVo7vRdt0QrUCXrGnzebLOS25b+ZfTHbBmkCMZY4EmEr/SE8IB6jx851V3ruzTywQEBAQEBAQEBAEwISYHyAgIHGekevV3Vrp9MhPe8nfIAVf8AfpOfN1T2h6Xps4aXnJlnx4hTdmvRXWmH1J7xvy/hH+ZSmD3l08n1i9u2Pt/Lrd3bTaHTO/Aqqi8gAOfkBia2itavNxRkz5IjfeXhVuj1OsssuSvCuSR4ADwA8/fOC3edvrY5FcFYpM+FNuGmsr5MuDJrEIvk64npV4z4zX9HLG9/M+O3KTCMlvl1CfRnlM8nlvxbT0aXW1doL9L/ACm5Zzg8x8PKVrPdfkYaZY+aHX7V6TmHK2v4qc/WW6tPNt6VW/0y6XQ+kDS2EAtwn+oEfr0lviOTJ6VmpG47rp90QrxBgRL9UPPtjtWe7U2btHWbSuZbHPdnaHbU3huYnVEqNpTmSPsBAQEBAQEBAQI7DAwgICAgICBzvaTaV1LKLf5aHi4fBiOmR4zmyxuXXxs84oma+Zc9vOrSteCsADpyE5rzEdob44m09VpcBu1HeZyOv6TGOz08eSK+HJ6ra+Ek8Xzm8W7EW6r7V90tVpn8MtK2JF4W4ttdm3nlMXd5hEHl9MoslWyVmG1cje0u521jCuceWcj5SEZcOLNHzQ6Xsvqw7jnhvETett9nzfN4FsE7jw9j2FjwjM6qvKle1maiWAgICAgICAgIEBMBAQEBAQMLHwMylraTDmt61jHIE5bzMtqahymoqJzmYzDoiyi3VcAiUltSzkd0bCkeZl4ejx69Vt/kobFl4b5K7YosmVKV14bdXSY2dtPCB+s0jwwt2kUxMESkV5WYaxZPp9QyMGUkEcwZGmva8as9i9HvbSu7FVpC2D5N7R/idWLJ7S+b9Q9PnFPXTvX+HpaNnpOiHktgGWH2AgICAgICBi55QIoCAgICB8JkTI0NZbMLStCh1aZmUwvEqzU1YErMLxLkd4OTiYy68bju0BwwXyH1lqvZ4dfk3+aoImsOiYFWSVqlWY2hvFUN3WTXw5ssasjlme33MhO2QaNLRZnXaQQQSCOYIOCPcZaIX6pntL0zsZ6TmqxXqssvQWcyf9Q/eaVyTHl5PK9Mi3zYv2ex7RuVeoTjqYMvmDnrOmtotDxMmO2O3TaG9LKEBAQEBAQMLYEcBAQED4TImRrX2TGZS0bJSVmnashMKfdWABmd16eXHvXxufYZg647Q4ffH4r39hx8prWOz6LjU1irDQ4ZpDXpZKsletWeJlaGsNfUp4gRVx8rtMNaWcj7CWayZherNRGmsJFEnTWHqPoK1pGpvpycPVxgZ5cSOo5D3WH5TXF2s8n1nHHw63++v3j/AKe1TofOkBAQEBAQI7YGEBAQPhMrMpQWWTOZGq7ZlEoJA172kJczvNueQmNpb0Vfd8KO58AT+kppvT5rxH3eXW+sxPmSfmczaIfWxXUafAsvCdMlEStEPrLKzC2lz2X0wcurDIwP3inl4nrEzWtZj81huHYgPlqjwny8Jaafk83Fzpjtdyu47HfQfXQ4/MASPnK+HpYsuPJ4lohYdUVSKslpFUqrJiG0Vd96GwRuK/1VWj9FP7S1Pred6xX/AMb/ADD3mdL5QgICAgICBHbAwgaeu3BauvMnwE5s/JrijuvTHNlf/wBe/o/WcM+pxv6W/wDT/ds07mj+OD5GdGPl48niWVsVqsnbM2URs0COVSrtdZgSJlMQ525eJplPdvHaGn2nbu9HafMcI955SdOrgV6+RWHlqrLvrkw0+Y6lds00+I6jc+yOxcQvE7hd9iz9q/uH1k08vF9ajeKs/d3lepCzV80kbca2HCy8Q90dkxuPDld97N0WZapSh8gOXylJp+T0OP6hkp2t3hyd+02IccLEefCZHh7WHn4b+Z0+0abnz6+0YlZs7IyVt4l3Xoqoxr0PlXZ9AP3k4p3d5/q3/rT+sPbJ2PkyAgICAgIEdsCNjgZ8pE9o2OP1Vxdyx8T+k+dz5JvaZd1K6jSMzks2glUrHQ6z8LfAz1eLy9/Jdy5cWu8Nxp6DnR2tgSBS7hZmVlerSqrkQtM6c16RdVilE/O2fgvOPd63o2PeWbfk4fTU5GcSZl9LMtpKTK7U2MmIGveploXiVh2TJFj4/L+8tEd3kesR+FH6utShm6zR81uPZZ6PReyWiFZle6PQjxEtEKTK4o26vxUfKTpG5SnZqG61ofgImkJi9o8TKTbdi09VneV1qrYIyB4HGfpFaRE7hpbkZL16LW7LeXYkBAQEBAQMbByga2oHqt7jK3+mUx5caRPm5ju7oZTKYabfJXUJfRLRCFlpL8jn1E9bjZuuup8uPLTpnsj1ds6VIU1zZMo0hhqL1rUsx6SVZl5p2p3BrrVz0GcD3n/aNPpfRaaxTb85Q6cSkvVlskCVV0wIlhrajkJMeV4WfYanius/tH1mlfqeR63OsVY+70XTaETd8zMrXTaT2SYVmVpp6cSVW4i4kwJkESiE9QkwlnJCAgICAgIHwiBCRA5TcaOByPA8xPC5OKaXl147bhrCc0w1iX2U0ttkFkxVG0lJwZvg+W+4Uv3hr6y6entzK+y4KCx6CQOS3jcjacDko6Dzl4Q4/dLPtD7MCR7vrPTPl49U2j1I8ZWYelMbb6tnpKKSyY55RCGjqxyl6tKr30dfzbfcv1M0p5eL63P4df1er6SvpOiHzErGuuIQ2UWSjylUSSUgkENhByloS+wEBAQEBAQECKwSJGhuOjFi+0dDOfNijJGl6W6Zc1dUVOCMETyL45rOpdUW34fVlOmU7hIqy0UNsn5Ak+E1iqu1RqLepPICdsMHIbzuhsPCv3B+svEIVeYHLa582Ofaf05SkvreNHTirH2hjU8RLspaV9oayQDz5ytp7rWmG69fKV2qrdbXn4TSrSsrjsC2LLD/AGj9TNKeXi+t/RX9Zevbe2Vm8PmZWdQkqymEmEpFEmUJUHORCU0sECiv7RdxYy6qp6Uz6moHr0MMnHG451N/cAPImBd12BgCpBB5gg5BHmCIGUBAQEBA+MMwIDKCu3YV8OW8PGZZcdbx3WraY8OSO9UBsFwJ51sep7OiJL+0ulrGTYvwiKT7G3Ibh2vbWaiuikFaeLidjyLBeePdyE6a4emN28qTb8jft27w8CfdHU/mlo7KSp5KE1NBMstEd3GXfeb3n6zJ9hjrqsR9m3tOk72wL4dT7hERszZvg45v+X8ukXCHHh9Je1Nx2eNxObat5+JPafP+261QIyJi97qVusokxLSsp+yi8Lt7xNqT3eP61Pan+XrmxnKidEPm5XiCSqkUSyJSASCE6LiWSygam7aQ3VPWtr0s4wLK8B09q5BEDiP+3zU4XWpq9QrEKL6NVrCnrEAd9p1sygyeZHEvngSEu12faaNJUtOnQV1pnhQZIHESTzJJ6kyUN2AgICAgIEOoXlkfGVmBwvanUMcgdJzZZXq881gOTOG0bdENOyoHqJFbWhMxEtVNLwtxLynRGTbOatxZrDPTa02mLGWFz/B8NTtjkqsfkDLey+KN3rH3h5fic77TTtOyW2cNLWkc7OS/2jqfifpNaR7vC9Vz7vGKPbyh1zYJl4eaw2zcgjcL/cJ/8c+Pumd6b7w9Lh8qaT0Xnt7fZf36DPTx8pg9iuRp6Gjgsx5kTbE8v1ad9H6S9P7Pr6gnTD5+y/US8KJQI2RCStZMJSyQgcRsex6XXUtbfxtquN1ucWWJdRarEd3WVI7tVAGAORGCc5JMQLzshqrX05Fr941VltPe4A70VWFA5A5Z5YOPEGSLuAgICAgICAgch2p28A5XoRkjynLlmOrpaVrPT1ezg9w0XOc1qrxKmt0xEy0vtgKjIS2tPo8zoxT7SztHu6LbNt6cp0RCiftWgq0N5814Pi5C/uYv2rLr9Pp18mkfff7PK9j2p9TclSfiPM/lUfeY+4TGI3OofVcjLXBjnJb2eobpSlNaovJUAUD2AYm+tRp8da85LTafdw+5uCeX/wBkNIU7tJWiNuk7L71gimzoeSMfAn8J9kyyU94ehx8//wA2Xmt0+L09o/cRiU9QtMxX/L0fZasIPdOmHiytkEsqlRcxEJTSwh1eqSpGssYIiAszMcBQOpMCn3a/VIU1GnHfVcA7zTEBLGU+sLKWIH2nPHAxAI8QRzDWq2vb9xxqUDFm9V3rsuos9XkarxWynK8xwv0gdFpdMlSLXWoREAVVUYCgdABAlgICAgICAgIFBrbOJ2Ptx8uU8nPbqyTL08NdUiFHuO1Bua/Ef4lqZN9rMcmHXern9Rtnsmk0c8SgG18+kjoT1LDRbbgzSldKzZ0Oj0gE2iFHL+la7h09VIyWtfOPYn+7CVy+Ih7XoeLeW2SfFY/lu9j+zg0Wn43H21oBf+kdQnw8ZNK6jbD1Lm/1GTpr9MeP9qLtPrckgdYlx0hU6DYXt5mFptEItz7NNXGiL7Ub0FTgyGkOv7N6p77KVfmU5BvEjlgH5SK11K2bL144ifMPX9JXgATeHny3USTohLLCO65UHE7BVHUsQAM8hzMCm7R9nf4wqHusRKwGrWvA4b1OUuY/j4cDCEcPUkHlgMdg3i02HS6pQuprXj4kB7rUVAhe+pz05soZDzUkdQQSF1Vp0UsyqoLnicgAFiABlvM4AECWAgICAgICAgYXPhSfIGVtOqzK1Y3MQ52eM9YgbqbVXbWCww3P1h16+PnPS49InHDzuRP4kqvU7G6eHEPMfuJeaaY7fNPpQJEQLGquXhCk/wClC/VnU2j7PTjgoB6MRktZ7s8h7s+Uz6d23Lv/AKj4XH+DTzbvaf4j/ao7S78Wbu6+ZPLlJmXLWvvLW2js07njs98RVNr+0Oz0W1qg5CX0ymTXbWrjpGiJcJ2k7L49YDpKTDWl0nYXs7ebVfuyEH4m5A+7PMxWszKclo1p6vVUBNohgkkip7RdoaNFXx3N58KKMu+OvCvkPFjgDqSIEG77c2t0L12oi2WLxKuRYiWK3HUScYbBCk+HXr1gc72TTWmsX6QImnc4Gi1FjMU4WK2lLRxGnDhgK/WAC/hzgB38BAQEBAQEBAQEDU3N8Vn24H/PlOfkzrHLfjxu8KWeY9EgXugH2a+6etgj8OHmZvrlsTVkisoU9R8ZGhEdGPA/OR0iu3zb7nr4auHLciScYHskTWfZMNDaOyi08yMt4k4JzIiukzaZXiaUjoJOpVZjTmTqTSQabzMdI+rpk8gffzk6E0kQa3WV0oXtda0HVnYKo+Jgai69dTQ7aO6pmKsK7ARYi2AHHEAeeDjIgQbBrE1dPePWotw9F6MAWRlPDZUT4rkZHgQQfGBD2a0l2mazSsC2nrw2mtJBxWxP2D885Q8gcc14fEGBb6PRV1BhWoUO7WMB4u5yx+JgbEBAQEBAQEBAQECu3huSj3n/AJ85x8ye0Q6+LHeZVc4HaQL/AEf3F9wnr4foj9Hl5frlNNGZAQEBAQEDF3CgkkAAEkk4AA6knwECv2/f9Le5rqvrdwOLhVgSVBwSPMZ8RAq7d+tOourLUaerStX3j3Es9qWIHBrGVVAfWXiJbmrcuUDDtRWtWo0msYB60buLOL1hWt5UJeo8CHCgt+Vz5QMhUq7sDTjL6d/4sLjGQ6dwz/187QPEjPlAttNtC16m3UIxHfqosTlws6clt8+Lh9X2gDygWMBAQEBAQEBAQEBAQKjd29cDyH1Jnn8ufmiPs7uLHyzLRnI6iBf6T7i+4T18X0R+jy8v1z+qaaMyAgU3avcGpoxWwW290pqJx6rWHBfny9VeJ/8ATA+dk9wa3Sq1jcVlRsqtbl61lDtWzYHLnw55ecDQ2Rb9aiaptTbUlh46qaRUEFQb1RaXRmZmAGcEYyQIEm/M1us0+kLslT13XWBGKPaamqVa+Mcwv2hJxgn1eeMghbV7RStL0KuK7A6spLNnjGG+8TA4bZ9XciaG/UcDU6Rn0bFOLva7OL+GFtxIwVJQZAxjjBJOOQX/AGg2l/4yjVVaeu9uB6XDlF4OYeu3iYEjBDA4BPr9IF0NI11DV6paz3qstiVlinC2RwgnBPI9eXPnygSbbttOnTgpRUXqcdWP5mJ5sfaYG3AQEBAQEBAQEBAQEBApNzP2h+H0nmcqfxHo8f8AttWc7cgX2i/lr7p62H+3Dy831ynmrMgIFTuWxJqL67LsOlKOq0sqshewrmxs9SFXA8uJvOB82LZBpW1AThFV1gtStV4RUSiq6jHLBK8XvYwNLRbLq9NmvTX09xxMypdSzvUHYsURksUFRk4yOXLrAsd62VNSEJZ67KiWquqIWyskYPDkEEEdVIIPlAk2rb2p4uO+68tjnaa/VxnkoRFA6+UDZ0+lROLgULxsXbA+87c2Y+0wJoCAgICAgICAgICAgICAgIFDrz9o3/PCeVyP7kvTwf24QTFqQLzbj9mvx+s9Xjz+HDzM8ayS2ZsyICAgICAgICAgICAgICAgICAgICAgICAgUGt/mN755Of+5L1MP0QhmTQgXO1H1PiZ6XFn8N5/Jj525OlzkBAQEBAQEBAQEBAQEBAQEBAQEBAQP//Z"/>
          <p:cNvSpPr>
            <a:spLocks noChangeAspect="1" noChangeArrowheads="1"/>
          </p:cNvSpPr>
          <p:nvPr/>
        </p:nvSpPr>
        <p:spPr bwMode="auto">
          <a:xfrm>
            <a:off x="1679576" y="-1385888"/>
            <a:ext cx="2962275" cy="28956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10" name="AutoShape 4" descr="Image result for gl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1" name="TextBox 10"/>
          <p:cNvSpPr txBox="1"/>
          <p:nvPr/>
        </p:nvSpPr>
        <p:spPr>
          <a:xfrm>
            <a:off x="9220200" y="609600"/>
            <a:ext cx="990600" cy="1754326"/>
          </a:xfrm>
          <a:prstGeom prst="rect">
            <a:avLst/>
          </a:prstGeom>
          <a:noFill/>
        </p:spPr>
        <p:txBody>
          <a:bodyPr wrap="square" rtlCol="0">
            <a:spAutoFit/>
          </a:bodyPr>
          <a:lstStyle/>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a:p>
            <a:endParaRPr lang="en-GB" dirty="0">
              <a:solidFill>
                <a:prstClr val="black"/>
              </a:solidFill>
              <a:latin typeface="Calibri" panose="020F0502020204030204"/>
            </a:endParaRPr>
          </a:p>
        </p:txBody>
      </p:sp>
      <p:sp>
        <p:nvSpPr>
          <p:cNvPr id="12" name="AutoShape 6" descr="Image result for gll"/>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3" name="AutoShape 8" descr="Image result for gll"/>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 name="AutoShape 2" descr="University of West London log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8" name="Rectangle 7"/>
          <p:cNvSpPr/>
          <p:nvPr/>
        </p:nvSpPr>
        <p:spPr>
          <a:xfrm>
            <a:off x="2133600" y="609600"/>
            <a:ext cx="8077200" cy="3785652"/>
          </a:xfrm>
          <a:prstGeom prst="rect">
            <a:avLst/>
          </a:prstGeom>
          <a:noFill/>
        </p:spPr>
        <p:txBody>
          <a:bodyPr wrap="square" lIns="91440" tIns="45720" rIns="91440" bIns="45720">
            <a:spAutoFit/>
          </a:bodyPr>
          <a:lstStyle/>
          <a:p>
            <a:pPr algn="ctr"/>
            <a:r>
              <a:rPr lang="en-US" sz="4000" b="1" dirty="0">
                <a:ln w="0"/>
                <a:solidFill>
                  <a:schemeClr val="accent5">
                    <a:lumMod val="75000"/>
                  </a:schemeClr>
                </a:solidFill>
                <a:effectLst>
                  <a:outerShdw blurRad="38100" dist="19050" dir="2700000" algn="tl" rotWithShape="0">
                    <a:prstClr val="black">
                      <a:alpha val="40000"/>
                    </a:prstClr>
                  </a:outerShdw>
                </a:effectLst>
                <a:latin typeface="Script MT Bold" panose="03040602040607080904" pitchFamily="66" charset="0"/>
                <a:cs typeface="Posterama" panose="020B0504020200020000" pitchFamily="34" charset="0"/>
              </a:rPr>
              <a:t>Thank you for giving me </a:t>
            </a:r>
          </a:p>
          <a:p>
            <a:pPr algn="ctr"/>
            <a:r>
              <a:rPr lang="en-US" sz="4000" b="1" dirty="0">
                <a:ln w="0"/>
                <a:solidFill>
                  <a:schemeClr val="accent5">
                    <a:lumMod val="75000"/>
                  </a:schemeClr>
                </a:solidFill>
                <a:effectLst>
                  <a:outerShdw blurRad="38100" dist="19050" dir="2700000" algn="tl" rotWithShape="0">
                    <a:prstClr val="black">
                      <a:alpha val="40000"/>
                    </a:prstClr>
                  </a:outerShdw>
                </a:effectLst>
                <a:latin typeface="Script MT Bold" panose="03040602040607080904" pitchFamily="66" charset="0"/>
                <a:cs typeface="Posterama" panose="020B0504020200020000" pitchFamily="34" charset="0"/>
              </a:rPr>
              <a:t>the opportunity</a:t>
            </a:r>
          </a:p>
          <a:p>
            <a:pPr algn="ctr"/>
            <a:r>
              <a:rPr lang="en-US" sz="4000" b="1" dirty="0">
                <a:ln w="0"/>
                <a:solidFill>
                  <a:schemeClr val="accent5">
                    <a:lumMod val="75000"/>
                  </a:schemeClr>
                </a:solidFill>
                <a:effectLst>
                  <a:outerShdw blurRad="38100" dist="19050" dir="2700000" algn="tl" rotWithShape="0">
                    <a:prstClr val="black">
                      <a:alpha val="40000"/>
                    </a:prstClr>
                  </a:outerShdw>
                </a:effectLst>
                <a:latin typeface="Script MT Bold" panose="03040602040607080904" pitchFamily="66" charset="0"/>
                <a:cs typeface="Posterama" panose="020B0504020200020000" pitchFamily="34" charset="0"/>
              </a:rPr>
              <a:t>to delve into </a:t>
            </a:r>
          </a:p>
          <a:p>
            <a:pPr algn="ctr"/>
            <a:r>
              <a:rPr lang="en-US" sz="4000" b="1" dirty="0">
                <a:ln w="0"/>
                <a:solidFill>
                  <a:schemeClr val="accent5">
                    <a:lumMod val="75000"/>
                  </a:schemeClr>
                </a:solidFill>
                <a:effectLst>
                  <a:outerShdw blurRad="38100" dist="19050" dir="2700000" algn="tl" rotWithShape="0">
                    <a:prstClr val="black">
                      <a:alpha val="40000"/>
                    </a:prstClr>
                  </a:outerShdw>
                </a:effectLst>
                <a:latin typeface="Script MT Bold" panose="03040602040607080904" pitchFamily="66" charset="0"/>
                <a:cs typeface="Posterama" panose="020B0504020200020000" pitchFamily="34" charset="0"/>
              </a:rPr>
              <a:t>the amazing world  of research </a:t>
            </a:r>
          </a:p>
          <a:p>
            <a:pPr algn="ctr"/>
            <a:r>
              <a:rPr lang="en-US" sz="4000" b="1" dirty="0">
                <a:ln w="0"/>
                <a:solidFill>
                  <a:schemeClr val="accent5">
                    <a:lumMod val="75000"/>
                  </a:schemeClr>
                </a:solidFill>
                <a:effectLst>
                  <a:outerShdw blurRad="38100" dist="19050" dir="2700000" algn="tl" rotWithShape="0">
                    <a:prstClr val="black">
                      <a:alpha val="40000"/>
                    </a:prstClr>
                  </a:outerShdw>
                </a:effectLst>
                <a:latin typeface="Script MT Bold" panose="03040602040607080904" pitchFamily="66" charset="0"/>
                <a:cs typeface="Posterama" panose="020B0504020200020000" pitchFamily="34" charset="0"/>
              </a:rPr>
              <a:t>and to add </a:t>
            </a:r>
          </a:p>
          <a:p>
            <a:pPr algn="ctr"/>
            <a:r>
              <a:rPr lang="en-US" sz="4000" b="1" dirty="0">
                <a:ln w="0"/>
                <a:solidFill>
                  <a:schemeClr val="accent5">
                    <a:lumMod val="75000"/>
                  </a:schemeClr>
                </a:solidFill>
                <a:effectLst>
                  <a:outerShdw blurRad="38100" dist="19050" dir="2700000" algn="tl" rotWithShape="0">
                    <a:prstClr val="black">
                      <a:alpha val="40000"/>
                    </a:prstClr>
                  </a:outerShdw>
                </a:effectLst>
                <a:latin typeface="Script MT Bold" panose="03040602040607080904" pitchFamily="66" charset="0"/>
                <a:cs typeface="Posterama" panose="020B0504020200020000" pitchFamily="34" charset="0"/>
              </a:rPr>
              <a:t>value to the profession !</a:t>
            </a:r>
          </a:p>
        </p:txBody>
      </p:sp>
      <p:sp>
        <p:nvSpPr>
          <p:cNvPr id="3" name="AutoShape 2" descr="Blessings">
            <a:extLst>
              <a:ext uri="{FF2B5EF4-FFF2-40B4-BE49-F238E27FC236}">
                <a16:creationId xmlns:a16="http://schemas.microsoft.com/office/drawing/2014/main" id="{6B76AAAF-FB48-5FC0-8958-B141BBFA8F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lessings">
            <a:extLst>
              <a:ext uri="{FF2B5EF4-FFF2-40B4-BE49-F238E27FC236}">
                <a16:creationId xmlns:a16="http://schemas.microsoft.com/office/drawing/2014/main" id="{5E7A5507-7077-B90A-23E9-D2733F82EAE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Rose English Princess 3L-4L potted">
            <a:extLst>
              <a:ext uri="{FF2B5EF4-FFF2-40B4-BE49-F238E27FC236}">
                <a16:creationId xmlns:a16="http://schemas.microsoft.com/office/drawing/2014/main" id="{26BE3E6B-8415-12B6-385C-86B0A5E9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0" y="4833387"/>
            <a:ext cx="2016675" cy="2016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ose English Princess 3L-4L potted">
            <a:extLst>
              <a:ext uri="{FF2B5EF4-FFF2-40B4-BE49-F238E27FC236}">
                <a16:creationId xmlns:a16="http://schemas.microsoft.com/office/drawing/2014/main" id="{C1F18733-FB1F-F759-830E-B52F186D1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285" y="4833386"/>
            <a:ext cx="2016675" cy="2016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ose English Princess 3L-4L potted">
            <a:extLst>
              <a:ext uri="{FF2B5EF4-FFF2-40B4-BE49-F238E27FC236}">
                <a16:creationId xmlns:a16="http://schemas.microsoft.com/office/drawing/2014/main" id="{6F9DCA79-F4BC-512B-EA03-8E548B88B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960" y="4841325"/>
            <a:ext cx="2016675" cy="20166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ose English Princess 3L-4L potted">
            <a:extLst>
              <a:ext uri="{FF2B5EF4-FFF2-40B4-BE49-F238E27FC236}">
                <a16:creationId xmlns:a16="http://schemas.microsoft.com/office/drawing/2014/main" id="{BE7BCC43-1619-7300-42EF-7F346435B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2722" y="4820437"/>
            <a:ext cx="2016675" cy="20166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ose English Princess 3L-4L potted">
            <a:extLst>
              <a:ext uri="{FF2B5EF4-FFF2-40B4-BE49-F238E27FC236}">
                <a16:creationId xmlns:a16="http://schemas.microsoft.com/office/drawing/2014/main" id="{85B06745-728C-820C-92AE-7A36D8C8F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67" y="4841324"/>
            <a:ext cx="2016675" cy="20166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Rose English Princess 3L-4L potted">
            <a:extLst>
              <a:ext uri="{FF2B5EF4-FFF2-40B4-BE49-F238E27FC236}">
                <a16:creationId xmlns:a16="http://schemas.microsoft.com/office/drawing/2014/main" id="{8E8C226C-A6E4-C421-2816-BA6469ABC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774" y="4820438"/>
            <a:ext cx="2016675" cy="201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8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AE5EDA-515E-E02F-084E-DA4DE42E61C5}"/>
              </a:ext>
            </a:extLst>
          </p:cNvPr>
          <p:cNvPicPr>
            <a:picLocks noChangeAspect="1"/>
          </p:cNvPicPr>
          <p:nvPr/>
        </p:nvPicPr>
        <p:blipFill>
          <a:blip r:embed="rId2"/>
          <a:stretch>
            <a:fillRect/>
          </a:stretch>
        </p:blipFill>
        <p:spPr>
          <a:xfrm>
            <a:off x="1250716" y="2235603"/>
            <a:ext cx="2457576" cy="4330923"/>
          </a:xfrm>
          <a:prstGeom prst="rect">
            <a:avLst/>
          </a:prstGeom>
        </p:spPr>
      </p:pic>
      <p:pic>
        <p:nvPicPr>
          <p:cNvPr id="7" name="Picture 6">
            <a:extLst>
              <a:ext uri="{FF2B5EF4-FFF2-40B4-BE49-F238E27FC236}">
                <a16:creationId xmlns:a16="http://schemas.microsoft.com/office/drawing/2014/main" id="{F6440A44-1729-11F3-8C89-AB82A1ABD3F9}"/>
              </a:ext>
            </a:extLst>
          </p:cNvPr>
          <p:cNvPicPr>
            <a:picLocks noChangeAspect="1"/>
          </p:cNvPicPr>
          <p:nvPr/>
        </p:nvPicPr>
        <p:blipFill>
          <a:blip r:embed="rId3"/>
          <a:stretch>
            <a:fillRect/>
          </a:stretch>
        </p:blipFill>
        <p:spPr>
          <a:xfrm>
            <a:off x="4844985" y="2111773"/>
            <a:ext cx="2502029" cy="4578585"/>
          </a:xfrm>
          <a:prstGeom prst="rect">
            <a:avLst/>
          </a:prstGeom>
        </p:spPr>
      </p:pic>
      <p:pic>
        <p:nvPicPr>
          <p:cNvPr id="9" name="Picture 8">
            <a:extLst>
              <a:ext uri="{FF2B5EF4-FFF2-40B4-BE49-F238E27FC236}">
                <a16:creationId xmlns:a16="http://schemas.microsoft.com/office/drawing/2014/main" id="{FEC48F55-80E9-44E6-FE4A-AA293A2CA808}"/>
              </a:ext>
            </a:extLst>
          </p:cNvPr>
          <p:cNvPicPr>
            <a:picLocks noChangeAspect="1"/>
          </p:cNvPicPr>
          <p:nvPr/>
        </p:nvPicPr>
        <p:blipFill>
          <a:blip r:embed="rId4"/>
          <a:stretch>
            <a:fillRect/>
          </a:stretch>
        </p:blipFill>
        <p:spPr>
          <a:xfrm>
            <a:off x="8483708" y="2111773"/>
            <a:ext cx="2457576" cy="4369025"/>
          </a:xfrm>
          <a:prstGeom prst="rect">
            <a:avLst/>
          </a:prstGeom>
        </p:spPr>
      </p:pic>
      <p:pic>
        <p:nvPicPr>
          <p:cNvPr id="11" name="Picture 10">
            <a:extLst>
              <a:ext uri="{FF2B5EF4-FFF2-40B4-BE49-F238E27FC236}">
                <a16:creationId xmlns:a16="http://schemas.microsoft.com/office/drawing/2014/main" id="{1C8CC5B2-9449-D34D-E6D1-D1CD04E4C1D1}"/>
              </a:ext>
            </a:extLst>
          </p:cNvPr>
          <p:cNvPicPr>
            <a:picLocks noChangeAspect="1"/>
          </p:cNvPicPr>
          <p:nvPr/>
        </p:nvPicPr>
        <p:blipFill>
          <a:blip r:embed="rId5"/>
          <a:stretch>
            <a:fillRect/>
          </a:stretch>
        </p:blipFill>
        <p:spPr>
          <a:xfrm>
            <a:off x="1195590" y="1514321"/>
            <a:ext cx="6873646" cy="541547"/>
          </a:xfrm>
          <a:prstGeom prst="rect">
            <a:avLst/>
          </a:prstGeom>
          <a:ln>
            <a:solidFill>
              <a:schemeClr val="tx1"/>
            </a:solidFill>
          </a:ln>
        </p:spPr>
      </p:pic>
      <p:pic>
        <p:nvPicPr>
          <p:cNvPr id="13" name="Picture 12">
            <a:extLst>
              <a:ext uri="{FF2B5EF4-FFF2-40B4-BE49-F238E27FC236}">
                <a16:creationId xmlns:a16="http://schemas.microsoft.com/office/drawing/2014/main" id="{68533766-77B8-CD73-5FF9-1460F00806EB}"/>
              </a:ext>
            </a:extLst>
          </p:cNvPr>
          <p:cNvPicPr>
            <a:picLocks noChangeAspect="1"/>
          </p:cNvPicPr>
          <p:nvPr/>
        </p:nvPicPr>
        <p:blipFill>
          <a:blip r:embed="rId6"/>
          <a:stretch>
            <a:fillRect/>
          </a:stretch>
        </p:blipFill>
        <p:spPr>
          <a:xfrm>
            <a:off x="1304079" y="174402"/>
            <a:ext cx="10439937" cy="1339919"/>
          </a:xfrm>
          <a:prstGeom prst="rect">
            <a:avLst/>
          </a:prstGeom>
          <a:ln>
            <a:solidFill>
              <a:schemeClr val="tx1"/>
            </a:solidFill>
          </a:ln>
        </p:spPr>
      </p:pic>
    </p:spTree>
    <p:extLst>
      <p:ext uri="{BB962C8B-B14F-4D97-AF65-F5344CB8AC3E}">
        <p14:creationId xmlns:p14="http://schemas.microsoft.com/office/powerpoint/2010/main" val="406264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97D5B-0274-B6FE-74A8-6EBBAB9A0FFD}"/>
              </a:ext>
            </a:extLst>
          </p:cNvPr>
          <p:cNvPicPr>
            <a:picLocks noChangeAspect="1"/>
          </p:cNvPicPr>
          <p:nvPr/>
        </p:nvPicPr>
        <p:blipFill>
          <a:blip r:embed="rId2"/>
          <a:stretch>
            <a:fillRect/>
          </a:stretch>
        </p:blipFill>
        <p:spPr>
          <a:xfrm>
            <a:off x="751053" y="485772"/>
            <a:ext cx="3702240" cy="1485976"/>
          </a:xfrm>
          <a:prstGeom prst="rect">
            <a:avLst/>
          </a:prstGeom>
          <a:ln>
            <a:solidFill>
              <a:schemeClr val="tx1"/>
            </a:solidFill>
          </a:ln>
        </p:spPr>
      </p:pic>
      <p:pic>
        <p:nvPicPr>
          <p:cNvPr id="5" name="Picture 4">
            <a:extLst>
              <a:ext uri="{FF2B5EF4-FFF2-40B4-BE49-F238E27FC236}">
                <a16:creationId xmlns:a16="http://schemas.microsoft.com/office/drawing/2014/main" id="{D9CE00A1-C924-7CE2-AA96-0374D55F7346}"/>
              </a:ext>
            </a:extLst>
          </p:cNvPr>
          <p:cNvPicPr>
            <a:picLocks noChangeAspect="1"/>
          </p:cNvPicPr>
          <p:nvPr/>
        </p:nvPicPr>
        <p:blipFill>
          <a:blip r:embed="rId3"/>
          <a:stretch>
            <a:fillRect/>
          </a:stretch>
        </p:blipFill>
        <p:spPr>
          <a:xfrm>
            <a:off x="4722884" y="485772"/>
            <a:ext cx="3208771" cy="1485976"/>
          </a:xfrm>
          <a:prstGeom prst="rect">
            <a:avLst/>
          </a:prstGeom>
          <a:ln>
            <a:solidFill>
              <a:schemeClr val="tx1"/>
            </a:solidFill>
          </a:ln>
        </p:spPr>
      </p:pic>
      <p:pic>
        <p:nvPicPr>
          <p:cNvPr id="7" name="Picture 6">
            <a:extLst>
              <a:ext uri="{FF2B5EF4-FFF2-40B4-BE49-F238E27FC236}">
                <a16:creationId xmlns:a16="http://schemas.microsoft.com/office/drawing/2014/main" id="{C0E3F711-66B0-C33D-733C-6B05525627FF}"/>
              </a:ext>
            </a:extLst>
          </p:cNvPr>
          <p:cNvPicPr>
            <a:picLocks noChangeAspect="1"/>
          </p:cNvPicPr>
          <p:nvPr/>
        </p:nvPicPr>
        <p:blipFill>
          <a:blip r:embed="rId4"/>
          <a:stretch>
            <a:fillRect/>
          </a:stretch>
        </p:blipFill>
        <p:spPr>
          <a:xfrm>
            <a:off x="8232936" y="485772"/>
            <a:ext cx="3553704" cy="1512214"/>
          </a:xfrm>
          <a:prstGeom prst="rect">
            <a:avLst/>
          </a:prstGeom>
          <a:ln>
            <a:solidFill>
              <a:schemeClr val="tx1"/>
            </a:solidFill>
          </a:ln>
        </p:spPr>
      </p:pic>
      <p:pic>
        <p:nvPicPr>
          <p:cNvPr id="9" name="Picture 8">
            <a:extLst>
              <a:ext uri="{FF2B5EF4-FFF2-40B4-BE49-F238E27FC236}">
                <a16:creationId xmlns:a16="http://schemas.microsoft.com/office/drawing/2014/main" id="{BD0219E4-D503-C028-CB55-1AAB5E1DE1C1}"/>
              </a:ext>
            </a:extLst>
          </p:cNvPr>
          <p:cNvPicPr>
            <a:picLocks noChangeAspect="1"/>
          </p:cNvPicPr>
          <p:nvPr/>
        </p:nvPicPr>
        <p:blipFill>
          <a:blip r:embed="rId5"/>
          <a:stretch>
            <a:fillRect/>
          </a:stretch>
        </p:blipFill>
        <p:spPr>
          <a:xfrm>
            <a:off x="761085" y="2261573"/>
            <a:ext cx="1647403" cy="1349122"/>
          </a:xfrm>
          <a:prstGeom prst="rect">
            <a:avLst/>
          </a:prstGeom>
          <a:ln>
            <a:solidFill>
              <a:schemeClr val="tx1"/>
            </a:solidFill>
          </a:ln>
        </p:spPr>
      </p:pic>
      <p:pic>
        <p:nvPicPr>
          <p:cNvPr id="11" name="Picture 10">
            <a:extLst>
              <a:ext uri="{FF2B5EF4-FFF2-40B4-BE49-F238E27FC236}">
                <a16:creationId xmlns:a16="http://schemas.microsoft.com/office/drawing/2014/main" id="{717F70EF-C451-0B4B-16C0-53F1DF4485F4}"/>
              </a:ext>
            </a:extLst>
          </p:cNvPr>
          <p:cNvPicPr>
            <a:picLocks noChangeAspect="1"/>
          </p:cNvPicPr>
          <p:nvPr/>
        </p:nvPicPr>
        <p:blipFill>
          <a:blip r:embed="rId6"/>
          <a:stretch>
            <a:fillRect/>
          </a:stretch>
        </p:blipFill>
        <p:spPr>
          <a:xfrm>
            <a:off x="2445380" y="2246637"/>
            <a:ext cx="3702241" cy="1349122"/>
          </a:xfrm>
          <a:prstGeom prst="rect">
            <a:avLst/>
          </a:prstGeom>
          <a:ln>
            <a:solidFill>
              <a:schemeClr val="tx1"/>
            </a:solidFill>
          </a:ln>
        </p:spPr>
      </p:pic>
      <p:pic>
        <p:nvPicPr>
          <p:cNvPr id="13" name="Picture 12">
            <a:extLst>
              <a:ext uri="{FF2B5EF4-FFF2-40B4-BE49-F238E27FC236}">
                <a16:creationId xmlns:a16="http://schemas.microsoft.com/office/drawing/2014/main" id="{BBCBAC5A-0FB8-E662-D4B1-5AA573B1175D}"/>
              </a:ext>
            </a:extLst>
          </p:cNvPr>
          <p:cNvPicPr>
            <a:picLocks noChangeAspect="1"/>
          </p:cNvPicPr>
          <p:nvPr/>
        </p:nvPicPr>
        <p:blipFill>
          <a:blip r:embed="rId7"/>
          <a:stretch>
            <a:fillRect/>
          </a:stretch>
        </p:blipFill>
        <p:spPr>
          <a:xfrm>
            <a:off x="751053" y="3939208"/>
            <a:ext cx="4695399" cy="1272816"/>
          </a:xfrm>
          <a:prstGeom prst="rect">
            <a:avLst/>
          </a:prstGeom>
          <a:ln>
            <a:solidFill>
              <a:schemeClr val="tx1"/>
            </a:solidFill>
          </a:ln>
        </p:spPr>
      </p:pic>
      <p:pic>
        <p:nvPicPr>
          <p:cNvPr id="15" name="Picture 14">
            <a:extLst>
              <a:ext uri="{FF2B5EF4-FFF2-40B4-BE49-F238E27FC236}">
                <a16:creationId xmlns:a16="http://schemas.microsoft.com/office/drawing/2014/main" id="{3C2BD801-CC2B-4D25-1584-45847E2F59C9}"/>
              </a:ext>
            </a:extLst>
          </p:cNvPr>
          <p:cNvPicPr>
            <a:picLocks noChangeAspect="1"/>
          </p:cNvPicPr>
          <p:nvPr/>
        </p:nvPicPr>
        <p:blipFill>
          <a:blip r:embed="rId8"/>
          <a:stretch>
            <a:fillRect/>
          </a:stretch>
        </p:blipFill>
        <p:spPr>
          <a:xfrm>
            <a:off x="8602247" y="4018317"/>
            <a:ext cx="3184393" cy="675358"/>
          </a:xfrm>
          <a:prstGeom prst="rect">
            <a:avLst/>
          </a:prstGeom>
          <a:ln>
            <a:solidFill>
              <a:schemeClr val="tx1"/>
            </a:solidFill>
          </a:ln>
        </p:spPr>
      </p:pic>
      <p:pic>
        <p:nvPicPr>
          <p:cNvPr id="17" name="Picture 16">
            <a:extLst>
              <a:ext uri="{FF2B5EF4-FFF2-40B4-BE49-F238E27FC236}">
                <a16:creationId xmlns:a16="http://schemas.microsoft.com/office/drawing/2014/main" id="{EB00B7FB-6186-D8EC-3DD8-7068828FA0F5}"/>
              </a:ext>
            </a:extLst>
          </p:cNvPr>
          <p:cNvPicPr>
            <a:picLocks noChangeAspect="1"/>
          </p:cNvPicPr>
          <p:nvPr/>
        </p:nvPicPr>
        <p:blipFill>
          <a:blip r:embed="rId9"/>
          <a:stretch>
            <a:fillRect/>
          </a:stretch>
        </p:blipFill>
        <p:spPr>
          <a:xfrm>
            <a:off x="5654341" y="4018317"/>
            <a:ext cx="2722190" cy="1114598"/>
          </a:xfrm>
          <a:prstGeom prst="rect">
            <a:avLst/>
          </a:prstGeom>
          <a:ln>
            <a:solidFill>
              <a:schemeClr val="tx1"/>
            </a:solidFill>
          </a:ln>
        </p:spPr>
      </p:pic>
      <p:pic>
        <p:nvPicPr>
          <p:cNvPr id="19" name="Picture 18">
            <a:extLst>
              <a:ext uri="{FF2B5EF4-FFF2-40B4-BE49-F238E27FC236}">
                <a16:creationId xmlns:a16="http://schemas.microsoft.com/office/drawing/2014/main" id="{3329F0FA-12E1-6BB0-1B35-E0EF0DB909CF}"/>
              </a:ext>
            </a:extLst>
          </p:cNvPr>
          <p:cNvPicPr>
            <a:picLocks noChangeAspect="1"/>
          </p:cNvPicPr>
          <p:nvPr/>
        </p:nvPicPr>
        <p:blipFill>
          <a:blip r:embed="rId10"/>
          <a:stretch>
            <a:fillRect/>
          </a:stretch>
        </p:blipFill>
        <p:spPr>
          <a:xfrm>
            <a:off x="6327269" y="2271192"/>
            <a:ext cx="3006005" cy="1320868"/>
          </a:xfrm>
          <a:prstGeom prst="rect">
            <a:avLst/>
          </a:prstGeom>
          <a:ln>
            <a:solidFill>
              <a:schemeClr val="tx1"/>
            </a:solidFill>
          </a:ln>
        </p:spPr>
      </p:pic>
      <p:pic>
        <p:nvPicPr>
          <p:cNvPr id="21" name="Picture 20">
            <a:extLst>
              <a:ext uri="{FF2B5EF4-FFF2-40B4-BE49-F238E27FC236}">
                <a16:creationId xmlns:a16="http://schemas.microsoft.com/office/drawing/2014/main" id="{98485818-5AD0-DD0D-3BD9-3D7FE21069A2}"/>
              </a:ext>
            </a:extLst>
          </p:cNvPr>
          <p:cNvPicPr>
            <a:picLocks noChangeAspect="1"/>
          </p:cNvPicPr>
          <p:nvPr/>
        </p:nvPicPr>
        <p:blipFill>
          <a:blip r:embed="rId11"/>
          <a:stretch>
            <a:fillRect/>
          </a:stretch>
        </p:blipFill>
        <p:spPr>
          <a:xfrm>
            <a:off x="9621346" y="2246637"/>
            <a:ext cx="1647403" cy="1364058"/>
          </a:xfrm>
          <a:prstGeom prst="rect">
            <a:avLst/>
          </a:prstGeom>
          <a:ln>
            <a:solidFill>
              <a:schemeClr val="tx1"/>
            </a:solidFill>
          </a:ln>
        </p:spPr>
      </p:pic>
      <p:pic>
        <p:nvPicPr>
          <p:cNvPr id="23" name="Picture 22">
            <a:extLst>
              <a:ext uri="{FF2B5EF4-FFF2-40B4-BE49-F238E27FC236}">
                <a16:creationId xmlns:a16="http://schemas.microsoft.com/office/drawing/2014/main" id="{B26F9D9B-6D0F-F2D1-409B-8999F03DD8E7}"/>
              </a:ext>
            </a:extLst>
          </p:cNvPr>
          <p:cNvPicPr>
            <a:picLocks noChangeAspect="1"/>
          </p:cNvPicPr>
          <p:nvPr/>
        </p:nvPicPr>
        <p:blipFill>
          <a:blip r:embed="rId12"/>
          <a:stretch>
            <a:fillRect/>
          </a:stretch>
        </p:blipFill>
        <p:spPr>
          <a:xfrm>
            <a:off x="751053" y="5409601"/>
            <a:ext cx="5550185" cy="495325"/>
          </a:xfrm>
          <a:prstGeom prst="rect">
            <a:avLst/>
          </a:prstGeom>
        </p:spPr>
      </p:pic>
      <p:pic>
        <p:nvPicPr>
          <p:cNvPr id="25" name="Picture 24">
            <a:extLst>
              <a:ext uri="{FF2B5EF4-FFF2-40B4-BE49-F238E27FC236}">
                <a16:creationId xmlns:a16="http://schemas.microsoft.com/office/drawing/2014/main" id="{5F755835-4AE4-FC35-AB03-554FF1D0B07C}"/>
              </a:ext>
            </a:extLst>
          </p:cNvPr>
          <p:cNvPicPr>
            <a:picLocks noChangeAspect="1"/>
          </p:cNvPicPr>
          <p:nvPr/>
        </p:nvPicPr>
        <p:blipFill>
          <a:blip r:embed="rId13"/>
          <a:stretch>
            <a:fillRect/>
          </a:stretch>
        </p:blipFill>
        <p:spPr>
          <a:xfrm>
            <a:off x="1423075" y="6083049"/>
            <a:ext cx="8198271" cy="577880"/>
          </a:xfrm>
          <a:prstGeom prst="rect">
            <a:avLst/>
          </a:prstGeom>
          <a:ln>
            <a:solidFill>
              <a:schemeClr val="tx1"/>
            </a:solidFill>
          </a:ln>
        </p:spPr>
      </p:pic>
    </p:spTree>
    <p:extLst>
      <p:ext uri="{BB962C8B-B14F-4D97-AF65-F5344CB8AC3E}">
        <p14:creationId xmlns:p14="http://schemas.microsoft.com/office/powerpoint/2010/main" val="300479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629C7C-0DEA-8286-3519-D34334AFA07E}"/>
              </a:ext>
            </a:extLst>
          </p:cNvPr>
          <p:cNvPicPr>
            <a:picLocks noChangeAspect="1"/>
          </p:cNvPicPr>
          <p:nvPr/>
        </p:nvPicPr>
        <p:blipFill>
          <a:blip r:embed="rId2"/>
          <a:stretch>
            <a:fillRect/>
          </a:stretch>
        </p:blipFill>
        <p:spPr>
          <a:xfrm>
            <a:off x="846115" y="1095099"/>
            <a:ext cx="6206037" cy="784296"/>
          </a:xfrm>
          <a:prstGeom prst="rect">
            <a:avLst/>
          </a:prstGeom>
        </p:spPr>
      </p:pic>
      <p:pic>
        <p:nvPicPr>
          <p:cNvPr id="11" name="Picture 10">
            <a:extLst>
              <a:ext uri="{FF2B5EF4-FFF2-40B4-BE49-F238E27FC236}">
                <a16:creationId xmlns:a16="http://schemas.microsoft.com/office/drawing/2014/main" id="{01C72EB8-DED4-2F9D-9833-9514DD349887}"/>
              </a:ext>
            </a:extLst>
          </p:cNvPr>
          <p:cNvPicPr>
            <a:picLocks noChangeAspect="1"/>
          </p:cNvPicPr>
          <p:nvPr/>
        </p:nvPicPr>
        <p:blipFill>
          <a:blip r:embed="rId3"/>
          <a:stretch>
            <a:fillRect/>
          </a:stretch>
        </p:blipFill>
        <p:spPr>
          <a:xfrm>
            <a:off x="798940" y="2153703"/>
            <a:ext cx="6578889" cy="724376"/>
          </a:xfrm>
          <a:prstGeom prst="rect">
            <a:avLst/>
          </a:prstGeom>
        </p:spPr>
      </p:pic>
      <p:pic>
        <p:nvPicPr>
          <p:cNvPr id="3" name="Picture 2">
            <a:extLst>
              <a:ext uri="{FF2B5EF4-FFF2-40B4-BE49-F238E27FC236}">
                <a16:creationId xmlns:a16="http://schemas.microsoft.com/office/drawing/2014/main" id="{21648D0A-6FA7-7872-1007-9AF10F3A46CA}"/>
              </a:ext>
            </a:extLst>
          </p:cNvPr>
          <p:cNvPicPr>
            <a:picLocks noChangeAspect="1"/>
          </p:cNvPicPr>
          <p:nvPr/>
        </p:nvPicPr>
        <p:blipFill>
          <a:blip r:embed="rId4"/>
          <a:stretch>
            <a:fillRect/>
          </a:stretch>
        </p:blipFill>
        <p:spPr>
          <a:xfrm>
            <a:off x="798941" y="3004888"/>
            <a:ext cx="5977640" cy="687428"/>
          </a:xfrm>
          <a:prstGeom prst="rect">
            <a:avLst/>
          </a:prstGeom>
        </p:spPr>
      </p:pic>
      <p:pic>
        <p:nvPicPr>
          <p:cNvPr id="7" name="Picture 6">
            <a:extLst>
              <a:ext uri="{FF2B5EF4-FFF2-40B4-BE49-F238E27FC236}">
                <a16:creationId xmlns:a16="http://schemas.microsoft.com/office/drawing/2014/main" id="{612B357A-60D1-9566-7BA5-AD47A6CF5509}"/>
              </a:ext>
            </a:extLst>
          </p:cNvPr>
          <p:cNvPicPr>
            <a:picLocks noChangeAspect="1"/>
          </p:cNvPicPr>
          <p:nvPr/>
        </p:nvPicPr>
        <p:blipFill>
          <a:blip r:embed="rId5"/>
          <a:stretch>
            <a:fillRect/>
          </a:stretch>
        </p:blipFill>
        <p:spPr>
          <a:xfrm>
            <a:off x="846116" y="3795668"/>
            <a:ext cx="5977640" cy="778184"/>
          </a:xfrm>
          <a:prstGeom prst="rect">
            <a:avLst/>
          </a:prstGeom>
        </p:spPr>
      </p:pic>
      <p:pic>
        <p:nvPicPr>
          <p:cNvPr id="9" name="Picture 8">
            <a:extLst>
              <a:ext uri="{FF2B5EF4-FFF2-40B4-BE49-F238E27FC236}">
                <a16:creationId xmlns:a16="http://schemas.microsoft.com/office/drawing/2014/main" id="{13BAE57E-8A8F-3695-E12D-BA873A0A71B4}"/>
              </a:ext>
            </a:extLst>
          </p:cNvPr>
          <p:cNvPicPr>
            <a:picLocks noChangeAspect="1"/>
          </p:cNvPicPr>
          <p:nvPr/>
        </p:nvPicPr>
        <p:blipFill>
          <a:blip r:embed="rId6"/>
          <a:stretch>
            <a:fillRect/>
          </a:stretch>
        </p:blipFill>
        <p:spPr>
          <a:xfrm>
            <a:off x="798941" y="4724234"/>
            <a:ext cx="7606114" cy="646519"/>
          </a:xfrm>
          <a:prstGeom prst="rect">
            <a:avLst/>
          </a:prstGeom>
        </p:spPr>
      </p:pic>
      <p:pic>
        <p:nvPicPr>
          <p:cNvPr id="5" name="Picture 4">
            <a:extLst>
              <a:ext uri="{FF2B5EF4-FFF2-40B4-BE49-F238E27FC236}">
                <a16:creationId xmlns:a16="http://schemas.microsoft.com/office/drawing/2014/main" id="{AA34936F-E063-01BE-322B-21E61C36E25C}"/>
              </a:ext>
            </a:extLst>
          </p:cNvPr>
          <p:cNvPicPr>
            <a:picLocks noChangeAspect="1"/>
          </p:cNvPicPr>
          <p:nvPr/>
        </p:nvPicPr>
        <p:blipFill>
          <a:blip r:embed="rId7"/>
          <a:stretch>
            <a:fillRect/>
          </a:stretch>
        </p:blipFill>
        <p:spPr>
          <a:xfrm>
            <a:off x="724960" y="5472337"/>
            <a:ext cx="7566967" cy="794532"/>
          </a:xfrm>
          <a:prstGeom prst="rect">
            <a:avLst/>
          </a:prstGeom>
        </p:spPr>
      </p:pic>
      <p:sp>
        <p:nvSpPr>
          <p:cNvPr id="14" name="Rectangle 2">
            <a:extLst>
              <a:ext uri="{FF2B5EF4-FFF2-40B4-BE49-F238E27FC236}">
                <a16:creationId xmlns:a16="http://schemas.microsoft.com/office/drawing/2014/main" id="{F01E6A06-9437-890B-19F2-566071D87E0F}"/>
              </a:ext>
            </a:extLst>
          </p:cNvPr>
          <p:cNvSpPr txBox="1">
            <a:spLocks noChangeArrowheads="1"/>
          </p:cNvSpPr>
          <p:nvPr/>
        </p:nvSpPr>
        <p:spPr>
          <a:xfrm>
            <a:off x="1332886" y="-90186"/>
            <a:ext cx="7072169"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Some examples</a:t>
            </a:r>
            <a:endParaRPr lang="en-US" sz="3000" dirty="0">
              <a:ln>
                <a:solidFill>
                  <a:srgbClr val="0070C0"/>
                </a:solidFill>
              </a:ln>
              <a:solidFill>
                <a:srgbClr val="C00000"/>
              </a:solidFill>
              <a:latin typeface="Algerian" pitchFamily="82" charset="0"/>
            </a:endParaRPr>
          </a:p>
        </p:txBody>
      </p:sp>
      <p:pic>
        <p:nvPicPr>
          <p:cNvPr id="16" name="Picture 15">
            <a:extLst>
              <a:ext uri="{FF2B5EF4-FFF2-40B4-BE49-F238E27FC236}">
                <a16:creationId xmlns:a16="http://schemas.microsoft.com/office/drawing/2014/main" id="{27D1E59F-FAE5-66A4-CA36-B407FA4A062C}"/>
              </a:ext>
            </a:extLst>
          </p:cNvPr>
          <p:cNvPicPr>
            <a:picLocks noChangeAspect="1"/>
          </p:cNvPicPr>
          <p:nvPr/>
        </p:nvPicPr>
        <p:blipFill>
          <a:blip r:embed="rId8"/>
          <a:stretch>
            <a:fillRect/>
          </a:stretch>
        </p:blipFill>
        <p:spPr>
          <a:xfrm>
            <a:off x="8001053" y="547210"/>
            <a:ext cx="3747326" cy="2419876"/>
          </a:xfrm>
          <a:prstGeom prst="rect">
            <a:avLst/>
          </a:prstGeom>
        </p:spPr>
      </p:pic>
      <p:pic>
        <p:nvPicPr>
          <p:cNvPr id="19" name="Picture 18">
            <a:extLst>
              <a:ext uri="{FF2B5EF4-FFF2-40B4-BE49-F238E27FC236}">
                <a16:creationId xmlns:a16="http://schemas.microsoft.com/office/drawing/2014/main" id="{385163AC-CEFB-5062-EA37-816870C54EC6}"/>
              </a:ext>
            </a:extLst>
          </p:cNvPr>
          <p:cNvPicPr>
            <a:picLocks noChangeAspect="1"/>
          </p:cNvPicPr>
          <p:nvPr/>
        </p:nvPicPr>
        <p:blipFill>
          <a:blip r:embed="rId9"/>
          <a:stretch>
            <a:fillRect/>
          </a:stretch>
        </p:blipFill>
        <p:spPr>
          <a:xfrm>
            <a:off x="9000776" y="3087062"/>
            <a:ext cx="1747880" cy="1517195"/>
          </a:xfrm>
          <a:prstGeom prst="rect">
            <a:avLst/>
          </a:prstGeom>
        </p:spPr>
      </p:pic>
    </p:spTree>
    <p:extLst>
      <p:ext uri="{BB962C8B-B14F-4D97-AF65-F5344CB8AC3E}">
        <p14:creationId xmlns:p14="http://schemas.microsoft.com/office/powerpoint/2010/main" val="27129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2821" y="804519"/>
            <a:ext cx="10348330" cy="1049235"/>
          </a:xfrm>
        </p:spPr>
        <p:txBody>
          <a:bodyPr>
            <a:normAutofit/>
          </a:bodyPr>
          <a:lstStyle/>
          <a:p>
            <a:pPr>
              <a:defRPr/>
            </a:pPr>
            <a:r>
              <a:rPr lang="en-GB"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Various Sources of information </a:t>
            </a:r>
          </a:p>
        </p:txBody>
      </p:sp>
      <p:graphicFrame>
        <p:nvGraphicFramePr>
          <p:cNvPr id="7" name="Content Placeholder 6" descr="Types of sources"/>
          <p:cNvGraphicFramePr>
            <a:graphicFrameLocks noGrp="1"/>
          </p:cNvGraphicFramePr>
          <p:nvPr>
            <p:ph idx="1"/>
          </p:nvPr>
        </p:nvGraphicFramePr>
        <p:xfrm>
          <a:off x="1092821" y="2172323"/>
          <a:ext cx="10476879" cy="34926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Audio 1">
            <a:hlinkClick r:id="" action="ppaction://media"/>
            <a:extLst>
              <a:ext uri="{FF2B5EF4-FFF2-40B4-BE49-F238E27FC236}">
                <a16:creationId xmlns:a16="http://schemas.microsoft.com/office/drawing/2014/main" id="{81AD9D75-0934-48EE-92FD-1F14FCFBF93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grpSp>
        <p:nvGrpSpPr>
          <p:cNvPr id="3" name="Group 2">
            <a:extLst>
              <a:ext uri="{FF2B5EF4-FFF2-40B4-BE49-F238E27FC236}">
                <a16:creationId xmlns:a16="http://schemas.microsoft.com/office/drawing/2014/main" id="{D24D9E0C-0128-3334-5579-16B6870D90A3}"/>
              </a:ext>
            </a:extLst>
          </p:cNvPr>
          <p:cNvGrpSpPr/>
          <p:nvPr/>
        </p:nvGrpSpPr>
        <p:grpSpPr>
          <a:xfrm>
            <a:off x="10193587" y="3505792"/>
            <a:ext cx="1376113" cy="825668"/>
            <a:chOff x="7577832" y="1333468"/>
            <a:chExt cx="1376113" cy="825668"/>
          </a:xfrm>
        </p:grpSpPr>
        <p:sp>
          <p:nvSpPr>
            <p:cNvPr id="4" name="Rectangle 3">
              <a:extLst>
                <a:ext uri="{FF2B5EF4-FFF2-40B4-BE49-F238E27FC236}">
                  <a16:creationId xmlns:a16="http://schemas.microsoft.com/office/drawing/2014/main" id="{6DB70204-02CE-BD72-0592-52D3EC8383B3}"/>
                </a:ext>
              </a:extLst>
            </p:cNvPr>
            <p:cNvSpPr/>
            <p:nvPr/>
          </p:nvSpPr>
          <p:spPr>
            <a:xfrm>
              <a:off x="7577832" y="1333468"/>
              <a:ext cx="1376113" cy="825668"/>
            </a:xfrm>
            <a:prstGeom prst="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3ECF78D-D004-910E-A96D-30A5D95B4992}"/>
                </a:ext>
              </a:extLst>
            </p:cNvPr>
            <p:cNvSpPr txBox="1"/>
            <p:nvPr/>
          </p:nvSpPr>
          <p:spPr>
            <a:xfrm>
              <a:off x="7577832" y="1333468"/>
              <a:ext cx="1376113" cy="825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Magazines</a:t>
              </a:r>
            </a:p>
          </p:txBody>
        </p:sp>
      </p:grpSp>
    </p:spTree>
    <p:extLst>
      <p:ext uri="{BB962C8B-B14F-4D97-AF65-F5344CB8AC3E}">
        <p14:creationId xmlns:p14="http://schemas.microsoft.com/office/powerpoint/2010/main" val="4199294884"/>
      </p:ext>
    </p:extLst>
  </p:cSld>
  <p:clrMapOvr>
    <a:masterClrMapping/>
  </p:clrMapOvr>
  <mc:AlternateContent xmlns:mc="http://schemas.openxmlformats.org/markup-compatibility/2006" xmlns:p14="http://schemas.microsoft.com/office/powerpoint/2010/main">
    <mc:Choice Requires="p14">
      <p:transition spd="slow" p14:dur="2000" advTm="32076"/>
    </mc:Choice>
    <mc:Fallback xmlns="">
      <p:transition spd="slow" advTm="32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a:extLst>
            <a:ext uri="{FF2B5EF4-FFF2-40B4-BE49-F238E27FC236}">
              <a16:creationId xmlns:a16="http://schemas.microsoft.com/office/drawing/2014/main" id="{F4ADEA34-EEEC-CB41-CE3C-94B152F515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D8F2EF-B725-F4E8-7AF4-8BF1A12D8AD3}"/>
              </a:ext>
            </a:extLst>
          </p:cNvPr>
          <p:cNvSpPr txBox="1">
            <a:spLocks noChangeArrowheads="1"/>
          </p:cNvSpPr>
          <p:nvPr/>
        </p:nvSpPr>
        <p:spPr>
          <a:xfrm>
            <a:off x="539480" y="113617"/>
            <a:ext cx="11285089"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What does my Literature Review tell me ?</a:t>
            </a:r>
            <a:endParaRPr lang="en-US" sz="3000" dirty="0">
              <a:ln>
                <a:solidFill>
                  <a:srgbClr val="0070C0"/>
                </a:solidFill>
              </a:ln>
              <a:solidFill>
                <a:srgbClr val="C00000"/>
              </a:solidFill>
              <a:latin typeface="Algerian" pitchFamily="82" charset="0"/>
            </a:endParaRPr>
          </a:p>
        </p:txBody>
      </p:sp>
      <p:sp>
        <p:nvSpPr>
          <p:cNvPr id="5" name="TextBox 4">
            <a:extLst>
              <a:ext uri="{FF2B5EF4-FFF2-40B4-BE49-F238E27FC236}">
                <a16:creationId xmlns:a16="http://schemas.microsoft.com/office/drawing/2014/main" id="{D34D571C-A829-E2A1-2864-7B342EDC3C56}"/>
              </a:ext>
            </a:extLst>
          </p:cNvPr>
          <p:cNvSpPr txBox="1"/>
          <p:nvPr/>
        </p:nvSpPr>
        <p:spPr>
          <a:xfrm>
            <a:off x="652215" y="1501450"/>
            <a:ext cx="9957330" cy="4493538"/>
          </a:xfrm>
          <a:prstGeom prst="rect">
            <a:avLst/>
          </a:prstGeom>
          <a:noFill/>
        </p:spPr>
        <p:txBody>
          <a:bodyPr wrap="square" rtlCol="0">
            <a:spAutoFit/>
          </a:bodyPr>
          <a:lstStyle/>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 comprehensive understanding of the topic, its importance and its validity</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Critical insights into what has been researched and what needs to be done</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 clear understanding of the gap in the research</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 A showcase of various research methodologies</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An understanding of various factors and parameters, geographical boundaries, sample size, and other differences</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 fair judgment of the time frame and other resources needed</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An overall vision of your research project through the lens of past experiences</a:t>
            </a:r>
            <a:endParaRPr lang="en-GB" dirty="0"/>
          </a:p>
        </p:txBody>
      </p:sp>
      <p:pic>
        <p:nvPicPr>
          <p:cNvPr id="3" name="Picture 2" descr="A book cover with puzzle pieces&#10;&#10;Description automatically generated">
            <a:extLst>
              <a:ext uri="{FF2B5EF4-FFF2-40B4-BE49-F238E27FC236}">
                <a16:creationId xmlns:a16="http://schemas.microsoft.com/office/drawing/2014/main" id="{F09537B0-6C24-1B8C-41F4-BB405065AA7A}"/>
              </a:ext>
            </a:extLst>
          </p:cNvPr>
          <p:cNvPicPr>
            <a:picLocks noChangeAspect="1"/>
          </p:cNvPicPr>
          <p:nvPr/>
        </p:nvPicPr>
        <p:blipFill>
          <a:blip r:embed="rId2"/>
          <a:stretch>
            <a:fillRect/>
          </a:stretch>
        </p:blipFill>
        <p:spPr>
          <a:xfrm>
            <a:off x="10396603" y="2937330"/>
            <a:ext cx="1334923" cy="2022611"/>
          </a:xfrm>
          <a:prstGeom prst="rect">
            <a:avLst/>
          </a:prstGeom>
          <a:ln w="76200">
            <a:solidFill>
              <a:srgbClr val="C00000"/>
            </a:solidFill>
          </a:ln>
        </p:spPr>
      </p:pic>
    </p:spTree>
    <p:extLst>
      <p:ext uri="{BB962C8B-B14F-4D97-AF65-F5344CB8AC3E}">
        <p14:creationId xmlns:p14="http://schemas.microsoft.com/office/powerpoint/2010/main" val="6145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a:extLst>
            <a:ext uri="{FF2B5EF4-FFF2-40B4-BE49-F238E27FC236}">
              <a16:creationId xmlns:a16="http://schemas.microsoft.com/office/drawing/2014/main" id="{1A27F3B4-C2B9-38FA-83A5-3D9C86A3C3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BDB39E-893F-A023-8DE8-F7B49C784FC8}"/>
              </a:ext>
            </a:extLst>
          </p:cNvPr>
          <p:cNvSpPr txBox="1">
            <a:spLocks noChangeArrowheads="1"/>
          </p:cNvSpPr>
          <p:nvPr/>
        </p:nvSpPr>
        <p:spPr>
          <a:xfrm>
            <a:off x="539480" y="113617"/>
            <a:ext cx="11285089" cy="9826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sz="3200" b="1" dirty="0">
                <a:ln>
                  <a:solidFill>
                    <a:srgbClr val="0070C0"/>
                  </a:solidFill>
                </a:ln>
                <a:solidFill>
                  <a:srgbClr val="008000"/>
                </a:solidFill>
                <a:latin typeface="Arial Black" pitchFamily="34" charset="0"/>
              </a:rPr>
            </a:br>
            <a:r>
              <a:rPr lang="en-US" sz="3400" b="1" dirty="0">
                <a:ln>
                  <a:solidFill>
                    <a:srgbClr val="0070C0"/>
                  </a:solidFill>
                </a:ln>
                <a:solidFill>
                  <a:srgbClr val="002060"/>
                </a:solidFill>
                <a:latin typeface="Tahoma" panose="020B0604030504040204" pitchFamily="34" charset="0"/>
                <a:ea typeface="Tahoma" panose="020B0604030504040204" pitchFamily="34" charset="0"/>
                <a:cs typeface="Tahoma" panose="020B0604030504040204" pitchFamily="34" charset="0"/>
              </a:rPr>
              <a:t>What a Literature Review should not be ?</a:t>
            </a:r>
            <a:endParaRPr lang="en-US" sz="3000" dirty="0">
              <a:ln>
                <a:solidFill>
                  <a:srgbClr val="0070C0"/>
                </a:solidFill>
              </a:ln>
              <a:solidFill>
                <a:srgbClr val="C00000"/>
              </a:solidFill>
              <a:latin typeface="Algerian" pitchFamily="82" charset="0"/>
            </a:endParaRPr>
          </a:p>
        </p:txBody>
      </p:sp>
      <p:sp>
        <p:nvSpPr>
          <p:cNvPr id="5" name="TextBox 4">
            <a:extLst>
              <a:ext uri="{FF2B5EF4-FFF2-40B4-BE49-F238E27FC236}">
                <a16:creationId xmlns:a16="http://schemas.microsoft.com/office/drawing/2014/main" id="{498A6BCE-F800-03BF-21DD-9F229444F8BD}"/>
              </a:ext>
            </a:extLst>
          </p:cNvPr>
          <p:cNvSpPr txBox="1"/>
          <p:nvPr/>
        </p:nvSpPr>
        <p:spPr>
          <a:xfrm>
            <a:off x="727371" y="1476398"/>
            <a:ext cx="9957330" cy="4493538"/>
          </a:xfrm>
          <a:prstGeom prst="rect">
            <a:avLst/>
          </a:prstGeom>
          <a:noFill/>
        </p:spPr>
        <p:txBody>
          <a:bodyPr wrap="square" rtlCol="0">
            <a:spAutoFit/>
          </a:bodyPr>
          <a:lstStyle/>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Not having sufficient quantity and quality of reviews to cover the breadth and depth of the research topic</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Not being well structured or organised , not arranging them in a logical sequence </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 copy of the abstracts from various research articles</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Not being critical or analytical enough</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Blindly typing in the findings of other researchers</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Use of too many quotations</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Not using paraphrasing/summarising/synthesizing</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Not taking care of citations and referencing</a:t>
            </a:r>
          </a:p>
          <a:p>
            <a:pPr marL="342900" indent="-342900">
              <a:buFontTx/>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Not finding that gap in the research </a:t>
            </a:r>
          </a:p>
        </p:txBody>
      </p:sp>
      <p:pic>
        <p:nvPicPr>
          <p:cNvPr id="3" name="Picture 2" descr="A book cover with puzzle pieces&#10;&#10;Description automatically generated">
            <a:extLst>
              <a:ext uri="{FF2B5EF4-FFF2-40B4-BE49-F238E27FC236}">
                <a16:creationId xmlns:a16="http://schemas.microsoft.com/office/drawing/2014/main" id="{BA4D629B-783B-ABA5-1915-6D2AD913FF99}"/>
              </a:ext>
            </a:extLst>
          </p:cNvPr>
          <p:cNvPicPr>
            <a:picLocks noChangeAspect="1"/>
          </p:cNvPicPr>
          <p:nvPr/>
        </p:nvPicPr>
        <p:blipFill>
          <a:blip r:embed="rId2"/>
          <a:stretch>
            <a:fillRect/>
          </a:stretch>
        </p:blipFill>
        <p:spPr>
          <a:xfrm>
            <a:off x="9845457" y="3358991"/>
            <a:ext cx="1334923" cy="2022611"/>
          </a:xfrm>
          <a:prstGeom prst="rect">
            <a:avLst/>
          </a:prstGeom>
          <a:ln w="76200">
            <a:solidFill>
              <a:srgbClr val="C00000"/>
            </a:solidFill>
          </a:ln>
        </p:spPr>
      </p:pic>
    </p:spTree>
    <p:extLst>
      <p:ext uri="{BB962C8B-B14F-4D97-AF65-F5344CB8AC3E}">
        <p14:creationId xmlns:p14="http://schemas.microsoft.com/office/powerpoint/2010/main" val="5101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heme4">
  <a:themeElements>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L Design Master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L Design Master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L Design Master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L Design Master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L Design Master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L Design Master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L Design Master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L Design Master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L Design Master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L Design Master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L Design Master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L Design Master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14806</TotalTime>
  <Words>2038</Words>
  <Application>Microsoft Office PowerPoint</Application>
  <PresentationFormat>Widescreen</PresentationFormat>
  <Paragraphs>346</Paragraphs>
  <Slides>35</Slides>
  <Notes>12</Notes>
  <HiddenSlides>0</HiddenSlides>
  <MMClips>1</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35</vt:i4>
      </vt:variant>
    </vt:vector>
  </HeadingPairs>
  <TitlesOfParts>
    <vt:vector size="60" baseType="lpstr">
      <vt:lpstr>Aharoni</vt:lpstr>
      <vt:lpstr>Algerian</vt:lpstr>
      <vt:lpstr>Amasis MT Pro Black</vt:lpstr>
      <vt:lpstr>Aptos</vt:lpstr>
      <vt:lpstr>Aptos Black</vt:lpstr>
      <vt:lpstr>Arial</vt:lpstr>
      <vt:lpstr>Arial Black</vt:lpstr>
      <vt:lpstr>Arial Narrow</vt:lpstr>
      <vt:lpstr>Avenir Next LT Pro</vt:lpstr>
      <vt:lpstr>Bahnschrift Light Condensed</vt:lpstr>
      <vt:lpstr>Calibri</vt:lpstr>
      <vt:lpstr>Calibri Light</vt:lpstr>
      <vt:lpstr>Century Gothic</vt:lpstr>
      <vt:lpstr>Constantia</vt:lpstr>
      <vt:lpstr>Franklin Gothic Medium Cond</vt:lpstr>
      <vt:lpstr>Inter</vt:lpstr>
      <vt:lpstr>Modern No. 20</vt:lpstr>
      <vt:lpstr>Script MT Bold</vt:lpstr>
      <vt:lpstr>Tahoma</vt:lpstr>
      <vt:lpstr>Times New Roman</vt:lpstr>
      <vt:lpstr>Wingdings</vt:lpstr>
      <vt:lpstr>Theme4</vt:lpstr>
      <vt:lpstr>1_Office Theme</vt:lpstr>
      <vt:lpstr>2_Office Theme</vt:lpstr>
      <vt:lpstr>4_Office Theme</vt:lpstr>
      <vt:lpstr>THE DOCTORAL RESEARCH JOURNEY– Challenges &amp; Opportunities</vt:lpstr>
      <vt:lpstr>PowerPoint Presentation</vt:lpstr>
      <vt:lpstr>PowerPoint Presentation</vt:lpstr>
      <vt:lpstr>PowerPoint Presentation</vt:lpstr>
      <vt:lpstr>PowerPoint Presentation</vt:lpstr>
      <vt:lpstr>PowerPoint Presentation</vt:lpstr>
      <vt:lpstr>Various Sources of information </vt:lpstr>
      <vt:lpstr>PowerPoint Presentation</vt:lpstr>
      <vt:lpstr>PowerPoint Presentation</vt:lpstr>
      <vt:lpstr>PowerPoint Presentation</vt:lpstr>
      <vt:lpstr>PowerPoint Presentation</vt:lpstr>
      <vt:lpstr>The  typical structure of a journal 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of doing Doctoral Research </vt:lpstr>
      <vt:lpstr>Opportunities while doing Doctoral Research </vt:lpstr>
      <vt:lpstr>    </vt:lpstr>
      <vt:lpstr>Your supervisor is constantly searching  for the real “you”?</vt:lpstr>
      <vt:lpstr>            </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the Literature Review (aka Review of Relevant Research and Theory)</dc:title>
  <dc:creator>Edyta Krol</dc:creator>
  <cp:lastModifiedBy>Janice Fernandes</cp:lastModifiedBy>
  <cp:revision>506</cp:revision>
  <cp:lastPrinted>2022-02-24T13:53:32Z</cp:lastPrinted>
  <dcterms:created xsi:type="dcterms:W3CDTF">2017-06-06T14:27:57Z</dcterms:created>
  <dcterms:modified xsi:type="dcterms:W3CDTF">2025-01-03T11:26:48Z</dcterms:modified>
</cp:coreProperties>
</file>