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5" r:id="rId1"/>
    <p:sldMasterId id="2147483690" r:id="rId2"/>
    <p:sldMasterId id="2147483676" r:id="rId3"/>
    <p:sldMasterId id="2147483819" r:id="rId4"/>
    <p:sldMasterId id="2147483844" r:id="rId5"/>
  </p:sldMasterIdLst>
  <p:notesMasterIdLst>
    <p:notesMasterId r:id="rId45"/>
  </p:notesMasterIdLst>
  <p:sldIdLst>
    <p:sldId id="562" r:id="rId6"/>
    <p:sldId id="752" r:id="rId7"/>
    <p:sldId id="757" r:id="rId8"/>
    <p:sldId id="758" r:id="rId9"/>
    <p:sldId id="760" r:id="rId10"/>
    <p:sldId id="761" r:id="rId11"/>
    <p:sldId id="765" r:id="rId12"/>
    <p:sldId id="688" r:id="rId13"/>
    <p:sldId id="322" r:id="rId14"/>
    <p:sldId id="260" r:id="rId15"/>
    <p:sldId id="763" r:id="rId16"/>
    <p:sldId id="767" r:id="rId17"/>
    <p:sldId id="755" r:id="rId18"/>
    <p:sldId id="768" r:id="rId19"/>
    <p:sldId id="772" r:id="rId20"/>
    <p:sldId id="773" r:id="rId21"/>
    <p:sldId id="774" r:id="rId22"/>
    <p:sldId id="449" r:id="rId23"/>
    <p:sldId id="578" r:id="rId24"/>
    <p:sldId id="472" r:id="rId25"/>
    <p:sldId id="769" r:id="rId26"/>
    <p:sldId id="742" r:id="rId27"/>
    <p:sldId id="771" r:id="rId28"/>
    <p:sldId id="770" r:id="rId29"/>
    <p:sldId id="766" r:id="rId30"/>
    <p:sldId id="388" r:id="rId31"/>
    <p:sldId id="357" r:id="rId32"/>
    <p:sldId id="474" r:id="rId33"/>
    <p:sldId id="426" r:id="rId34"/>
    <p:sldId id="708" r:id="rId35"/>
    <p:sldId id="746" r:id="rId36"/>
    <p:sldId id="747" r:id="rId37"/>
    <p:sldId id="748" r:id="rId38"/>
    <p:sldId id="749" r:id="rId39"/>
    <p:sldId id="573" r:id="rId40"/>
    <p:sldId id="669" r:id="rId41"/>
    <p:sldId id="729" r:id="rId42"/>
    <p:sldId id="762" r:id="rId43"/>
    <p:sldId id="358" r:id="rId44"/>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Fernandes" initials="JF" lastIdx="1" clrIdx="0">
    <p:extLst>
      <p:ext uri="{19B8F6BF-5375-455C-9EA6-DF929625EA0E}">
        <p15:presenceInfo xmlns:p15="http://schemas.microsoft.com/office/powerpoint/2012/main" userId="S::fernjan@uwl.ac.uk::e9756176-d0fb-497d-a3b7-b3f151cdbc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336600"/>
    <a:srgbClr val="993366"/>
    <a:srgbClr val="FFFFCC"/>
    <a:srgbClr val="CCFFFF"/>
    <a:srgbClr val="99FF99"/>
    <a:srgbClr val="CC66FF"/>
    <a:srgbClr val="CCFFCC"/>
    <a:srgbClr val="FF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56A9B-5CB4-4051-94F3-B6E9BDC1EFC0}" v="1198" dt="2024-09-01T04:08:41.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1232" y="36"/>
      </p:cViewPr>
      <p:guideLst/>
    </p:cSldViewPr>
  </p:slideViewPr>
  <p:notesTextViewPr>
    <p:cViewPr>
      <p:scale>
        <a:sx n="3" d="2"/>
        <a:sy n="3" d="2"/>
      </p:scale>
      <p:origin x="0" y="0"/>
    </p:cViewPr>
  </p:notesTextViewPr>
  <p:sorterViewPr>
    <p:cViewPr>
      <p:scale>
        <a:sx n="57" d="100"/>
        <a:sy n="57" d="100"/>
      </p:scale>
      <p:origin x="0" y="-5612"/>
    </p:cViewPr>
  </p:sorterViewPr>
  <p:notesViewPr>
    <p:cSldViewPr snapToGrid="0">
      <p:cViewPr>
        <p:scale>
          <a:sx n="1" d="2"/>
          <a:sy n="1" d="2"/>
        </p:scale>
        <p:origin x="2648"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Fernandes" userId="e9756176-d0fb-497d-a3b7-b3f151cdbc82" providerId="ADAL" clId="{9FD56A9B-5CB4-4051-94F3-B6E9BDC1EFC0}"/>
    <pc:docChg chg="undo custSel addSld delSld modSld sldOrd delMainMaster">
      <pc:chgData name="Janice Fernandes" userId="e9756176-d0fb-497d-a3b7-b3f151cdbc82" providerId="ADAL" clId="{9FD56A9B-5CB4-4051-94F3-B6E9BDC1EFC0}" dt="2024-09-01T04:09:16.486" v="4600" actId="2696"/>
      <pc:docMkLst>
        <pc:docMk/>
      </pc:docMkLst>
      <pc:sldChg chg="modSp add mod ord modTransition">
        <pc:chgData name="Janice Fernandes" userId="e9756176-d0fb-497d-a3b7-b3f151cdbc82" providerId="ADAL" clId="{9FD56A9B-5CB4-4051-94F3-B6E9BDC1EFC0}" dt="2024-08-30T15:45:38.505" v="2769"/>
        <pc:sldMkLst>
          <pc:docMk/>
          <pc:sldMk cId="1744725515" sldId="260"/>
        </pc:sldMkLst>
        <pc:spChg chg="mod">
          <ac:chgData name="Janice Fernandes" userId="e9756176-d0fb-497d-a3b7-b3f151cdbc82" providerId="ADAL" clId="{9FD56A9B-5CB4-4051-94F3-B6E9BDC1EFC0}" dt="2024-08-30T15:45:30.804" v="2767" actId="20577"/>
          <ac:spMkLst>
            <pc:docMk/>
            <pc:sldMk cId="1744725515" sldId="260"/>
            <ac:spMk id="6" creationId="{BE959054-0E8F-E86D-5217-784E1B123739}"/>
          </ac:spMkLst>
        </pc:spChg>
      </pc:sldChg>
      <pc:sldChg chg="del">
        <pc:chgData name="Janice Fernandes" userId="e9756176-d0fb-497d-a3b7-b3f151cdbc82" providerId="ADAL" clId="{9FD56A9B-5CB4-4051-94F3-B6E9BDC1EFC0}" dt="2024-08-30T16:54:31.759" v="4181" actId="2696"/>
        <pc:sldMkLst>
          <pc:docMk/>
          <pc:sldMk cId="2685236104" sldId="313"/>
        </pc:sldMkLst>
      </pc:sldChg>
      <pc:sldChg chg="ord">
        <pc:chgData name="Janice Fernandes" userId="e9756176-d0fb-497d-a3b7-b3f151cdbc82" providerId="ADAL" clId="{9FD56A9B-5CB4-4051-94F3-B6E9BDC1EFC0}" dt="2024-08-30T16:52:27.534" v="4147"/>
        <pc:sldMkLst>
          <pc:docMk/>
          <pc:sldMk cId="4199294884" sldId="322"/>
        </pc:sldMkLst>
      </pc:sldChg>
      <pc:sldChg chg="modSp mod">
        <pc:chgData name="Janice Fernandes" userId="e9756176-d0fb-497d-a3b7-b3f151cdbc82" providerId="ADAL" clId="{9FD56A9B-5CB4-4051-94F3-B6E9BDC1EFC0}" dt="2024-09-01T04:08:48.311" v="4595" actId="14100"/>
        <pc:sldMkLst>
          <pc:docMk/>
          <pc:sldMk cId="1656114823" sldId="357"/>
        </pc:sldMkLst>
        <pc:spChg chg="mod">
          <ac:chgData name="Janice Fernandes" userId="e9756176-d0fb-497d-a3b7-b3f151cdbc82" providerId="ADAL" clId="{9FD56A9B-5CB4-4051-94F3-B6E9BDC1EFC0}" dt="2024-09-01T04:08:48.311" v="4595" actId="14100"/>
          <ac:spMkLst>
            <pc:docMk/>
            <pc:sldMk cId="1656114823" sldId="357"/>
            <ac:spMk id="5" creationId="{00000000-0000-0000-0000-000000000000}"/>
          </ac:spMkLst>
        </pc:spChg>
      </pc:sldChg>
      <pc:sldChg chg="modSp mod">
        <pc:chgData name="Janice Fernandes" userId="e9756176-d0fb-497d-a3b7-b3f151cdbc82" providerId="ADAL" clId="{9FD56A9B-5CB4-4051-94F3-B6E9BDC1EFC0}" dt="2024-08-30T17:07:11.812" v="4379" actId="20577"/>
        <pc:sldMkLst>
          <pc:docMk/>
          <pc:sldMk cId="3324777941" sldId="358"/>
        </pc:sldMkLst>
        <pc:spChg chg="mod">
          <ac:chgData name="Janice Fernandes" userId="e9756176-d0fb-497d-a3b7-b3f151cdbc82" providerId="ADAL" clId="{9FD56A9B-5CB4-4051-94F3-B6E9BDC1EFC0}" dt="2024-08-30T17:07:11.812" v="4379" actId="20577"/>
          <ac:spMkLst>
            <pc:docMk/>
            <pc:sldMk cId="3324777941" sldId="358"/>
            <ac:spMk id="8" creationId="{00000000-0000-0000-0000-000000000000}"/>
          </ac:spMkLst>
        </pc:spChg>
      </pc:sldChg>
      <pc:sldChg chg="ord">
        <pc:chgData name="Janice Fernandes" userId="e9756176-d0fb-497d-a3b7-b3f151cdbc82" providerId="ADAL" clId="{9FD56A9B-5CB4-4051-94F3-B6E9BDC1EFC0}" dt="2024-08-30T16:53:23.829" v="4162"/>
        <pc:sldMkLst>
          <pc:docMk/>
          <pc:sldMk cId="2107815631" sldId="388"/>
        </pc:sldMkLst>
      </pc:sldChg>
      <pc:sldChg chg="add modTransition">
        <pc:chgData name="Janice Fernandes" userId="e9756176-d0fb-497d-a3b7-b3f151cdbc82" providerId="ADAL" clId="{9FD56A9B-5CB4-4051-94F3-B6E9BDC1EFC0}" dt="2024-08-30T15:56:01.340" v="2967"/>
        <pc:sldMkLst>
          <pc:docMk/>
          <pc:sldMk cId="2180998336" sldId="426"/>
        </pc:sldMkLst>
      </pc:sldChg>
      <pc:sldChg chg="modSp add mod modTransition">
        <pc:chgData name="Janice Fernandes" userId="e9756176-d0fb-497d-a3b7-b3f151cdbc82" providerId="ADAL" clId="{9FD56A9B-5CB4-4051-94F3-B6E9BDC1EFC0}" dt="2024-08-30T16:19:08.137" v="3774" actId="14100"/>
        <pc:sldMkLst>
          <pc:docMk/>
          <pc:sldMk cId="264055379" sldId="449"/>
        </pc:sldMkLst>
        <pc:spChg chg="mod">
          <ac:chgData name="Janice Fernandes" userId="e9756176-d0fb-497d-a3b7-b3f151cdbc82" providerId="ADAL" clId="{9FD56A9B-5CB4-4051-94F3-B6E9BDC1EFC0}" dt="2024-08-30T16:19:08.137" v="3774" actId="14100"/>
          <ac:spMkLst>
            <pc:docMk/>
            <pc:sldMk cId="264055379" sldId="449"/>
            <ac:spMk id="2" creationId="{00000000-0000-0000-0000-000000000000}"/>
          </ac:spMkLst>
        </pc:spChg>
        <pc:spChg chg="mod">
          <ac:chgData name="Janice Fernandes" userId="e9756176-d0fb-497d-a3b7-b3f151cdbc82" providerId="ADAL" clId="{9FD56A9B-5CB4-4051-94F3-B6E9BDC1EFC0}" dt="2024-08-30T16:19:03.054" v="3773" actId="27636"/>
          <ac:spMkLst>
            <pc:docMk/>
            <pc:sldMk cId="264055379" sldId="449"/>
            <ac:spMk id="3" creationId="{00000000-0000-0000-0000-000000000000}"/>
          </ac:spMkLst>
        </pc:spChg>
      </pc:sldChg>
      <pc:sldChg chg="modSp mod ord">
        <pc:chgData name="Janice Fernandes" userId="e9756176-d0fb-497d-a3b7-b3f151cdbc82" providerId="ADAL" clId="{9FD56A9B-5CB4-4051-94F3-B6E9BDC1EFC0}" dt="2024-08-30T16:51:38.660" v="4130"/>
        <pc:sldMkLst>
          <pc:docMk/>
          <pc:sldMk cId="2576781780" sldId="472"/>
        </pc:sldMkLst>
        <pc:spChg chg="mod">
          <ac:chgData name="Janice Fernandes" userId="e9756176-d0fb-497d-a3b7-b3f151cdbc82" providerId="ADAL" clId="{9FD56A9B-5CB4-4051-94F3-B6E9BDC1EFC0}" dt="2024-08-30T16:00:50.550" v="2986" actId="1076"/>
          <ac:spMkLst>
            <pc:docMk/>
            <pc:sldMk cId="2576781780" sldId="472"/>
            <ac:spMk id="6146" creationId="{00000000-0000-0000-0000-000000000000}"/>
          </ac:spMkLst>
        </pc:spChg>
        <pc:spChg chg="mod">
          <ac:chgData name="Janice Fernandes" userId="e9756176-d0fb-497d-a3b7-b3f151cdbc82" providerId="ADAL" clId="{9FD56A9B-5CB4-4051-94F3-B6E9BDC1EFC0}" dt="2024-08-30T16:00:29.928" v="2983" actId="1076"/>
          <ac:spMkLst>
            <pc:docMk/>
            <pc:sldMk cId="2576781780" sldId="472"/>
            <ac:spMk id="6147" creationId="{00000000-0000-0000-0000-000000000000}"/>
          </ac:spMkLst>
        </pc:spChg>
        <pc:picChg chg="mod">
          <ac:chgData name="Janice Fernandes" userId="e9756176-d0fb-497d-a3b7-b3f151cdbc82" providerId="ADAL" clId="{9FD56A9B-5CB4-4051-94F3-B6E9BDC1EFC0}" dt="2024-08-30T16:00:57.686" v="2988" actId="1076"/>
          <ac:picMkLst>
            <pc:docMk/>
            <pc:sldMk cId="2576781780" sldId="472"/>
            <ac:picMk id="2050" creationId="{00000000-0000-0000-0000-000000000000}"/>
          </ac:picMkLst>
        </pc:picChg>
      </pc:sldChg>
      <pc:sldChg chg="modSp add mod ord modTransition">
        <pc:chgData name="Janice Fernandes" userId="e9756176-d0fb-497d-a3b7-b3f151cdbc82" providerId="ADAL" clId="{9FD56A9B-5CB4-4051-94F3-B6E9BDC1EFC0}" dt="2024-09-01T04:08:53.170" v="4597" actId="27636"/>
        <pc:sldMkLst>
          <pc:docMk/>
          <pc:sldMk cId="1926627682" sldId="474"/>
        </pc:sldMkLst>
        <pc:spChg chg="mod">
          <ac:chgData name="Janice Fernandes" userId="e9756176-d0fb-497d-a3b7-b3f151cdbc82" providerId="ADAL" clId="{9FD56A9B-5CB4-4051-94F3-B6E9BDC1EFC0}" dt="2024-09-01T04:08:53.170" v="4597" actId="27636"/>
          <ac:spMkLst>
            <pc:docMk/>
            <pc:sldMk cId="1926627682" sldId="474"/>
            <ac:spMk id="2" creationId="{D2873525-4DC2-441C-9DB8-96D94E8CBD89}"/>
          </ac:spMkLst>
        </pc:spChg>
      </pc:sldChg>
      <pc:sldChg chg="addSp delSp modSp mod modAnim">
        <pc:chgData name="Janice Fernandes" userId="e9756176-d0fb-497d-a3b7-b3f151cdbc82" providerId="ADAL" clId="{9FD56A9B-5CB4-4051-94F3-B6E9BDC1EFC0}" dt="2024-08-30T15:00:22.787" v="2090" actId="14100"/>
        <pc:sldMkLst>
          <pc:docMk/>
          <pc:sldMk cId="1635790231" sldId="562"/>
        </pc:sldMkLst>
        <pc:spChg chg="mod">
          <ac:chgData name="Janice Fernandes" userId="e9756176-d0fb-497d-a3b7-b3f151cdbc82" providerId="ADAL" clId="{9FD56A9B-5CB4-4051-94F3-B6E9BDC1EFC0}" dt="2024-08-30T14:58:57.157" v="2066" actId="14100"/>
          <ac:spMkLst>
            <pc:docMk/>
            <pc:sldMk cId="1635790231" sldId="562"/>
            <ac:spMk id="4" creationId="{BBD26F28-1FB3-1588-AC68-B8559BF08580}"/>
          </ac:spMkLst>
        </pc:spChg>
        <pc:spChg chg="mod">
          <ac:chgData name="Janice Fernandes" userId="e9756176-d0fb-497d-a3b7-b3f151cdbc82" providerId="ADAL" clId="{9FD56A9B-5CB4-4051-94F3-B6E9BDC1EFC0}" dt="2024-08-30T15:00:17.764" v="2088" actId="1076"/>
          <ac:spMkLst>
            <pc:docMk/>
            <pc:sldMk cId="1635790231" sldId="562"/>
            <ac:spMk id="7" creationId="{2DCB6481-1177-4168-90BB-154DD379A900}"/>
          </ac:spMkLst>
        </pc:spChg>
        <pc:spChg chg="mod">
          <ac:chgData name="Janice Fernandes" userId="e9756176-d0fb-497d-a3b7-b3f151cdbc82" providerId="ADAL" clId="{9FD56A9B-5CB4-4051-94F3-B6E9BDC1EFC0}" dt="2024-08-30T14:52:46.349" v="1980" actId="6549"/>
          <ac:spMkLst>
            <pc:docMk/>
            <pc:sldMk cId="1635790231" sldId="562"/>
            <ac:spMk id="8" creationId="{ECEDB380-3332-4273-A3A1-4E30816B9AC8}"/>
          </ac:spMkLst>
        </pc:spChg>
        <pc:picChg chg="add mod">
          <ac:chgData name="Janice Fernandes" userId="e9756176-d0fb-497d-a3b7-b3f151cdbc82" providerId="ADAL" clId="{9FD56A9B-5CB4-4051-94F3-B6E9BDC1EFC0}" dt="2024-08-30T15:00:22.787" v="2090" actId="14100"/>
          <ac:picMkLst>
            <pc:docMk/>
            <pc:sldMk cId="1635790231" sldId="562"/>
            <ac:picMk id="6" creationId="{FBA5897D-558A-E07D-697C-B0DA55920ADB}"/>
          </ac:picMkLst>
        </pc:picChg>
        <pc:picChg chg="del">
          <ac:chgData name="Janice Fernandes" userId="e9756176-d0fb-497d-a3b7-b3f151cdbc82" providerId="ADAL" clId="{9FD56A9B-5CB4-4051-94F3-B6E9BDC1EFC0}" dt="2024-08-30T14:51:32.102" v="1942" actId="478"/>
          <ac:picMkLst>
            <pc:docMk/>
            <pc:sldMk cId="1635790231" sldId="562"/>
            <ac:picMk id="1030" creationId="{166D9CEC-358B-C970-2B3B-37C1F46E85B1}"/>
          </ac:picMkLst>
        </pc:picChg>
      </pc:sldChg>
      <pc:sldChg chg="del">
        <pc:chgData name="Janice Fernandes" userId="e9756176-d0fb-497d-a3b7-b3f151cdbc82" providerId="ADAL" clId="{9FD56A9B-5CB4-4051-94F3-B6E9BDC1EFC0}" dt="2024-08-30T16:53:46.427" v="4168" actId="2696"/>
        <pc:sldMkLst>
          <pc:docMk/>
          <pc:sldMk cId="555632945" sldId="564"/>
        </pc:sldMkLst>
      </pc:sldChg>
      <pc:sldChg chg="add del modTransition">
        <pc:chgData name="Janice Fernandes" userId="e9756176-d0fb-497d-a3b7-b3f151cdbc82" providerId="ADAL" clId="{9FD56A9B-5CB4-4051-94F3-B6E9BDC1EFC0}" dt="2024-08-30T16:01:48.288" v="2991"/>
        <pc:sldMkLst>
          <pc:docMk/>
          <pc:sldMk cId="2261890780" sldId="578"/>
        </pc:sldMkLst>
      </pc:sldChg>
      <pc:sldChg chg="del">
        <pc:chgData name="Janice Fernandes" userId="e9756176-d0fb-497d-a3b7-b3f151cdbc82" providerId="ADAL" clId="{9FD56A9B-5CB4-4051-94F3-B6E9BDC1EFC0}" dt="2024-08-30T16:54:50" v="4187" actId="2696"/>
        <pc:sldMkLst>
          <pc:docMk/>
          <pc:sldMk cId="1862488185" sldId="616"/>
        </pc:sldMkLst>
      </pc:sldChg>
      <pc:sldChg chg="del">
        <pc:chgData name="Janice Fernandes" userId="e9756176-d0fb-497d-a3b7-b3f151cdbc82" providerId="ADAL" clId="{9FD56A9B-5CB4-4051-94F3-B6E9BDC1EFC0}" dt="2024-08-30T16:52:42.603" v="4149" actId="2696"/>
        <pc:sldMkLst>
          <pc:docMk/>
          <pc:sldMk cId="1365098397" sldId="623"/>
        </pc:sldMkLst>
      </pc:sldChg>
      <pc:sldChg chg="del">
        <pc:chgData name="Janice Fernandes" userId="e9756176-d0fb-497d-a3b7-b3f151cdbc82" providerId="ADAL" clId="{9FD56A9B-5CB4-4051-94F3-B6E9BDC1EFC0}" dt="2024-08-30T16:53:42.518" v="4167" actId="2696"/>
        <pc:sldMkLst>
          <pc:docMk/>
          <pc:sldMk cId="2590627568" sldId="624"/>
        </pc:sldMkLst>
      </pc:sldChg>
      <pc:sldChg chg="del">
        <pc:chgData name="Janice Fernandes" userId="e9756176-d0fb-497d-a3b7-b3f151cdbc82" providerId="ADAL" clId="{9FD56A9B-5CB4-4051-94F3-B6E9BDC1EFC0}" dt="2024-08-30T16:53:33.851" v="4164" actId="2696"/>
        <pc:sldMkLst>
          <pc:docMk/>
          <pc:sldMk cId="1469739728" sldId="625"/>
        </pc:sldMkLst>
      </pc:sldChg>
      <pc:sldChg chg="del">
        <pc:chgData name="Janice Fernandes" userId="e9756176-d0fb-497d-a3b7-b3f151cdbc82" providerId="ADAL" clId="{9FD56A9B-5CB4-4051-94F3-B6E9BDC1EFC0}" dt="2024-08-30T16:53:40.046" v="4166" actId="2696"/>
        <pc:sldMkLst>
          <pc:docMk/>
          <pc:sldMk cId="3170162300" sldId="626"/>
        </pc:sldMkLst>
      </pc:sldChg>
      <pc:sldChg chg="del">
        <pc:chgData name="Janice Fernandes" userId="e9756176-d0fb-497d-a3b7-b3f151cdbc82" providerId="ADAL" clId="{9FD56A9B-5CB4-4051-94F3-B6E9BDC1EFC0}" dt="2024-08-30T16:53:37.434" v="4165" actId="2696"/>
        <pc:sldMkLst>
          <pc:docMk/>
          <pc:sldMk cId="3707885965" sldId="627"/>
        </pc:sldMkLst>
      </pc:sldChg>
      <pc:sldChg chg="del">
        <pc:chgData name="Janice Fernandes" userId="e9756176-d0fb-497d-a3b7-b3f151cdbc82" providerId="ADAL" clId="{9FD56A9B-5CB4-4051-94F3-B6E9BDC1EFC0}" dt="2024-08-30T16:54:47.084" v="4186" actId="2696"/>
        <pc:sldMkLst>
          <pc:docMk/>
          <pc:sldMk cId="2257830152" sldId="630"/>
        </pc:sldMkLst>
      </pc:sldChg>
      <pc:sldChg chg="del">
        <pc:chgData name="Janice Fernandes" userId="e9756176-d0fb-497d-a3b7-b3f151cdbc82" providerId="ADAL" clId="{9FD56A9B-5CB4-4051-94F3-B6E9BDC1EFC0}" dt="2024-08-30T16:54:34.564" v="4182" actId="2696"/>
        <pc:sldMkLst>
          <pc:docMk/>
          <pc:sldMk cId="3317333809" sldId="632"/>
        </pc:sldMkLst>
      </pc:sldChg>
      <pc:sldChg chg="del">
        <pc:chgData name="Janice Fernandes" userId="e9756176-d0fb-497d-a3b7-b3f151cdbc82" providerId="ADAL" clId="{9FD56A9B-5CB4-4051-94F3-B6E9BDC1EFC0}" dt="2024-08-30T16:54:05.147" v="4173" actId="2696"/>
        <pc:sldMkLst>
          <pc:docMk/>
          <pc:sldMk cId="3764568920" sldId="656"/>
        </pc:sldMkLst>
      </pc:sldChg>
      <pc:sldChg chg="del">
        <pc:chgData name="Janice Fernandes" userId="e9756176-d0fb-497d-a3b7-b3f151cdbc82" providerId="ADAL" clId="{9FD56A9B-5CB4-4051-94F3-B6E9BDC1EFC0}" dt="2024-08-30T16:54:20.791" v="4177" actId="2696"/>
        <pc:sldMkLst>
          <pc:docMk/>
          <pc:sldMk cId="1696163626" sldId="659"/>
        </pc:sldMkLst>
      </pc:sldChg>
      <pc:sldChg chg="del">
        <pc:chgData name="Janice Fernandes" userId="e9756176-d0fb-497d-a3b7-b3f151cdbc82" providerId="ADAL" clId="{9FD56A9B-5CB4-4051-94F3-B6E9BDC1EFC0}" dt="2024-08-30T16:54:27.333" v="4180" actId="2696"/>
        <pc:sldMkLst>
          <pc:docMk/>
          <pc:sldMk cId="3698708929" sldId="661"/>
        </pc:sldMkLst>
      </pc:sldChg>
      <pc:sldChg chg="del">
        <pc:chgData name="Janice Fernandes" userId="e9756176-d0fb-497d-a3b7-b3f151cdbc82" providerId="ADAL" clId="{9FD56A9B-5CB4-4051-94F3-B6E9BDC1EFC0}" dt="2024-08-30T16:54:22.909" v="4178" actId="2696"/>
        <pc:sldMkLst>
          <pc:docMk/>
          <pc:sldMk cId="2240262329" sldId="662"/>
        </pc:sldMkLst>
      </pc:sldChg>
      <pc:sldChg chg="del">
        <pc:chgData name="Janice Fernandes" userId="e9756176-d0fb-497d-a3b7-b3f151cdbc82" providerId="ADAL" clId="{9FD56A9B-5CB4-4051-94F3-B6E9BDC1EFC0}" dt="2024-08-30T16:54:25.050" v="4179" actId="2696"/>
        <pc:sldMkLst>
          <pc:docMk/>
          <pc:sldMk cId="1905753767" sldId="665"/>
        </pc:sldMkLst>
      </pc:sldChg>
      <pc:sldChg chg="del">
        <pc:chgData name="Janice Fernandes" userId="e9756176-d0fb-497d-a3b7-b3f151cdbc82" providerId="ADAL" clId="{9FD56A9B-5CB4-4051-94F3-B6E9BDC1EFC0}" dt="2024-08-30T16:54:00.482" v="4171" actId="2696"/>
        <pc:sldMkLst>
          <pc:docMk/>
          <pc:sldMk cId="3213607219" sldId="670"/>
        </pc:sldMkLst>
      </pc:sldChg>
      <pc:sldChg chg="del">
        <pc:chgData name="Janice Fernandes" userId="e9756176-d0fb-497d-a3b7-b3f151cdbc82" providerId="ADAL" clId="{9FD56A9B-5CB4-4051-94F3-B6E9BDC1EFC0}" dt="2024-08-30T14:02:34.219" v="108" actId="2696"/>
        <pc:sldMkLst>
          <pc:docMk/>
          <pc:sldMk cId="4231197052" sldId="687"/>
        </pc:sldMkLst>
      </pc:sldChg>
      <pc:sldChg chg="ord">
        <pc:chgData name="Janice Fernandes" userId="e9756176-d0fb-497d-a3b7-b3f151cdbc82" providerId="ADAL" clId="{9FD56A9B-5CB4-4051-94F3-B6E9BDC1EFC0}" dt="2024-08-30T16:52:14.142" v="4139"/>
        <pc:sldMkLst>
          <pc:docMk/>
          <pc:sldMk cId="2034644545" sldId="688"/>
        </pc:sldMkLst>
      </pc:sldChg>
      <pc:sldChg chg="del">
        <pc:chgData name="Janice Fernandes" userId="e9756176-d0fb-497d-a3b7-b3f151cdbc82" providerId="ADAL" clId="{9FD56A9B-5CB4-4051-94F3-B6E9BDC1EFC0}" dt="2024-08-30T16:54:36.344" v="4183" actId="2696"/>
        <pc:sldMkLst>
          <pc:docMk/>
          <pc:sldMk cId="3795409945" sldId="690"/>
        </pc:sldMkLst>
      </pc:sldChg>
      <pc:sldChg chg="del">
        <pc:chgData name="Janice Fernandes" userId="e9756176-d0fb-497d-a3b7-b3f151cdbc82" providerId="ADAL" clId="{9FD56A9B-5CB4-4051-94F3-B6E9BDC1EFC0}" dt="2024-08-30T16:54:09.604" v="4175" actId="2696"/>
        <pc:sldMkLst>
          <pc:docMk/>
          <pc:sldMk cId="4183099715" sldId="699"/>
        </pc:sldMkLst>
      </pc:sldChg>
      <pc:sldChg chg="del">
        <pc:chgData name="Janice Fernandes" userId="e9756176-d0fb-497d-a3b7-b3f151cdbc82" providerId="ADAL" clId="{9FD56A9B-5CB4-4051-94F3-B6E9BDC1EFC0}" dt="2024-08-30T16:54:07.858" v="4174" actId="2696"/>
        <pc:sldMkLst>
          <pc:docMk/>
          <pc:sldMk cId="1545732673" sldId="700"/>
        </pc:sldMkLst>
      </pc:sldChg>
      <pc:sldChg chg="del">
        <pc:chgData name="Janice Fernandes" userId="e9756176-d0fb-497d-a3b7-b3f151cdbc82" providerId="ADAL" clId="{9FD56A9B-5CB4-4051-94F3-B6E9BDC1EFC0}" dt="2024-08-30T16:54:16.506" v="4176" actId="2696"/>
        <pc:sldMkLst>
          <pc:docMk/>
          <pc:sldMk cId="2255031447" sldId="702"/>
        </pc:sldMkLst>
      </pc:sldChg>
      <pc:sldChg chg="add del modTransition">
        <pc:chgData name="Janice Fernandes" userId="e9756176-d0fb-497d-a3b7-b3f151cdbc82" providerId="ADAL" clId="{9FD56A9B-5CB4-4051-94F3-B6E9BDC1EFC0}" dt="2024-08-30T17:08:59.408" v="4404"/>
        <pc:sldMkLst>
          <pc:docMk/>
          <pc:sldMk cId="1750789866" sldId="708"/>
        </pc:sldMkLst>
      </pc:sldChg>
      <pc:sldChg chg="del">
        <pc:chgData name="Janice Fernandes" userId="e9756176-d0fb-497d-a3b7-b3f151cdbc82" providerId="ADAL" clId="{9FD56A9B-5CB4-4051-94F3-B6E9BDC1EFC0}" dt="2024-09-01T04:09:16.486" v="4600" actId="2696"/>
        <pc:sldMkLst>
          <pc:docMk/>
          <pc:sldMk cId="2183677706" sldId="715"/>
        </pc:sldMkLst>
      </pc:sldChg>
      <pc:sldChg chg="del">
        <pc:chgData name="Janice Fernandes" userId="e9756176-d0fb-497d-a3b7-b3f151cdbc82" providerId="ADAL" clId="{9FD56A9B-5CB4-4051-94F3-B6E9BDC1EFC0}" dt="2024-08-30T16:52:40.129" v="4148" actId="2696"/>
        <pc:sldMkLst>
          <pc:docMk/>
          <pc:sldMk cId="1098821195" sldId="716"/>
        </pc:sldMkLst>
      </pc:sldChg>
      <pc:sldChg chg="del">
        <pc:chgData name="Janice Fernandes" userId="e9756176-d0fb-497d-a3b7-b3f151cdbc82" providerId="ADAL" clId="{9FD56A9B-5CB4-4051-94F3-B6E9BDC1EFC0}" dt="2024-08-30T16:54:54.559" v="4188" actId="2696"/>
        <pc:sldMkLst>
          <pc:docMk/>
          <pc:sldMk cId="1183490782" sldId="721"/>
        </pc:sldMkLst>
      </pc:sldChg>
      <pc:sldChg chg="del">
        <pc:chgData name="Janice Fernandes" userId="e9756176-d0fb-497d-a3b7-b3f151cdbc82" providerId="ADAL" clId="{9FD56A9B-5CB4-4051-94F3-B6E9BDC1EFC0}" dt="2024-08-30T16:55:06.410" v="4189" actId="2696"/>
        <pc:sldMkLst>
          <pc:docMk/>
          <pc:sldMk cId="1157427632" sldId="728"/>
        </pc:sldMkLst>
      </pc:sldChg>
      <pc:sldChg chg="modSp">
        <pc:chgData name="Janice Fernandes" userId="e9756176-d0fb-497d-a3b7-b3f151cdbc82" providerId="ADAL" clId="{9FD56A9B-5CB4-4051-94F3-B6E9BDC1EFC0}" dt="2024-08-30T17:07:29.604" v="4402" actId="6549"/>
        <pc:sldMkLst>
          <pc:docMk/>
          <pc:sldMk cId="3353691418" sldId="729"/>
        </pc:sldMkLst>
        <pc:spChg chg="mod">
          <ac:chgData name="Janice Fernandes" userId="e9756176-d0fb-497d-a3b7-b3f151cdbc82" providerId="ADAL" clId="{9FD56A9B-5CB4-4051-94F3-B6E9BDC1EFC0}" dt="2024-08-30T17:07:29.604" v="4402" actId="6549"/>
          <ac:spMkLst>
            <pc:docMk/>
            <pc:sldMk cId="3353691418" sldId="729"/>
            <ac:spMk id="4" creationId="{141CD2FB-9B1A-54A0-20AC-AFBE1CB3C059}"/>
          </ac:spMkLst>
        </pc:spChg>
      </pc:sldChg>
      <pc:sldChg chg="del">
        <pc:chgData name="Janice Fernandes" userId="e9756176-d0fb-497d-a3b7-b3f151cdbc82" providerId="ADAL" clId="{9FD56A9B-5CB4-4051-94F3-B6E9BDC1EFC0}" dt="2024-08-30T16:52:54.657" v="4154" actId="2696"/>
        <pc:sldMkLst>
          <pc:docMk/>
          <pc:sldMk cId="2617674052" sldId="730"/>
        </pc:sldMkLst>
      </pc:sldChg>
      <pc:sldChg chg="del">
        <pc:chgData name="Janice Fernandes" userId="e9756176-d0fb-497d-a3b7-b3f151cdbc82" providerId="ADAL" clId="{9FD56A9B-5CB4-4051-94F3-B6E9BDC1EFC0}" dt="2024-08-30T16:52:50.295" v="4152" actId="2696"/>
        <pc:sldMkLst>
          <pc:docMk/>
          <pc:sldMk cId="4232339399" sldId="731"/>
        </pc:sldMkLst>
      </pc:sldChg>
      <pc:sldChg chg="del">
        <pc:chgData name="Janice Fernandes" userId="e9756176-d0fb-497d-a3b7-b3f151cdbc82" providerId="ADAL" clId="{9FD56A9B-5CB4-4051-94F3-B6E9BDC1EFC0}" dt="2024-08-30T16:52:59.772" v="4156" actId="2696"/>
        <pc:sldMkLst>
          <pc:docMk/>
          <pc:sldMk cId="2357217072" sldId="732"/>
        </pc:sldMkLst>
      </pc:sldChg>
      <pc:sldChg chg="del">
        <pc:chgData name="Janice Fernandes" userId="e9756176-d0fb-497d-a3b7-b3f151cdbc82" providerId="ADAL" clId="{9FD56A9B-5CB4-4051-94F3-B6E9BDC1EFC0}" dt="2024-08-30T16:52:52.554" v="4153" actId="2696"/>
        <pc:sldMkLst>
          <pc:docMk/>
          <pc:sldMk cId="2227829319" sldId="733"/>
        </pc:sldMkLst>
      </pc:sldChg>
      <pc:sldChg chg="del">
        <pc:chgData name="Janice Fernandes" userId="e9756176-d0fb-497d-a3b7-b3f151cdbc82" providerId="ADAL" clId="{9FD56A9B-5CB4-4051-94F3-B6E9BDC1EFC0}" dt="2024-08-30T16:52:57.479" v="4155" actId="2696"/>
        <pc:sldMkLst>
          <pc:docMk/>
          <pc:sldMk cId="1476156813" sldId="734"/>
        </pc:sldMkLst>
      </pc:sldChg>
      <pc:sldChg chg="del">
        <pc:chgData name="Janice Fernandes" userId="e9756176-d0fb-497d-a3b7-b3f151cdbc82" providerId="ADAL" clId="{9FD56A9B-5CB4-4051-94F3-B6E9BDC1EFC0}" dt="2024-08-30T16:52:44.988" v="4150" actId="2696"/>
        <pc:sldMkLst>
          <pc:docMk/>
          <pc:sldMk cId="2020537254" sldId="735"/>
        </pc:sldMkLst>
      </pc:sldChg>
      <pc:sldChg chg="del">
        <pc:chgData name="Janice Fernandes" userId="e9756176-d0fb-497d-a3b7-b3f151cdbc82" providerId="ADAL" clId="{9FD56A9B-5CB4-4051-94F3-B6E9BDC1EFC0}" dt="2024-08-30T16:53:51.442" v="4169" actId="2696"/>
        <pc:sldMkLst>
          <pc:docMk/>
          <pc:sldMk cId="2060241476" sldId="738"/>
        </pc:sldMkLst>
      </pc:sldChg>
      <pc:sldChg chg="del">
        <pc:chgData name="Janice Fernandes" userId="e9756176-d0fb-497d-a3b7-b3f151cdbc82" providerId="ADAL" clId="{9FD56A9B-5CB4-4051-94F3-B6E9BDC1EFC0}" dt="2024-08-30T16:53:28.219" v="4163" actId="2696"/>
        <pc:sldMkLst>
          <pc:docMk/>
          <pc:sldMk cId="58148928" sldId="740"/>
        </pc:sldMkLst>
      </pc:sldChg>
      <pc:sldChg chg="del">
        <pc:chgData name="Janice Fernandes" userId="e9756176-d0fb-497d-a3b7-b3f151cdbc82" providerId="ADAL" clId="{9FD56A9B-5CB4-4051-94F3-B6E9BDC1EFC0}" dt="2024-08-30T16:52:48.067" v="4151" actId="2696"/>
        <pc:sldMkLst>
          <pc:docMk/>
          <pc:sldMk cId="2757164970" sldId="741"/>
        </pc:sldMkLst>
      </pc:sldChg>
      <pc:sldChg chg="ord">
        <pc:chgData name="Janice Fernandes" userId="e9756176-d0fb-497d-a3b7-b3f151cdbc82" providerId="ADAL" clId="{9FD56A9B-5CB4-4051-94F3-B6E9BDC1EFC0}" dt="2024-08-30T16:53:19.311" v="4160"/>
        <pc:sldMkLst>
          <pc:docMk/>
          <pc:sldMk cId="3777979634" sldId="742"/>
        </pc:sldMkLst>
      </pc:sldChg>
      <pc:sldChg chg="del">
        <pc:chgData name="Janice Fernandes" userId="e9756176-d0fb-497d-a3b7-b3f151cdbc82" providerId="ADAL" clId="{9FD56A9B-5CB4-4051-94F3-B6E9BDC1EFC0}" dt="2024-08-30T16:53:57.031" v="4170" actId="2696"/>
        <pc:sldMkLst>
          <pc:docMk/>
          <pc:sldMk cId="2461591925" sldId="743"/>
        </pc:sldMkLst>
      </pc:sldChg>
      <pc:sldChg chg="del">
        <pc:chgData name="Janice Fernandes" userId="e9756176-d0fb-497d-a3b7-b3f151cdbc82" providerId="ADAL" clId="{9FD56A9B-5CB4-4051-94F3-B6E9BDC1EFC0}" dt="2024-08-30T16:54:44.676" v="4185" actId="2696"/>
        <pc:sldMkLst>
          <pc:docMk/>
          <pc:sldMk cId="1225622056" sldId="744"/>
        </pc:sldMkLst>
      </pc:sldChg>
      <pc:sldChg chg="del">
        <pc:chgData name="Janice Fernandes" userId="e9756176-d0fb-497d-a3b7-b3f151cdbc82" providerId="ADAL" clId="{9FD56A9B-5CB4-4051-94F3-B6E9BDC1EFC0}" dt="2024-08-30T16:52:00.298" v="4135" actId="2696"/>
        <pc:sldMkLst>
          <pc:docMk/>
          <pc:sldMk cId="588263023" sldId="745"/>
        </pc:sldMkLst>
      </pc:sldChg>
      <pc:sldChg chg="del">
        <pc:chgData name="Janice Fernandes" userId="e9756176-d0fb-497d-a3b7-b3f151cdbc82" providerId="ADAL" clId="{9FD56A9B-5CB4-4051-94F3-B6E9BDC1EFC0}" dt="2024-08-30T16:54:02.718" v="4172" actId="2696"/>
        <pc:sldMkLst>
          <pc:docMk/>
          <pc:sldMk cId="2666983698" sldId="750"/>
        </pc:sldMkLst>
      </pc:sldChg>
      <pc:sldChg chg="del">
        <pc:chgData name="Janice Fernandes" userId="e9756176-d0fb-497d-a3b7-b3f151cdbc82" providerId="ADAL" clId="{9FD56A9B-5CB4-4051-94F3-B6E9BDC1EFC0}" dt="2024-08-30T14:56:31.802" v="2012" actId="2696"/>
        <pc:sldMkLst>
          <pc:docMk/>
          <pc:sldMk cId="154730403" sldId="751"/>
        </pc:sldMkLst>
      </pc:sldChg>
      <pc:sldChg chg="addSp delSp modSp new mod modClrScheme modAnim chgLayout">
        <pc:chgData name="Janice Fernandes" userId="e9756176-d0fb-497d-a3b7-b3f151cdbc82" providerId="ADAL" clId="{9FD56A9B-5CB4-4051-94F3-B6E9BDC1EFC0}" dt="2024-08-30T15:14:07.883" v="2095"/>
        <pc:sldMkLst>
          <pc:docMk/>
          <pc:sldMk cId="2845858493" sldId="752"/>
        </pc:sldMkLst>
        <pc:spChg chg="del">
          <ac:chgData name="Janice Fernandes" userId="e9756176-d0fb-497d-a3b7-b3f151cdbc82" providerId="ADAL" clId="{9FD56A9B-5CB4-4051-94F3-B6E9BDC1EFC0}" dt="2024-08-30T13:26:41.143" v="1" actId="700"/>
          <ac:spMkLst>
            <pc:docMk/>
            <pc:sldMk cId="2845858493" sldId="752"/>
            <ac:spMk id="2" creationId="{51487155-86C0-C4FE-F923-261B7B3753D9}"/>
          </ac:spMkLst>
        </pc:spChg>
        <pc:spChg chg="mod ord">
          <ac:chgData name="Janice Fernandes" userId="e9756176-d0fb-497d-a3b7-b3f151cdbc82" providerId="ADAL" clId="{9FD56A9B-5CB4-4051-94F3-B6E9BDC1EFC0}" dt="2024-08-30T13:26:41.143" v="1" actId="700"/>
          <ac:spMkLst>
            <pc:docMk/>
            <pc:sldMk cId="2845858493" sldId="752"/>
            <ac:spMk id="3" creationId="{05A930A9-D884-42B1-5E35-AB48844A9375}"/>
          </ac:spMkLst>
        </pc:spChg>
        <pc:spChg chg="add mod">
          <ac:chgData name="Janice Fernandes" userId="e9756176-d0fb-497d-a3b7-b3f151cdbc82" providerId="ADAL" clId="{9FD56A9B-5CB4-4051-94F3-B6E9BDC1EFC0}" dt="2024-08-30T13:29:10.573" v="40" actId="692"/>
          <ac:spMkLst>
            <pc:docMk/>
            <pc:sldMk cId="2845858493" sldId="752"/>
            <ac:spMk id="7" creationId="{E55A2A77-AD3D-085B-915E-2B38F902CDE2}"/>
          </ac:spMkLst>
        </pc:spChg>
        <pc:picChg chg="add mod">
          <ac:chgData name="Janice Fernandes" userId="e9756176-d0fb-497d-a3b7-b3f151cdbc82" providerId="ADAL" clId="{9FD56A9B-5CB4-4051-94F3-B6E9BDC1EFC0}" dt="2024-08-30T14:40:10.067" v="867" actId="14100"/>
          <ac:picMkLst>
            <pc:docMk/>
            <pc:sldMk cId="2845858493" sldId="752"/>
            <ac:picMk id="5" creationId="{21D2DA78-A6D7-A267-0D45-10C26B82E12A}"/>
          </ac:picMkLst>
        </pc:picChg>
      </pc:sldChg>
      <pc:sldChg chg="addSp delSp modSp new del mod ord delAnim modAnim">
        <pc:chgData name="Janice Fernandes" userId="e9756176-d0fb-497d-a3b7-b3f151cdbc82" providerId="ADAL" clId="{9FD56A9B-5CB4-4051-94F3-B6E9BDC1EFC0}" dt="2024-08-30T16:51:57.628" v="4134" actId="2696"/>
        <pc:sldMkLst>
          <pc:docMk/>
          <pc:sldMk cId="1803360196" sldId="753"/>
        </pc:sldMkLst>
        <pc:spChg chg="add del">
          <ac:chgData name="Janice Fernandes" userId="e9756176-d0fb-497d-a3b7-b3f151cdbc82" providerId="ADAL" clId="{9FD56A9B-5CB4-4051-94F3-B6E9BDC1EFC0}" dt="2024-08-30T14:10:19.473" v="413" actId="478"/>
          <ac:spMkLst>
            <pc:docMk/>
            <pc:sldMk cId="1803360196" sldId="753"/>
            <ac:spMk id="4" creationId="{9835DA7D-3BE0-E409-5CBA-CE5D933ADC64}"/>
          </ac:spMkLst>
        </pc:spChg>
        <pc:spChg chg="add del mod">
          <ac:chgData name="Janice Fernandes" userId="e9756176-d0fb-497d-a3b7-b3f151cdbc82" providerId="ADAL" clId="{9FD56A9B-5CB4-4051-94F3-B6E9BDC1EFC0}" dt="2024-08-30T14:10:21.302" v="414" actId="478"/>
          <ac:spMkLst>
            <pc:docMk/>
            <pc:sldMk cId="1803360196" sldId="753"/>
            <ac:spMk id="6" creationId="{3ED1A306-A10D-129F-5E73-398F0994CAEA}"/>
          </ac:spMkLst>
        </pc:spChg>
        <pc:spChg chg="add del mod">
          <ac:chgData name="Janice Fernandes" userId="e9756176-d0fb-497d-a3b7-b3f151cdbc82" providerId="ADAL" clId="{9FD56A9B-5CB4-4051-94F3-B6E9BDC1EFC0}" dt="2024-08-30T14:15:15.665" v="542" actId="478"/>
          <ac:spMkLst>
            <pc:docMk/>
            <pc:sldMk cId="1803360196" sldId="753"/>
            <ac:spMk id="8" creationId="{13AF7875-C665-CD29-9E6E-B676D3FE4A13}"/>
          </ac:spMkLst>
        </pc:spChg>
        <pc:spChg chg="add del mod">
          <ac:chgData name="Janice Fernandes" userId="e9756176-d0fb-497d-a3b7-b3f151cdbc82" providerId="ADAL" clId="{9FD56A9B-5CB4-4051-94F3-B6E9BDC1EFC0}" dt="2024-08-30T14:15:13.300" v="541" actId="478"/>
          <ac:spMkLst>
            <pc:docMk/>
            <pc:sldMk cId="1803360196" sldId="753"/>
            <ac:spMk id="10" creationId="{E7BFD590-63B5-0513-42BB-0CDB3610BD70}"/>
          </ac:spMkLst>
        </pc:spChg>
        <pc:spChg chg="add del mod">
          <ac:chgData name="Janice Fernandes" userId="e9756176-d0fb-497d-a3b7-b3f151cdbc82" providerId="ADAL" clId="{9FD56A9B-5CB4-4051-94F3-B6E9BDC1EFC0}" dt="2024-08-30T14:15:18.746" v="543" actId="21"/>
          <ac:spMkLst>
            <pc:docMk/>
            <pc:sldMk cId="1803360196" sldId="753"/>
            <ac:spMk id="12" creationId="{D2740E33-1DA4-D604-DD30-D6F563BAB25A}"/>
          </ac:spMkLst>
        </pc:spChg>
        <pc:spChg chg="add del mod">
          <ac:chgData name="Janice Fernandes" userId="e9756176-d0fb-497d-a3b7-b3f151cdbc82" providerId="ADAL" clId="{9FD56A9B-5CB4-4051-94F3-B6E9BDC1EFC0}" dt="2024-08-30T14:08:59.977" v="287" actId="478"/>
          <ac:spMkLst>
            <pc:docMk/>
            <pc:sldMk cId="1803360196" sldId="753"/>
            <ac:spMk id="13" creationId="{53ECC9CC-D80A-B890-6629-E04BA0580E86}"/>
          </ac:spMkLst>
        </pc:spChg>
      </pc:sldChg>
      <pc:sldChg chg="addSp delSp modSp new del mod">
        <pc:chgData name="Janice Fernandes" userId="e9756176-d0fb-497d-a3b7-b3f151cdbc82" providerId="ADAL" clId="{9FD56A9B-5CB4-4051-94F3-B6E9BDC1EFC0}" dt="2024-09-01T04:09:06.506" v="4598" actId="2696"/>
        <pc:sldMkLst>
          <pc:docMk/>
          <pc:sldMk cId="1082916350" sldId="754"/>
        </pc:sldMkLst>
        <pc:spChg chg="add del mod">
          <ac:chgData name="Janice Fernandes" userId="e9756176-d0fb-497d-a3b7-b3f151cdbc82" providerId="ADAL" clId="{9FD56A9B-5CB4-4051-94F3-B6E9BDC1EFC0}" dt="2024-08-30T14:19:18.052" v="708" actId="478"/>
          <ac:spMkLst>
            <pc:docMk/>
            <pc:sldMk cId="1082916350" sldId="754"/>
            <ac:spMk id="4" creationId="{7B037993-4C63-CD50-911A-54839E108A30}"/>
          </ac:spMkLst>
        </pc:spChg>
        <pc:spChg chg="add mod">
          <ac:chgData name="Janice Fernandes" userId="e9756176-d0fb-497d-a3b7-b3f151cdbc82" providerId="ADAL" clId="{9FD56A9B-5CB4-4051-94F3-B6E9BDC1EFC0}" dt="2024-08-30T14:19:42.229" v="710" actId="14100"/>
          <ac:spMkLst>
            <pc:docMk/>
            <pc:sldMk cId="1082916350" sldId="754"/>
            <ac:spMk id="6" creationId="{4522ED69-3308-DA85-A7DE-1A9F785D3F2E}"/>
          </ac:spMkLst>
        </pc:spChg>
        <pc:spChg chg="add mod">
          <ac:chgData name="Janice Fernandes" userId="e9756176-d0fb-497d-a3b7-b3f151cdbc82" providerId="ADAL" clId="{9FD56A9B-5CB4-4051-94F3-B6E9BDC1EFC0}" dt="2024-08-30T14:19:20.714" v="709" actId="14100"/>
          <ac:spMkLst>
            <pc:docMk/>
            <pc:sldMk cId="1082916350" sldId="754"/>
            <ac:spMk id="8" creationId="{41646481-F16F-0711-643C-941A923B8E0A}"/>
          </ac:spMkLst>
        </pc:spChg>
      </pc:sldChg>
      <pc:sldChg chg="add ord modTransition">
        <pc:chgData name="Janice Fernandes" userId="e9756176-d0fb-497d-a3b7-b3f151cdbc82" providerId="ADAL" clId="{9FD56A9B-5CB4-4051-94F3-B6E9BDC1EFC0}" dt="2024-08-30T15:47:39.661" v="2780"/>
        <pc:sldMkLst>
          <pc:docMk/>
          <pc:sldMk cId="46493717" sldId="755"/>
        </pc:sldMkLst>
      </pc:sldChg>
      <pc:sldChg chg="addSp new del mod">
        <pc:chgData name="Janice Fernandes" userId="e9756176-d0fb-497d-a3b7-b3f151cdbc82" providerId="ADAL" clId="{9FD56A9B-5CB4-4051-94F3-B6E9BDC1EFC0}" dt="2024-08-30T14:20:18.848" v="713" actId="2696"/>
        <pc:sldMkLst>
          <pc:docMk/>
          <pc:sldMk cId="1878680234" sldId="755"/>
        </pc:sldMkLst>
        <pc:spChg chg="add">
          <ac:chgData name="Janice Fernandes" userId="e9756176-d0fb-497d-a3b7-b3f151cdbc82" providerId="ADAL" clId="{9FD56A9B-5CB4-4051-94F3-B6E9BDC1EFC0}" dt="2024-08-30T13:43:02.559" v="98" actId="22"/>
          <ac:spMkLst>
            <pc:docMk/>
            <pc:sldMk cId="1878680234" sldId="755"/>
            <ac:spMk id="4" creationId="{DB75DBF1-711D-D5CB-0892-E37D91C63AEF}"/>
          </ac:spMkLst>
        </pc:spChg>
      </pc:sldChg>
      <pc:sldChg chg="addSp modSp new del">
        <pc:chgData name="Janice Fernandes" userId="e9756176-d0fb-497d-a3b7-b3f151cdbc82" providerId="ADAL" clId="{9FD56A9B-5CB4-4051-94F3-B6E9BDC1EFC0}" dt="2024-09-01T04:09:10.457" v="4599" actId="2696"/>
        <pc:sldMkLst>
          <pc:docMk/>
          <pc:sldMk cId="2318984448" sldId="756"/>
        </pc:sldMkLst>
        <pc:spChg chg="add mod">
          <ac:chgData name="Janice Fernandes" userId="e9756176-d0fb-497d-a3b7-b3f151cdbc82" providerId="ADAL" clId="{9FD56A9B-5CB4-4051-94F3-B6E9BDC1EFC0}" dt="2024-08-30T14:15:30.946" v="544"/>
          <ac:spMkLst>
            <pc:docMk/>
            <pc:sldMk cId="2318984448" sldId="756"/>
            <ac:spMk id="12" creationId="{D2740E33-1DA4-D604-DD30-D6F563BAB25A}"/>
          </ac:spMkLst>
        </pc:spChg>
      </pc:sldChg>
      <pc:sldChg chg="addSp modSp new mod modAnim">
        <pc:chgData name="Janice Fernandes" userId="e9756176-d0fb-497d-a3b7-b3f151cdbc82" providerId="ADAL" clId="{9FD56A9B-5CB4-4051-94F3-B6E9BDC1EFC0}" dt="2024-08-30T16:49:51.669" v="4035" actId="20578"/>
        <pc:sldMkLst>
          <pc:docMk/>
          <pc:sldMk cId="3272644909" sldId="757"/>
        </pc:sldMkLst>
        <pc:spChg chg="add mod">
          <ac:chgData name="Janice Fernandes" userId="e9756176-d0fb-497d-a3b7-b3f151cdbc82" providerId="ADAL" clId="{9FD56A9B-5CB4-4051-94F3-B6E9BDC1EFC0}" dt="2024-08-30T14:06:54.325" v="220" actId="14100"/>
          <ac:spMkLst>
            <pc:docMk/>
            <pc:sldMk cId="3272644909" sldId="757"/>
            <ac:spMk id="4" creationId="{EFFF1A2B-215C-7A1F-3E10-FBCE488800DF}"/>
          </ac:spMkLst>
        </pc:spChg>
        <pc:spChg chg="add mod">
          <ac:chgData name="Janice Fernandes" userId="e9756176-d0fb-497d-a3b7-b3f151cdbc82" providerId="ADAL" clId="{9FD56A9B-5CB4-4051-94F3-B6E9BDC1EFC0}" dt="2024-08-30T16:49:51.669" v="4035" actId="20578"/>
          <ac:spMkLst>
            <pc:docMk/>
            <pc:sldMk cId="3272644909" sldId="757"/>
            <ac:spMk id="5" creationId="{01D1BED9-4EF9-8E2C-4837-1E62B89D6552}"/>
          </ac:spMkLst>
        </pc:spChg>
        <pc:picChg chg="add mod">
          <ac:chgData name="Janice Fernandes" userId="e9756176-d0fb-497d-a3b7-b3f151cdbc82" providerId="ADAL" clId="{9FD56A9B-5CB4-4051-94F3-B6E9BDC1EFC0}" dt="2024-08-30T14:18:17.528" v="698" actId="1076"/>
          <ac:picMkLst>
            <pc:docMk/>
            <pc:sldMk cId="3272644909" sldId="757"/>
            <ac:picMk id="1026" creationId="{134B6F82-3E62-5437-4C08-FD9794B594F7}"/>
          </ac:picMkLst>
        </pc:picChg>
      </pc:sldChg>
      <pc:sldChg chg="modSp add del mod">
        <pc:chgData name="Janice Fernandes" userId="e9756176-d0fb-497d-a3b7-b3f151cdbc82" providerId="ADAL" clId="{9FD56A9B-5CB4-4051-94F3-B6E9BDC1EFC0}" dt="2024-08-30T14:20:02.620" v="712" actId="2696"/>
        <pc:sldMkLst>
          <pc:docMk/>
          <pc:sldMk cId="3544682170" sldId="758"/>
        </pc:sldMkLst>
        <pc:spChg chg="mod">
          <ac:chgData name="Janice Fernandes" userId="e9756176-d0fb-497d-a3b7-b3f151cdbc82" providerId="ADAL" clId="{9FD56A9B-5CB4-4051-94F3-B6E9BDC1EFC0}" dt="2024-08-30T14:20:00.050" v="711" actId="1076"/>
          <ac:spMkLst>
            <pc:docMk/>
            <pc:sldMk cId="3544682170" sldId="758"/>
            <ac:spMk id="8" creationId="{41646481-F16F-0711-643C-941A923B8E0A}"/>
          </ac:spMkLst>
        </pc:spChg>
      </pc:sldChg>
      <pc:sldChg chg="addSp delSp modSp add mod ord modAnim">
        <pc:chgData name="Janice Fernandes" userId="e9756176-d0fb-497d-a3b7-b3f151cdbc82" providerId="ADAL" clId="{9FD56A9B-5CB4-4051-94F3-B6E9BDC1EFC0}" dt="2024-08-30T15:42:45.882" v="2728" actId="12"/>
        <pc:sldMkLst>
          <pc:docMk/>
          <pc:sldMk cId="4054455559" sldId="758"/>
        </pc:sldMkLst>
        <pc:spChg chg="mod">
          <ac:chgData name="Janice Fernandes" userId="e9756176-d0fb-497d-a3b7-b3f151cdbc82" providerId="ADAL" clId="{9FD56A9B-5CB4-4051-94F3-B6E9BDC1EFC0}" dt="2024-08-30T14:42:54.796" v="894" actId="20577"/>
          <ac:spMkLst>
            <pc:docMk/>
            <pc:sldMk cId="4054455559" sldId="758"/>
            <ac:spMk id="4" creationId="{EFFF1A2B-215C-7A1F-3E10-FBCE488800DF}"/>
          </ac:spMkLst>
        </pc:spChg>
        <pc:spChg chg="del mod">
          <ac:chgData name="Janice Fernandes" userId="e9756176-d0fb-497d-a3b7-b3f151cdbc82" providerId="ADAL" clId="{9FD56A9B-5CB4-4051-94F3-B6E9BDC1EFC0}" dt="2024-08-30T14:22:44.862" v="778" actId="478"/>
          <ac:spMkLst>
            <pc:docMk/>
            <pc:sldMk cId="4054455559" sldId="758"/>
            <ac:spMk id="5" creationId="{01D1BED9-4EF9-8E2C-4837-1E62B89D6552}"/>
          </ac:spMkLst>
        </pc:spChg>
        <pc:spChg chg="add mod">
          <ac:chgData name="Janice Fernandes" userId="e9756176-d0fb-497d-a3b7-b3f151cdbc82" providerId="ADAL" clId="{9FD56A9B-5CB4-4051-94F3-B6E9BDC1EFC0}" dt="2024-08-30T14:37:41.640" v="845" actId="1076"/>
          <ac:spMkLst>
            <pc:docMk/>
            <pc:sldMk cId="4054455559" sldId="758"/>
            <ac:spMk id="8" creationId="{2C5B1D0C-CF80-DE7A-4C19-EDF212610863}"/>
          </ac:spMkLst>
        </pc:spChg>
        <pc:spChg chg="add mod">
          <ac:chgData name="Janice Fernandes" userId="e9756176-d0fb-497d-a3b7-b3f151cdbc82" providerId="ADAL" clId="{9FD56A9B-5CB4-4051-94F3-B6E9BDC1EFC0}" dt="2024-08-30T15:42:45.882" v="2728" actId="12"/>
          <ac:spMkLst>
            <pc:docMk/>
            <pc:sldMk cId="4054455559" sldId="758"/>
            <ac:spMk id="10" creationId="{4CDB13B0-806D-55B5-0286-075C30FD2C76}"/>
          </ac:spMkLst>
        </pc:spChg>
        <pc:picChg chg="add del mod">
          <ac:chgData name="Janice Fernandes" userId="e9756176-d0fb-497d-a3b7-b3f151cdbc82" providerId="ADAL" clId="{9FD56A9B-5CB4-4051-94F3-B6E9BDC1EFC0}" dt="2024-08-30T14:30:33.480" v="825" actId="478"/>
          <ac:picMkLst>
            <pc:docMk/>
            <pc:sldMk cId="4054455559" sldId="758"/>
            <ac:picMk id="6" creationId="{76C6B853-EB7A-7AF7-FC5E-FDE1D2A85F98}"/>
          </ac:picMkLst>
        </pc:picChg>
        <pc:picChg chg="del">
          <ac:chgData name="Janice Fernandes" userId="e9756176-d0fb-497d-a3b7-b3f151cdbc82" providerId="ADAL" clId="{9FD56A9B-5CB4-4051-94F3-B6E9BDC1EFC0}" dt="2024-08-30T14:27:08.147" v="811" actId="478"/>
          <ac:picMkLst>
            <pc:docMk/>
            <pc:sldMk cId="4054455559" sldId="758"/>
            <ac:picMk id="1026" creationId="{134B6F82-3E62-5437-4C08-FD9794B594F7}"/>
          </ac:picMkLst>
        </pc:picChg>
      </pc:sldChg>
      <pc:sldChg chg="addSp modSp new del mod">
        <pc:chgData name="Janice Fernandes" userId="e9756176-d0fb-497d-a3b7-b3f151cdbc82" providerId="ADAL" clId="{9FD56A9B-5CB4-4051-94F3-B6E9BDC1EFC0}" dt="2024-08-30T15:19:32.848" v="2145" actId="2696"/>
        <pc:sldMkLst>
          <pc:docMk/>
          <pc:sldMk cId="2630053101" sldId="759"/>
        </pc:sldMkLst>
        <pc:picChg chg="add mod">
          <ac:chgData name="Janice Fernandes" userId="e9756176-d0fb-497d-a3b7-b3f151cdbc82" providerId="ADAL" clId="{9FD56A9B-5CB4-4051-94F3-B6E9BDC1EFC0}" dt="2024-08-30T14:24:15.749" v="807" actId="14100"/>
          <ac:picMkLst>
            <pc:docMk/>
            <pc:sldMk cId="2630053101" sldId="759"/>
            <ac:picMk id="4" creationId="{B1D22B46-56D8-B06C-942B-8AB45F9A197A}"/>
          </ac:picMkLst>
        </pc:picChg>
      </pc:sldChg>
      <pc:sldChg chg="modSp add mod modAnim">
        <pc:chgData name="Janice Fernandes" userId="e9756176-d0fb-497d-a3b7-b3f151cdbc82" providerId="ADAL" clId="{9FD56A9B-5CB4-4051-94F3-B6E9BDC1EFC0}" dt="2024-08-30T15:41:34.583" v="2722" actId="14100"/>
        <pc:sldMkLst>
          <pc:docMk/>
          <pc:sldMk cId="3302804134" sldId="760"/>
        </pc:sldMkLst>
        <pc:spChg chg="mod">
          <ac:chgData name="Janice Fernandes" userId="e9756176-d0fb-497d-a3b7-b3f151cdbc82" providerId="ADAL" clId="{9FD56A9B-5CB4-4051-94F3-B6E9BDC1EFC0}" dt="2024-08-30T14:42:50.759" v="893" actId="20577"/>
          <ac:spMkLst>
            <pc:docMk/>
            <pc:sldMk cId="3302804134" sldId="760"/>
            <ac:spMk id="4" creationId="{EFFF1A2B-215C-7A1F-3E10-FBCE488800DF}"/>
          </ac:spMkLst>
        </pc:spChg>
        <pc:spChg chg="mod">
          <ac:chgData name="Janice Fernandes" userId="e9756176-d0fb-497d-a3b7-b3f151cdbc82" providerId="ADAL" clId="{9FD56A9B-5CB4-4051-94F3-B6E9BDC1EFC0}" dt="2024-08-30T15:41:34.583" v="2722" actId="14100"/>
          <ac:spMkLst>
            <pc:docMk/>
            <pc:sldMk cId="3302804134" sldId="760"/>
            <ac:spMk id="10" creationId="{4CDB13B0-806D-55B5-0286-075C30FD2C76}"/>
          </ac:spMkLst>
        </pc:spChg>
      </pc:sldChg>
      <pc:sldChg chg="modSp add mod modAnim">
        <pc:chgData name="Janice Fernandes" userId="e9756176-d0fb-497d-a3b7-b3f151cdbc82" providerId="ADAL" clId="{9FD56A9B-5CB4-4051-94F3-B6E9BDC1EFC0}" dt="2024-08-30T15:44:05.763" v="2742" actId="12"/>
        <pc:sldMkLst>
          <pc:docMk/>
          <pc:sldMk cId="1214098157" sldId="761"/>
        </pc:sldMkLst>
        <pc:spChg chg="mod">
          <ac:chgData name="Janice Fernandes" userId="e9756176-d0fb-497d-a3b7-b3f151cdbc82" providerId="ADAL" clId="{9FD56A9B-5CB4-4051-94F3-B6E9BDC1EFC0}" dt="2024-08-30T14:45:42.385" v="1523" actId="6549"/>
          <ac:spMkLst>
            <pc:docMk/>
            <pc:sldMk cId="1214098157" sldId="761"/>
            <ac:spMk id="4" creationId="{EFFF1A2B-215C-7A1F-3E10-FBCE488800DF}"/>
          </ac:spMkLst>
        </pc:spChg>
        <pc:spChg chg="mod">
          <ac:chgData name="Janice Fernandes" userId="e9756176-d0fb-497d-a3b7-b3f151cdbc82" providerId="ADAL" clId="{9FD56A9B-5CB4-4051-94F3-B6E9BDC1EFC0}" dt="2024-08-30T15:44:05.763" v="2742" actId="12"/>
          <ac:spMkLst>
            <pc:docMk/>
            <pc:sldMk cId="1214098157" sldId="761"/>
            <ac:spMk id="10" creationId="{4CDB13B0-806D-55B5-0286-075C30FD2C76}"/>
          </ac:spMkLst>
        </pc:spChg>
      </pc:sldChg>
      <pc:sldChg chg="addSp delSp modSp new mod">
        <pc:chgData name="Janice Fernandes" userId="e9756176-d0fb-497d-a3b7-b3f151cdbc82" providerId="ADAL" clId="{9FD56A9B-5CB4-4051-94F3-B6E9BDC1EFC0}" dt="2024-08-30T17:06:40.766" v="4330" actId="255"/>
        <pc:sldMkLst>
          <pc:docMk/>
          <pc:sldMk cId="657418844" sldId="762"/>
        </pc:sldMkLst>
        <pc:spChg chg="add mod">
          <ac:chgData name="Janice Fernandes" userId="e9756176-d0fb-497d-a3b7-b3f151cdbc82" providerId="ADAL" clId="{9FD56A9B-5CB4-4051-94F3-B6E9BDC1EFC0}" dt="2024-08-30T17:06:40.766" v="4330" actId="255"/>
          <ac:spMkLst>
            <pc:docMk/>
            <pc:sldMk cId="657418844" sldId="762"/>
            <ac:spMk id="19" creationId="{7A278BC1-29D4-6CF1-6302-48543CD4395F}"/>
          </ac:spMkLst>
        </pc:spChg>
        <pc:picChg chg="add mod">
          <ac:chgData name="Janice Fernandes" userId="e9756176-d0fb-497d-a3b7-b3f151cdbc82" providerId="ADAL" clId="{9FD56A9B-5CB4-4051-94F3-B6E9BDC1EFC0}" dt="2024-08-30T17:06:31.268" v="4327" actId="1076"/>
          <ac:picMkLst>
            <pc:docMk/>
            <pc:sldMk cId="657418844" sldId="762"/>
            <ac:picMk id="4" creationId="{C2E73935-D585-0B3F-BF61-41D201A9641C}"/>
          </ac:picMkLst>
        </pc:picChg>
        <pc:picChg chg="add del mod">
          <ac:chgData name="Janice Fernandes" userId="e9756176-d0fb-497d-a3b7-b3f151cdbc82" providerId="ADAL" clId="{9FD56A9B-5CB4-4051-94F3-B6E9BDC1EFC0}" dt="2024-08-30T16:59:12.001" v="4199" actId="478"/>
          <ac:picMkLst>
            <pc:docMk/>
            <pc:sldMk cId="657418844" sldId="762"/>
            <ac:picMk id="6" creationId="{C7EE41D4-5F6F-1CDD-63D3-F6945B8FDBF6}"/>
          </ac:picMkLst>
        </pc:picChg>
        <pc:picChg chg="add mod">
          <ac:chgData name="Janice Fernandes" userId="e9756176-d0fb-497d-a3b7-b3f151cdbc82" providerId="ADAL" clId="{9FD56A9B-5CB4-4051-94F3-B6E9BDC1EFC0}" dt="2024-08-30T17:06:29.624" v="4326" actId="1076"/>
          <ac:picMkLst>
            <pc:docMk/>
            <pc:sldMk cId="657418844" sldId="762"/>
            <ac:picMk id="8" creationId="{40BABD83-27CD-B4A6-918F-07E08A9907C8}"/>
          </ac:picMkLst>
        </pc:picChg>
        <pc:picChg chg="add mod">
          <ac:chgData name="Janice Fernandes" userId="e9756176-d0fb-497d-a3b7-b3f151cdbc82" providerId="ADAL" clId="{9FD56A9B-5CB4-4051-94F3-B6E9BDC1EFC0}" dt="2024-08-30T17:06:34.986" v="4329" actId="1076"/>
          <ac:picMkLst>
            <pc:docMk/>
            <pc:sldMk cId="657418844" sldId="762"/>
            <ac:picMk id="10" creationId="{C3EC1BEC-03B3-824F-7A73-6348B54E494B}"/>
          </ac:picMkLst>
        </pc:picChg>
        <pc:picChg chg="add mod">
          <ac:chgData name="Janice Fernandes" userId="e9756176-d0fb-497d-a3b7-b3f151cdbc82" providerId="ADAL" clId="{9FD56A9B-5CB4-4051-94F3-B6E9BDC1EFC0}" dt="2024-08-30T17:06:33.228" v="4328" actId="1076"/>
          <ac:picMkLst>
            <pc:docMk/>
            <pc:sldMk cId="657418844" sldId="762"/>
            <ac:picMk id="12" creationId="{C56D912D-3C15-B48C-C892-F377D7304332}"/>
          </ac:picMkLst>
        </pc:picChg>
        <pc:picChg chg="add mod">
          <ac:chgData name="Janice Fernandes" userId="e9756176-d0fb-497d-a3b7-b3f151cdbc82" providerId="ADAL" clId="{9FD56A9B-5CB4-4051-94F3-B6E9BDC1EFC0}" dt="2024-08-30T17:04:01.476" v="4241" actId="692"/>
          <ac:picMkLst>
            <pc:docMk/>
            <pc:sldMk cId="657418844" sldId="762"/>
            <ac:picMk id="14" creationId="{696260ED-C1C1-34DD-D1A8-F3ECFC22AAD6}"/>
          </ac:picMkLst>
        </pc:picChg>
        <pc:picChg chg="add mod">
          <ac:chgData name="Janice Fernandes" userId="e9756176-d0fb-497d-a3b7-b3f151cdbc82" providerId="ADAL" clId="{9FD56A9B-5CB4-4051-94F3-B6E9BDC1EFC0}" dt="2024-08-30T17:05:43.813" v="4242" actId="1076"/>
          <ac:picMkLst>
            <pc:docMk/>
            <pc:sldMk cId="657418844" sldId="762"/>
            <ac:picMk id="16" creationId="{B5524C64-B1DE-D5A3-36CB-E46FA06822CB}"/>
          </ac:picMkLst>
        </pc:picChg>
        <pc:picChg chg="add mod">
          <ac:chgData name="Janice Fernandes" userId="e9756176-d0fb-497d-a3b7-b3f151cdbc82" providerId="ADAL" clId="{9FD56A9B-5CB4-4051-94F3-B6E9BDC1EFC0}" dt="2024-08-30T17:05:53.041" v="4246" actId="14100"/>
          <ac:picMkLst>
            <pc:docMk/>
            <pc:sldMk cId="657418844" sldId="762"/>
            <ac:picMk id="18" creationId="{58ACB258-28A2-D4F5-A04F-646E89EA482A}"/>
          </ac:picMkLst>
        </pc:picChg>
      </pc:sldChg>
      <pc:sldChg chg="addSp modSp new mod modAnim">
        <pc:chgData name="Janice Fernandes" userId="e9756176-d0fb-497d-a3b7-b3f151cdbc82" providerId="ADAL" clId="{9FD56A9B-5CB4-4051-94F3-B6E9BDC1EFC0}" dt="2024-08-30T15:44:19.523" v="2743" actId="1076"/>
        <pc:sldMkLst>
          <pc:docMk/>
          <pc:sldMk cId="1047660746" sldId="763"/>
        </pc:sldMkLst>
        <pc:spChg chg="add mod">
          <ac:chgData name="Janice Fernandes" userId="e9756176-d0fb-497d-a3b7-b3f151cdbc82" providerId="ADAL" clId="{9FD56A9B-5CB4-4051-94F3-B6E9BDC1EFC0}" dt="2024-08-30T15:40:11.400" v="2684" actId="1076"/>
          <ac:spMkLst>
            <pc:docMk/>
            <pc:sldMk cId="1047660746" sldId="763"/>
            <ac:spMk id="4" creationId="{E847CBD3-8814-3817-3DBD-427D4105B2D8}"/>
          </ac:spMkLst>
        </pc:spChg>
        <pc:spChg chg="add mod">
          <ac:chgData name="Janice Fernandes" userId="e9756176-d0fb-497d-a3b7-b3f151cdbc82" providerId="ADAL" clId="{9FD56A9B-5CB4-4051-94F3-B6E9BDC1EFC0}" dt="2024-08-30T15:28:39.982" v="2411" actId="6549"/>
          <ac:spMkLst>
            <pc:docMk/>
            <pc:sldMk cId="1047660746" sldId="763"/>
            <ac:spMk id="5" creationId="{FF2A266F-EC2B-28B6-AEF1-CDEB7F5624FC}"/>
          </ac:spMkLst>
        </pc:spChg>
        <pc:picChg chg="add mod">
          <ac:chgData name="Janice Fernandes" userId="e9756176-d0fb-497d-a3b7-b3f151cdbc82" providerId="ADAL" clId="{9FD56A9B-5CB4-4051-94F3-B6E9BDC1EFC0}" dt="2024-08-30T15:44:19.523" v="2743" actId="1076"/>
          <ac:picMkLst>
            <pc:docMk/>
            <pc:sldMk cId="1047660746" sldId="763"/>
            <ac:picMk id="7" creationId="{142431CD-8A3C-1577-D6F7-BF9D706194DF}"/>
          </ac:picMkLst>
        </pc:picChg>
        <pc:picChg chg="add mod">
          <ac:chgData name="Janice Fernandes" userId="e9756176-d0fb-497d-a3b7-b3f151cdbc82" providerId="ADAL" clId="{9FD56A9B-5CB4-4051-94F3-B6E9BDC1EFC0}" dt="2024-08-30T15:32:09.486" v="2446" actId="1076"/>
          <ac:picMkLst>
            <pc:docMk/>
            <pc:sldMk cId="1047660746" sldId="763"/>
            <ac:picMk id="9" creationId="{CF35BF92-3E7A-2377-81CF-CE5F3A01BAA3}"/>
          </ac:picMkLst>
        </pc:picChg>
      </pc:sldChg>
      <pc:sldChg chg="new del">
        <pc:chgData name="Janice Fernandes" userId="e9756176-d0fb-497d-a3b7-b3f151cdbc82" providerId="ADAL" clId="{9FD56A9B-5CB4-4051-94F3-B6E9BDC1EFC0}" dt="2024-08-30T16:51:54.111" v="4133" actId="2696"/>
        <pc:sldMkLst>
          <pc:docMk/>
          <pc:sldMk cId="1602284888" sldId="764"/>
        </pc:sldMkLst>
      </pc:sldChg>
      <pc:sldChg chg="addSp modSp new mod ord modAnim">
        <pc:chgData name="Janice Fernandes" userId="e9756176-d0fb-497d-a3b7-b3f151cdbc82" providerId="ADAL" clId="{9FD56A9B-5CB4-4051-94F3-B6E9BDC1EFC0}" dt="2024-08-30T16:51:11.887" v="4128"/>
        <pc:sldMkLst>
          <pc:docMk/>
          <pc:sldMk cId="3109053322" sldId="765"/>
        </pc:sldMkLst>
        <pc:spChg chg="add mod">
          <ac:chgData name="Janice Fernandes" userId="e9756176-d0fb-497d-a3b7-b3f151cdbc82" providerId="ADAL" clId="{9FD56A9B-5CB4-4051-94F3-B6E9BDC1EFC0}" dt="2024-08-30T15:49:43.627" v="2874" actId="6549"/>
          <ac:spMkLst>
            <pc:docMk/>
            <pc:sldMk cId="3109053322" sldId="765"/>
            <ac:spMk id="3" creationId="{C81352E5-6DC4-4525-77B9-524334182333}"/>
          </ac:spMkLst>
        </pc:spChg>
        <pc:spChg chg="add mod">
          <ac:chgData name="Janice Fernandes" userId="e9756176-d0fb-497d-a3b7-b3f151cdbc82" providerId="ADAL" clId="{9FD56A9B-5CB4-4051-94F3-B6E9BDC1EFC0}" dt="2024-08-30T16:07:34.273" v="3395" actId="20577"/>
          <ac:spMkLst>
            <pc:docMk/>
            <pc:sldMk cId="3109053322" sldId="765"/>
            <ac:spMk id="4" creationId="{69D6DB09-C572-57EF-26AD-5A635D3CF852}"/>
          </ac:spMkLst>
        </pc:spChg>
      </pc:sldChg>
      <pc:sldChg chg="addSp modSp new mod ord modAnim">
        <pc:chgData name="Janice Fernandes" userId="e9756176-d0fb-497d-a3b7-b3f151cdbc82" providerId="ADAL" clId="{9FD56A9B-5CB4-4051-94F3-B6E9BDC1EFC0}" dt="2024-09-01T04:08:41.354" v="4594" actId="1076"/>
        <pc:sldMkLst>
          <pc:docMk/>
          <pc:sldMk cId="3748356399" sldId="766"/>
        </pc:sldMkLst>
        <pc:spChg chg="add mod">
          <ac:chgData name="Janice Fernandes" userId="e9756176-d0fb-497d-a3b7-b3f151cdbc82" providerId="ADAL" clId="{9FD56A9B-5CB4-4051-94F3-B6E9BDC1EFC0}" dt="2024-08-30T16:50:33.200" v="4122" actId="6549"/>
          <ac:spMkLst>
            <pc:docMk/>
            <pc:sldMk cId="3748356399" sldId="766"/>
            <ac:spMk id="3" creationId="{0603693D-AFF8-3503-6419-39F251559014}"/>
          </ac:spMkLst>
        </pc:spChg>
        <pc:spChg chg="add mod">
          <ac:chgData name="Janice Fernandes" userId="e9756176-d0fb-497d-a3b7-b3f151cdbc82" providerId="ADAL" clId="{9FD56A9B-5CB4-4051-94F3-B6E9BDC1EFC0}" dt="2024-09-01T04:06:26.122" v="4586" actId="6549"/>
          <ac:spMkLst>
            <pc:docMk/>
            <pc:sldMk cId="3748356399" sldId="766"/>
            <ac:spMk id="4" creationId="{08B60E29-4E2B-3501-33EA-E3F1DDB8F71D}"/>
          </ac:spMkLst>
        </pc:spChg>
        <pc:spChg chg="add mod">
          <ac:chgData name="Janice Fernandes" userId="e9756176-d0fb-497d-a3b7-b3f151cdbc82" providerId="ADAL" clId="{9FD56A9B-5CB4-4051-94F3-B6E9BDC1EFC0}" dt="2024-09-01T04:07:18.189" v="4588" actId="1076"/>
          <ac:spMkLst>
            <pc:docMk/>
            <pc:sldMk cId="3748356399" sldId="766"/>
            <ac:spMk id="6" creationId="{C7F00EDB-2FBA-E65B-F319-9E7BFFB9C3FF}"/>
          </ac:spMkLst>
        </pc:spChg>
        <pc:spChg chg="add mod">
          <ac:chgData name="Janice Fernandes" userId="e9756176-d0fb-497d-a3b7-b3f151cdbc82" providerId="ADAL" clId="{9FD56A9B-5CB4-4051-94F3-B6E9BDC1EFC0}" dt="2024-09-01T04:07:42.689" v="4590" actId="1076"/>
          <ac:spMkLst>
            <pc:docMk/>
            <pc:sldMk cId="3748356399" sldId="766"/>
            <ac:spMk id="8" creationId="{3709CBE6-3DAF-A832-89F9-228A382B548B}"/>
          </ac:spMkLst>
        </pc:spChg>
        <pc:spChg chg="add mod">
          <ac:chgData name="Janice Fernandes" userId="e9756176-d0fb-497d-a3b7-b3f151cdbc82" providerId="ADAL" clId="{9FD56A9B-5CB4-4051-94F3-B6E9BDC1EFC0}" dt="2024-09-01T04:08:09.248" v="4592" actId="1076"/>
          <ac:spMkLst>
            <pc:docMk/>
            <pc:sldMk cId="3748356399" sldId="766"/>
            <ac:spMk id="10" creationId="{E3D444E3-8E5D-CE02-CCC7-951FCC82492D}"/>
          </ac:spMkLst>
        </pc:spChg>
        <pc:picChg chg="add mod">
          <ac:chgData name="Janice Fernandes" userId="e9756176-d0fb-497d-a3b7-b3f151cdbc82" providerId="ADAL" clId="{9FD56A9B-5CB4-4051-94F3-B6E9BDC1EFC0}" dt="2024-09-01T04:08:41.354" v="4594" actId="1076"/>
          <ac:picMkLst>
            <pc:docMk/>
            <pc:sldMk cId="3748356399" sldId="766"/>
            <ac:picMk id="1026" creationId="{97B0C8C5-2AA2-92EB-DEA9-4B8A81B47245}"/>
          </ac:picMkLst>
        </pc:picChg>
      </pc:sldChg>
      <pc:sldChg chg="add ord modTransition">
        <pc:chgData name="Janice Fernandes" userId="e9756176-d0fb-497d-a3b7-b3f151cdbc82" providerId="ADAL" clId="{9FD56A9B-5CB4-4051-94F3-B6E9BDC1EFC0}" dt="2024-08-30T15:47:17.862" v="2775"/>
        <pc:sldMkLst>
          <pc:docMk/>
          <pc:sldMk cId="330950218" sldId="767"/>
        </pc:sldMkLst>
      </pc:sldChg>
      <pc:sldChg chg="add ord modTransition">
        <pc:chgData name="Janice Fernandes" userId="e9756176-d0fb-497d-a3b7-b3f151cdbc82" providerId="ADAL" clId="{9FD56A9B-5CB4-4051-94F3-B6E9BDC1EFC0}" dt="2024-08-30T15:47:54.619" v="2783"/>
        <pc:sldMkLst>
          <pc:docMk/>
          <pc:sldMk cId="518186369" sldId="768"/>
        </pc:sldMkLst>
      </pc:sldChg>
      <pc:sldChg chg="ord">
        <pc:chgData name="Janice Fernandes" userId="e9756176-d0fb-497d-a3b7-b3f151cdbc82" providerId="ADAL" clId="{9FD56A9B-5CB4-4051-94F3-B6E9BDC1EFC0}" dt="2024-08-30T16:51:47.536" v="4132"/>
        <pc:sldMkLst>
          <pc:docMk/>
          <pc:sldMk cId="4025097527" sldId="771"/>
        </pc:sldMkLst>
      </pc:sldChg>
      <pc:sldChg chg="addSp modSp new mod modAnim">
        <pc:chgData name="Janice Fernandes" userId="e9756176-d0fb-497d-a3b7-b3f151cdbc82" providerId="ADAL" clId="{9FD56A9B-5CB4-4051-94F3-B6E9BDC1EFC0}" dt="2024-08-30T16:17:50.518" v="3770" actId="6549"/>
        <pc:sldMkLst>
          <pc:docMk/>
          <pc:sldMk cId="2028300906" sldId="772"/>
        </pc:sldMkLst>
        <pc:spChg chg="add mod">
          <ac:chgData name="Janice Fernandes" userId="e9756176-d0fb-497d-a3b7-b3f151cdbc82" providerId="ADAL" clId="{9FD56A9B-5CB4-4051-94F3-B6E9BDC1EFC0}" dt="2024-08-30T16:15:59.177" v="3765" actId="1076"/>
          <ac:spMkLst>
            <pc:docMk/>
            <pc:sldMk cId="2028300906" sldId="772"/>
            <ac:spMk id="3" creationId="{040210CA-C276-3824-6F19-2991A7423256}"/>
          </ac:spMkLst>
        </pc:spChg>
        <pc:spChg chg="add mod">
          <ac:chgData name="Janice Fernandes" userId="e9756176-d0fb-497d-a3b7-b3f151cdbc82" providerId="ADAL" clId="{9FD56A9B-5CB4-4051-94F3-B6E9BDC1EFC0}" dt="2024-08-30T16:17:50.518" v="3770" actId="6549"/>
          <ac:spMkLst>
            <pc:docMk/>
            <pc:sldMk cId="2028300906" sldId="772"/>
            <ac:spMk id="5" creationId="{B6C1FB5A-816D-206B-CFEE-1A72A7967B8A}"/>
          </ac:spMkLst>
        </pc:spChg>
        <pc:picChg chg="add mod">
          <ac:chgData name="Janice Fernandes" userId="e9756176-d0fb-497d-a3b7-b3f151cdbc82" providerId="ADAL" clId="{9FD56A9B-5CB4-4051-94F3-B6E9BDC1EFC0}" dt="2024-08-30T16:12:39.340" v="3534" actId="1076"/>
          <ac:picMkLst>
            <pc:docMk/>
            <pc:sldMk cId="2028300906" sldId="772"/>
            <ac:picMk id="4" creationId="{6FA325E6-989B-9B3E-0524-275BF5AD6516}"/>
          </ac:picMkLst>
        </pc:picChg>
        <pc:picChg chg="add mod">
          <ac:chgData name="Janice Fernandes" userId="e9756176-d0fb-497d-a3b7-b3f151cdbc82" providerId="ADAL" clId="{9FD56A9B-5CB4-4051-94F3-B6E9BDC1EFC0}" dt="2024-08-30T16:17:31.548" v="3768" actId="1076"/>
          <ac:picMkLst>
            <pc:docMk/>
            <pc:sldMk cId="2028300906" sldId="772"/>
            <ac:picMk id="7" creationId="{8E060F57-1121-AC1B-FC16-3541A7908B60}"/>
          </ac:picMkLst>
        </pc:picChg>
        <pc:picChg chg="add mod">
          <ac:chgData name="Janice Fernandes" userId="e9756176-d0fb-497d-a3b7-b3f151cdbc82" providerId="ADAL" clId="{9FD56A9B-5CB4-4051-94F3-B6E9BDC1EFC0}" dt="2024-08-30T16:14:18.094" v="3711" actId="14100"/>
          <ac:picMkLst>
            <pc:docMk/>
            <pc:sldMk cId="2028300906" sldId="772"/>
            <ac:picMk id="1026" creationId="{FB579D0C-A43E-F201-5D2F-823A0C8828B1}"/>
          </ac:picMkLst>
        </pc:picChg>
        <pc:picChg chg="add mod">
          <ac:chgData name="Janice Fernandes" userId="e9756176-d0fb-497d-a3b7-b3f151cdbc82" providerId="ADAL" clId="{9FD56A9B-5CB4-4051-94F3-B6E9BDC1EFC0}" dt="2024-08-30T16:14:28.132" v="3714" actId="14100"/>
          <ac:picMkLst>
            <pc:docMk/>
            <pc:sldMk cId="2028300906" sldId="772"/>
            <ac:picMk id="1028" creationId="{5FD7E50E-9F30-7E5A-0821-B9592EC12451}"/>
          </ac:picMkLst>
        </pc:picChg>
      </pc:sldChg>
      <pc:sldChg chg="addSp delSp modSp new mod modAnim">
        <pc:chgData name="Janice Fernandes" userId="e9756176-d0fb-497d-a3b7-b3f151cdbc82" providerId="ADAL" clId="{9FD56A9B-5CB4-4051-94F3-B6E9BDC1EFC0}" dt="2024-08-30T16:33:48.518" v="4025" actId="1076"/>
        <pc:sldMkLst>
          <pc:docMk/>
          <pc:sldMk cId="2258076118" sldId="773"/>
        </pc:sldMkLst>
        <pc:spChg chg="add mod">
          <ac:chgData name="Janice Fernandes" userId="e9756176-d0fb-497d-a3b7-b3f151cdbc82" providerId="ADAL" clId="{9FD56A9B-5CB4-4051-94F3-B6E9BDC1EFC0}" dt="2024-08-30T16:21:00.140" v="3839" actId="20577"/>
          <ac:spMkLst>
            <pc:docMk/>
            <pc:sldMk cId="2258076118" sldId="773"/>
            <ac:spMk id="3" creationId="{20A99853-842E-8A22-5E8B-C35BFD1E02B2}"/>
          </ac:spMkLst>
        </pc:spChg>
        <pc:spChg chg="add mod">
          <ac:chgData name="Janice Fernandes" userId="e9756176-d0fb-497d-a3b7-b3f151cdbc82" providerId="ADAL" clId="{9FD56A9B-5CB4-4051-94F3-B6E9BDC1EFC0}" dt="2024-08-30T16:33:48.518" v="4025" actId="1076"/>
          <ac:spMkLst>
            <pc:docMk/>
            <pc:sldMk cId="2258076118" sldId="773"/>
            <ac:spMk id="5" creationId="{67126CC3-429F-22CF-5399-69036FB04695}"/>
          </ac:spMkLst>
        </pc:spChg>
        <pc:spChg chg="add mod">
          <ac:chgData name="Janice Fernandes" userId="e9756176-d0fb-497d-a3b7-b3f151cdbc82" providerId="ADAL" clId="{9FD56A9B-5CB4-4051-94F3-B6E9BDC1EFC0}" dt="2024-08-30T16:23:01.972" v="3873" actId="14100"/>
          <ac:spMkLst>
            <pc:docMk/>
            <pc:sldMk cId="2258076118" sldId="773"/>
            <ac:spMk id="7" creationId="{C6489CF9-2863-F331-7F13-9D4AEA87F419}"/>
          </ac:spMkLst>
        </pc:spChg>
        <pc:spChg chg="add del">
          <ac:chgData name="Janice Fernandes" userId="e9756176-d0fb-497d-a3b7-b3f151cdbc82" providerId="ADAL" clId="{9FD56A9B-5CB4-4051-94F3-B6E9BDC1EFC0}" dt="2024-08-30T16:26:26.071" v="3967" actId="478"/>
          <ac:spMkLst>
            <pc:docMk/>
            <pc:sldMk cId="2258076118" sldId="773"/>
            <ac:spMk id="9" creationId="{E704C094-4D78-489A-1A46-4602D46BA3DF}"/>
          </ac:spMkLst>
        </pc:spChg>
      </pc:sldChg>
      <pc:sldChg chg="modSp add mod">
        <pc:chgData name="Janice Fernandes" userId="e9756176-d0fb-497d-a3b7-b3f151cdbc82" providerId="ADAL" clId="{9FD56A9B-5CB4-4051-94F3-B6E9BDC1EFC0}" dt="2024-08-30T16:34:51.252" v="4031" actId="20578"/>
        <pc:sldMkLst>
          <pc:docMk/>
          <pc:sldMk cId="4071495760" sldId="774"/>
        </pc:sldMkLst>
        <pc:spChg chg="mod">
          <ac:chgData name="Janice Fernandes" userId="e9756176-d0fb-497d-a3b7-b3f151cdbc82" providerId="ADAL" clId="{9FD56A9B-5CB4-4051-94F3-B6E9BDC1EFC0}" dt="2024-08-30T16:34:51.252" v="4031" actId="20578"/>
          <ac:spMkLst>
            <pc:docMk/>
            <pc:sldMk cId="4071495760" sldId="774"/>
            <ac:spMk id="5" creationId="{67126CC3-429F-22CF-5399-69036FB04695}"/>
          </ac:spMkLst>
        </pc:spChg>
        <pc:spChg chg="mod">
          <ac:chgData name="Janice Fernandes" userId="e9756176-d0fb-497d-a3b7-b3f151cdbc82" providerId="ADAL" clId="{9FD56A9B-5CB4-4051-94F3-B6E9BDC1EFC0}" dt="2024-08-30T16:34:31.316" v="4026" actId="1076"/>
          <ac:spMkLst>
            <pc:docMk/>
            <pc:sldMk cId="4071495760" sldId="774"/>
            <ac:spMk id="7" creationId="{C6489CF9-2863-F331-7F13-9D4AEA87F419}"/>
          </ac:spMkLst>
        </pc:spChg>
      </pc:sldChg>
      <pc:sldChg chg="new del">
        <pc:chgData name="Janice Fernandes" userId="e9756176-d0fb-497d-a3b7-b3f151cdbc82" providerId="ADAL" clId="{9FD56A9B-5CB4-4051-94F3-B6E9BDC1EFC0}" dt="2024-08-30T17:09:03.864" v="4405" actId="2696"/>
        <pc:sldMkLst>
          <pc:docMk/>
          <pc:sldMk cId="1734651111" sldId="775"/>
        </pc:sldMkLst>
      </pc:sldChg>
      <pc:sldMasterChg chg="del delSldLayout">
        <pc:chgData name="Janice Fernandes" userId="e9756176-d0fb-497d-a3b7-b3f151cdbc82" providerId="ADAL" clId="{9FD56A9B-5CB4-4051-94F3-B6E9BDC1EFC0}" dt="2024-08-30T16:54:50" v="4187" actId="2696"/>
        <pc:sldMasterMkLst>
          <pc:docMk/>
          <pc:sldMasterMk cId="3590196026" sldId="2147483831"/>
        </pc:sldMasterMkLst>
        <pc:sldLayoutChg chg="del">
          <pc:chgData name="Janice Fernandes" userId="e9756176-d0fb-497d-a3b7-b3f151cdbc82" providerId="ADAL" clId="{9FD56A9B-5CB4-4051-94F3-B6E9BDC1EFC0}" dt="2024-08-30T16:54:50" v="4187" actId="2696"/>
          <pc:sldLayoutMkLst>
            <pc:docMk/>
            <pc:sldMasterMk cId="3590196026" sldId="2147483831"/>
            <pc:sldLayoutMk cId="3039390840" sldId="2147483832"/>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2181013219" sldId="2147483833"/>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3221018889" sldId="2147483834"/>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3866954821" sldId="2147483835"/>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1489868809" sldId="2147483836"/>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2580248970" sldId="2147483837"/>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3951100933" sldId="2147483838"/>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115639757" sldId="2147483839"/>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491723159" sldId="2147483840"/>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1096697200" sldId="2147483841"/>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566087016" sldId="2147483842"/>
          </pc:sldLayoutMkLst>
        </pc:sldLayoutChg>
        <pc:sldLayoutChg chg="del">
          <pc:chgData name="Janice Fernandes" userId="e9756176-d0fb-497d-a3b7-b3f151cdbc82" providerId="ADAL" clId="{9FD56A9B-5CB4-4051-94F3-B6E9BDC1EFC0}" dt="2024-08-30T16:54:50" v="4187" actId="2696"/>
          <pc:sldLayoutMkLst>
            <pc:docMk/>
            <pc:sldMasterMk cId="3590196026" sldId="2147483831"/>
            <pc:sldLayoutMk cId="435589042" sldId="214748384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4F610-7AE4-4EC6-8A21-AA478936A305}" type="doc">
      <dgm:prSet loTypeId="urn:microsoft.com/office/officeart/2005/8/layout/default#3" loCatId="list" qsTypeId="urn:microsoft.com/office/officeart/2005/8/quickstyle/simple4" qsCatId="simple" csTypeId="urn:microsoft.com/office/officeart/2005/8/colors/accent0_3" csCatId="mainScheme" phldr="1"/>
      <dgm:spPr/>
      <dgm:t>
        <a:bodyPr/>
        <a:lstStyle/>
        <a:p>
          <a:endParaRPr lang="en-GB"/>
        </a:p>
      </dgm:t>
    </dgm:pt>
    <dgm:pt modelId="{C36C85B1-D49A-41A1-ADF6-47EA6526FDAE}">
      <dgm:prSet phldrT="[Text]"/>
      <dgm:spPr/>
      <dgm:t>
        <a:bodyPr/>
        <a:lstStyle/>
        <a:p>
          <a:r>
            <a:rPr lang="en-GB" dirty="0"/>
            <a:t>Journal articles</a:t>
          </a:r>
        </a:p>
      </dgm:t>
    </dgm:pt>
    <dgm:pt modelId="{3CB2D6E8-6D1C-4C5B-8968-8C2877CC6908}" type="parTrans" cxnId="{C6616CF3-9235-45C0-8C98-D80F09319AB8}">
      <dgm:prSet/>
      <dgm:spPr/>
      <dgm:t>
        <a:bodyPr/>
        <a:lstStyle/>
        <a:p>
          <a:endParaRPr lang="en-GB"/>
        </a:p>
      </dgm:t>
    </dgm:pt>
    <dgm:pt modelId="{F5D4A899-2648-40C2-9501-0A26CF2F948B}" type="sibTrans" cxnId="{C6616CF3-9235-45C0-8C98-D80F09319AB8}">
      <dgm:prSet/>
      <dgm:spPr/>
      <dgm:t>
        <a:bodyPr/>
        <a:lstStyle/>
        <a:p>
          <a:endParaRPr lang="en-GB"/>
        </a:p>
      </dgm:t>
    </dgm:pt>
    <dgm:pt modelId="{FE7C2017-B48F-4E57-8760-E1C4EAB0EE6D}">
      <dgm:prSet phldrT="[Text]"/>
      <dgm:spPr/>
      <dgm:t>
        <a:bodyPr/>
        <a:lstStyle/>
        <a:p>
          <a:r>
            <a:rPr lang="en-GB" dirty="0"/>
            <a:t>Publisher databases</a:t>
          </a:r>
        </a:p>
      </dgm:t>
    </dgm:pt>
    <dgm:pt modelId="{AA49AB38-5FCB-4B8F-A82B-8EF3B9252441}" type="parTrans" cxnId="{DCD1DF93-F542-4FFE-BD6A-030111C98B7C}">
      <dgm:prSet/>
      <dgm:spPr/>
      <dgm:t>
        <a:bodyPr/>
        <a:lstStyle/>
        <a:p>
          <a:endParaRPr lang="en-GB"/>
        </a:p>
      </dgm:t>
    </dgm:pt>
    <dgm:pt modelId="{42D15231-4A86-4B5A-9B38-B0EDF2907F76}" type="sibTrans" cxnId="{DCD1DF93-F542-4FFE-BD6A-030111C98B7C}">
      <dgm:prSet/>
      <dgm:spPr/>
      <dgm:t>
        <a:bodyPr/>
        <a:lstStyle/>
        <a:p>
          <a:endParaRPr lang="en-GB"/>
        </a:p>
      </dgm:t>
    </dgm:pt>
    <dgm:pt modelId="{E3FE420C-B0EA-4E1C-9F00-F437E2DACED4}">
      <dgm:prSet phldrT="[Text]"/>
      <dgm:spPr/>
      <dgm:t>
        <a:bodyPr/>
        <a:lstStyle/>
        <a:p>
          <a:r>
            <a:rPr lang="en-GB" dirty="0"/>
            <a:t>Government papers</a:t>
          </a:r>
        </a:p>
      </dgm:t>
    </dgm:pt>
    <dgm:pt modelId="{EA9E447A-1CCD-42D7-8266-0405F54D7376}" type="parTrans" cxnId="{86C44449-070D-4B0D-9B35-27D22E26CA34}">
      <dgm:prSet/>
      <dgm:spPr/>
      <dgm:t>
        <a:bodyPr/>
        <a:lstStyle/>
        <a:p>
          <a:endParaRPr lang="en-GB"/>
        </a:p>
      </dgm:t>
    </dgm:pt>
    <dgm:pt modelId="{B55BA981-A184-41B6-854B-AD94E80385E3}" type="sibTrans" cxnId="{86C44449-070D-4B0D-9B35-27D22E26CA34}">
      <dgm:prSet/>
      <dgm:spPr/>
      <dgm:t>
        <a:bodyPr/>
        <a:lstStyle/>
        <a:p>
          <a:endParaRPr lang="en-GB"/>
        </a:p>
      </dgm:t>
    </dgm:pt>
    <dgm:pt modelId="{79CF8FDB-9229-4FAF-9F36-CDD0FF226982}">
      <dgm:prSet phldrT="[Text]"/>
      <dgm:spPr/>
      <dgm:t>
        <a:bodyPr/>
        <a:lstStyle/>
        <a:p>
          <a:r>
            <a:rPr lang="en-GB" dirty="0"/>
            <a:t>Contracts</a:t>
          </a:r>
        </a:p>
      </dgm:t>
    </dgm:pt>
    <dgm:pt modelId="{360EEF08-A138-49C4-9995-BCF9803087F9}" type="parTrans" cxnId="{4A4F6026-FAB4-4054-9D0C-310533A762FD}">
      <dgm:prSet/>
      <dgm:spPr/>
      <dgm:t>
        <a:bodyPr/>
        <a:lstStyle/>
        <a:p>
          <a:endParaRPr lang="en-GB"/>
        </a:p>
      </dgm:t>
    </dgm:pt>
    <dgm:pt modelId="{944FF8BD-1EB9-4EE9-B259-8C73F10332BD}" type="sibTrans" cxnId="{4A4F6026-FAB4-4054-9D0C-310533A762FD}">
      <dgm:prSet/>
      <dgm:spPr/>
      <dgm:t>
        <a:bodyPr/>
        <a:lstStyle/>
        <a:p>
          <a:endParaRPr lang="en-GB"/>
        </a:p>
      </dgm:t>
    </dgm:pt>
    <dgm:pt modelId="{55321757-AE4F-4349-809B-88C9B9A110C7}">
      <dgm:prSet phldrT="[Text]"/>
      <dgm:spPr/>
      <dgm:t>
        <a:bodyPr/>
        <a:lstStyle/>
        <a:p>
          <a:r>
            <a:rPr lang="en-GB" dirty="0"/>
            <a:t>Conference papers</a:t>
          </a:r>
        </a:p>
      </dgm:t>
    </dgm:pt>
    <dgm:pt modelId="{6FA9C30A-E734-426E-B349-92480A11DD0F}" type="parTrans" cxnId="{C7929149-29C5-483B-B14E-7ADE15C33B3B}">
      <dgm:prSet/>
      <dgm:spPr/>
      <dgm:t>
        <a:bodyPr/>
        <a:lstStyle/>
        <a:p>
          <a:endParaRPr lang="en-GB"/>
        </a:p>
      </dgm:t>
    </dgm:pt>
    <dgm:pt modelId="{C2D8421B-9CAB-4C3F-A6D3-934F9B02D00C}" type="sibTrans" cxnId="{C7929149-29C5-483B-B14E-7ADE15C33B3B}">
      <dgm:prSet/>
      <dgm:spPr/>
      <dgm:t>
        <a:bodyPr/>
        <a:lstStyle/>
        <a:p>
          <a:endParaRPr lang="en-GB"/>
        </a:p>
      </dgm:t>
    </dgm:pt>
    <dgm:pt modelId="{976E26CC-3C1E-4910-80D3-0AFEE509DA6B}">
      <dgm:prSet/>
      <dgm:spPr/>
      <dgm:t>
        <a:bodyPr/>
        <a:lstStyle/>
        <a:p>
          <a:r>
            <a:rPr lang="en-GB" altLang="en-US" dirty="0"/>
            <a:t>Letters and e-mails</a:t>
          </a:r>
          <a:endParaRPr lang="en-GB" dirty="0"/>
        </a:p>
      </dgm:t>
    </dgm:pt>
    <dgm:pt modelId="{5EA0A762-2AE3-4014-8C54-2E08C7BCE471}" type="parTrans" cxnId="{59A22994-D4FE-4214-8CE0-45D7410B0506}">
      <dgm:prSet/>
      <dgm:spPr/>
      <dgm:t>
        <a:bodyPr/>
        <a:lstStyle/>
        <a:p>
          <a:endParaRPr lang="en-GB"/>
        </a:p>
      </dgm:t>
    </dgm:pt>
    <dgm:pt modelId="{099C7E6A-0535-4187-90D5-F084E193337F}" type="sibTrans" cxnId="{59A22994-D4FE-4214-8CE0-45D7410B0506}">
      <dgm:prSet/>
      <dgm:spPr/>
      <dgm:t>
        <a:bodyPr/>
        <a:lstStyle/>
        <a:p>
          <a:endParaRPr lang="en-GB"/>
        </a:p>
      </dgm:t>
    </dgm:pt>
    <dgm:pt modelId="{885F2318-DFBA-47A2-B499-D7AB9C8CED7B}">
      <dgm:prSet/>
      <dgm:spPr/>
      <dgm:t>
        <a:bodyPr/>
        <a:lstStyle/>
        <a:p>
          <a:r>
            <a:rPr lang="en-GB" dirty="0"/>
            <a:t>Standards</a:t>
          </a:r>
        </a:p>
      </dgm:t>
    </dgm:pt>
    <dgm:pt modelId="{B3487B25-1689-422F-954B-CEB26C47A3F4}" type="parTrans" cxnId="{F1A575FB-0C0C-4BE2-B67F-518B65343A49}">
      <dgm:prSet/>
      <dgm:spPr/>
      <dgm:t>
        <a:bodyPr/>
        <a:lstStyle/>
        <a:p>
          <a:endParaRPr lang="en-GB"/>
        </a:p>
      </dgm:t>
    </dgm:pt>
    <dgm:pt modelId="{08F48F53-0F28-4136-AB86-A2D15A36BF71}" type="sibTrans" cxnId="{F1A575FB-0C0C-4BE2-B67F-518B65343A49}">
      <dgm:prSet/>
      <dgm:spPr/>
      <dgm:t>
        <a:bodyPr/>
        <a:lstStyle/>
        <a:p>
          <a:endParaRPr lang="en-GB"/>
        </a:p>
      </dgm:t>
    </dgm:pt>
    <dgm:pt modelId="{E284243B-03A0-4BBC-8796-88803E20B1A4}">
      <dgm:prSet/>
      <dgm:spPr/>
      <dgm:t>
        <a:bodyPr/>
        <a:lstStyle/>
        <a:p>
          <a:r>
            <a:rPr lang="en-GB" dirty="0"/>
            <a:t>Newspapers</a:t>
          </a:r>
        </a:p>
      </dgm:t>
    </dgm:pt>
    <dgm:pt modelId="{B82683A0-4B25-4DD0-AB6D-056AE324059A}" type="parTrans" cxnId="{E3888F4A-1CF6-4E97-97AD-88878D694AF3}">
      <dgm:prSet/>
      <dgm:spPr/>
      <dgm:t>
        <a:bodyPr/>
        <a:lstStyle/>
        <a:p>
          <a:endParaRPr lang="en-GB"/>
        </a:p>
      </dgm:t>
    </dgm:pt>
    <dgm:pt modelId="{B54653CF-F28F-4D01-8E49-25F83BC2DD2C}" type="sibTrans" cxnId="{E3888F4A-1CF6-4E97-97AD-88878D694AF3}">
      <dgm:prSet/>
      <dgm:spPr/>
      <dgm:t>
        <a:bodyPr/>
        <a:lstStyle/>
        <a:p>
          <a:endParaRPr lang="en-GB"/>
        </a:p>
      </dgm:t>
    </dgm:pt>
    <dgm:pt modelId="{29858F3E-4C8F-4315-A6CC-80DFEE6B6634}">
      <dgm:prSet/>
      <dgm:spPr/>
      <dgm:t>
        <a:bodyPr/>
        <a:lstStyle/>
        <a:p>
          <a:r>
            <a:rPr lang="en-GB" dirty="0"/>
            <a:t>Technical reports</a:t>
          </a:r>
        </a:p>
      </dgm:t>
    </dgm:pt>
    <dgm:pt modelId="{5BB2215B-D9B8-4EF7-A08E-ACBE5A77EBE3}" type="parTrans" cxnId="{051AFD3A-7811-44C6-8380-5CF8E56959F7}">
      <dgm:prSet/>
      <dgm:spPr/>
      <dgm:t>
        <a:bodyPr/>
        <a:lstStyle/>
        <a:p>
          <a:endParaRPr lang="en-GB"/>
        </a:p>
      </dgm:t>
    </dgm:pt>
    <dgm:pt modelId="{C5F1A2C4-0B72-41AE-940E-21731F595478}" type="sibTrans" cxnId="{051AFD3A-7811-44C6-8380-5CF8E56959F7}">
      <dgm:prSet/>
      <dgm:spPr/>
      <dgm:t>
        <a:bodyPr/>
        <a:lstStyle/>
        <a:p>
          <a:endParaRPr lang="en-GB"/>
        </a:p>
      </dgm:t>
    </dgm:pt>
    <dgm:pt modelId="{C264E7D0-7A05-46D6-BB73-7176A7AAAD43}">
      <dgm:prSet/>
      <dgm:spPr/>
      <dgm:t>
        <a:bodyPr/>
        <a:lstStyle/>
        <a:p>
          <a:r>
            <a:rPr lang="en-GB" dirty="0"/>
            <a:t>Patents</a:t>
          </a:r>
        </a:p>
      </dgm:t>
    </dgm:pt>
    <dgm:pt modelId="{FF8A2BBC-252C-49F4-B79A-19673CDF2D74}" type="parTrans" cxnId="{9360EC6D-7915-4014-AD4B-6516584B9FAF}">
      <dgm:prSet/>
      <dgm:spPr/>
      <dgm:t>
        <a:bodyPr/>
        <a:lstStyle/>
        <a:p>
          <a:endParaRPr lang="en-GB"/>
        </a:p>
      </dgm:t>
    </dgm:pt>
    <dgm:pt modelId="{544667E8-5FD2-4E99-AC59-7128D61533AF}" type="sibTrans" cxnId="{9360EC6D-7915-4014-AD4B-6516584B9FAF}">
      <dgm:prSet/>
      <dgm:spPr/>
      <dgm:t>
        <a:bodyPr/>
        <a:lstStyle/>
        <a:p>
          <a:endParaRPr lang="en-GB"/>
        </a:p>
      </dgm:t>
    </dgm:pt>
    <dgm:pt modelId="{2585A04F-6A94-4C30-A1E1-C151F7E37E76}">
      <dgm:prSet/>
      <dgm:spPr/>
      <dgm:t>
        <a:bodyPr/>
        <a:lstStyle/>
        <a:p>
          <a:r>
            <a:rPr lang="en-GB" dirty="0"/>
            <a:t>Statistics</a:t>
          </a:r>
        </a:p>
      </dgm:t>
    </dgm:pt>
    <dgm:pt modelId="{27864337-AE48-429E-A647-BBDBC6B6F360}" type="parTrans" cxnId="{A5D288F9-D5CB-4C6D-9092-EF51EEC44014}">
      <dgm:prSet/>
      <dgm:spPr/>
      <dgm:t>
        <a:bodyPr/>
        <a:lstStyle/>
        <a:p>
          <a:endParaRPr lang="en-GB"/>
        </a:p>
      </dgm:t>
    </dgm:pt>
    <dgm:pt modelId="{E2E4B6A3-3AC8-4CDA-99AC-F86FC1883582}" type="sibTrans" cxnId="{A5D288F9-D5CB-4C6D-9092-EF51EEC44014}">
      <dgm:prSet/>
      <dgm:spPr/>
      <dgm:t>
        <a:bodyPr/>
        <a:lstStyle/>
        <a:p>
          <a:endParaRPr lang="en-GB"/>
        </a:p>
      </dgm:t>
    </dgm:pt>
    <dgm:pt modelId="{E337E161-DA9D-47A5-BF9F-91F0B3C18E51}">
      <dgm:prSet/>
      <dgm:spPr/>
      <dgm:t>
        <a:bodyPr/>
        <a:lstStyle/>
        <a:p>
          <a:r>
            <a:rPr lang="en-GB" dirty="0"/>
            <a:t>Books</a:t>
          </a:r>
        </a:p>
      </dgm:t>
    </dgm:pt>
    <dgm:pt modelId="{2D90D5E7-AE63-486F-9FEA-31DB1D462C59}" type="parTrans" cxnId="{1B1C5930-15B4-4101-9128-5071C087B9B0}">
      <dgm:prSet/>
      <dgm:spPr/>
      <dgm:t>
        <a:bodyPr/>
        <a:lstStyle/>
        <a:p>
          <a:endParaRPr lang="en-GB"/>
        </a:p>
      </dgm:t>
    </dgm:pt>
    <dgm:pt modelId="{3F07A3BA-6511-41A2-9744-37FBDD5C44FA}" type="sibTrans" cxnId="{1B1C5930-15B4-4101-9128-5071C087B9B0}">
      <dgm:prSet/>
      <dgm:spPr/>
      <dgm:t>
        <a:bodyPr/>
        <a:lstStyle/>
        <a:p>
          <a:endParaRPr lang="en-GB"/>
        </a:p>
      </dgm:t>
    </dgm:pt>
    <dgm:pt modelId="{DD8BC40D-B96C-4E82-A206-8642CC4A4D1D}">
      <dgm:prSet/>
      <dgm:spPr/>
      <dgm:t>
        <a:bodyPr/>
        <a:lstStyle/>
        <a:p>
          <a:r>
            <a:rPr lang="en-GB" dirty="0"/>
            <a:t>Primary sources</a:t>
          </a:r>
        </a:p>
      </dgm:t>
    </dgm:pt>
    <dgm:pt modelId="{F11A13B2-95A2-4EC5-B34D-B76EEDF25019}" type="parTrans" cxnId="{A6F904DF-4A5D-4738-8E34-24E85B35D3DF}">
      <dgm:prSet/>
      <dgm:spPr/>
      <dgm:t>
        <a:bodyPr/>
        <a:lstStyle/>
        <a:p>
          <a:endParaRPr lang="en-GB"/>
        </a:p>
      </dgm:t>
    </dgm:pt>
    <dgm:pt modelId="{A4471580-9AA3-40B2-8BB3-1C9E314C6533}" type="sibTrans" cxnId="{A6F904DF-4A5D-4738-8E34-24E85B35D3DF}">
      <dgm:prSet/>
      <dgm:spPr/>
      <dgm:t>
        <a:bodyPr/>
        <a:lstStyle/>
        <a:p>
          <a:endParaRPr lang="en-GB"/>
        </a:p>
      </dgm:t>
    </dgm:pt>
    <dgm:pt modelId="{D50EC009-C5E0-474F-B9EA-8B20666BB664}">
      <dgm:prSet/>
      <dgm:spPr/>
      <dgm:t>
        <a:bodyPr/>
        <a:lstStyle/>
        <a:p>
          <a:r>
            <a:rPr lang="en-GB" dirty="0"/>
            <a:t>Market reports</a:t>
          </a:r>
        </a:p>
      </dgm:t>
    </dgm:pt>
    <dgm:pt modelId="{CC1B26BC-52C3-4412-BED7-924FE0E315C8}" type="parTrans" cxnId="{34794D80-70DD-43D1-A910-9104987E1513}">
      <dgm:prSet/>
      <dgm:spPr/>
      <dgm:t>
        <a:bodyPr/>
        <a:lstStyle/>
        <a:p>
          <a:endParaRPr lang="en-GB"/>
        </a:p>
      </dgm:t>
    </dgm:pt>
    <dgm:pt modelId="{3987409E-C63F-4DC4-AF8E-23A4C4240BFD}" type="sibTrans" cxnId="{34794D80-70DD-43D1-A910-9104987E1513}">
      <dgm:prSet/>
      <dgm:spPr/>
      <dgm:t>
        <a:bodyPr/>
        <a:lstStyle/>
        <a:p>
          <a:endParaRPr lang="en-GB"/>
        </a:p>
      </dgm:t>
    </dgm:pt>
    <dgm:pt modelId="{C2964D91-1C34-46D8-83B3-993AC9BFB1FD}">
      <dgm:prSet/>
      <dgm:spPr/>
      <dgm:t>
        <a:bodyPr/>
        <a:lstStyle/>
        <a:p>
          <a:r>
            <a:rPr lang="en-GB" dirty="0"/>
            <a:t>Theses</a:t>
          </a:r>
        </a:p>
      </dgm:t>
    </dgm:pt>
    <dgm:pt modelId="{44C9DDF2-838E-4488-A6DC-30C13E176490}" type="parTrans" cxnId="{1207A086-A20F-476F-B4E6-5C940DA547C7}">
      <dgm:prSet/>
      <dgm:spPr/>
      <dgm:t>
        <a:bodyPr/>
        <a:lstStyle/>
        <a:p>
          <a:endParaRPr lang="en-GB"/>
        </a:p>
      </dgm:t>
    </dgm:pt>
    <dgm:pt modelId="{C4162BC3-20F6-409A-9B72-E7CEB473D83F}" type="sibTrans" cxnId="{1207A086-A20F-476F-B4E6-5C940DA547C7}">
      <dgm:prSet/>
      <dgm:spPr/>
      <dgm:t>
        <a:bodyPr/>
        <a:lstStyle/>
        <a:p>
          <a:endParaRPr lang="en-GB"/>
        </a:p>
      </dgm:t>
    </dgm:pt>
    <dgm:pt modelId="{C90028D7-E262-432A-811A-0CBFA3648958}">
      <dgm:prSet/>
      <dgm:spPr/>
      <dgm:t>
        <a:bodyPr/>
        <a:lstStyle/>
        <a:p>
          <a:pPr rtl="0"/>
          <a:r>
            <a:rPr lang="en-GB" altLang="en-US" dirty="0"/>
            <a:t>Blogs</a:t>
          </a:r>
          <a:r>
            <a:rPr lang="en-GB" altLang="en-US" dirty="0">
              <a:latin typeface="Calibri Light" panose="020F0302020204030204"/>
            </a:rPr>
            <a:t> </a:t>
          </a:r>
          <a:endParaRPr lang="en-GB"/>
        </a:p>
      </dgm:t>
    </dgm:pt>
    <dgm:pt modelId="{22BF5C9C-2410-414F-BF64-C7B5044609F3}" type="parTrans" cxnId="{647275DF-C054-46D3-BF66-3350B20D9EF1}">
      <dgm:prSet/>
      <dgm:spPr/>
      <dgm:t>
        <a:bodyPr/>
        <a:lstStyle/>
        <a:p>
          <a:endParaRPr lang="en-GB"/>
        </a:p>
      </dgm:t>
    </dgm:pt>
    <dgm:pt modelId="{2711367F-202E-431D-8B5E-32AA24AE2DBB}" type="sibTrans" cxnId="{647275DF-C054-46D3-BF66-3350B20D9EF1}">
      <dgm:prSet/>
      <dgm:spPr/>
      <dgm:t>
        <a:bodyPr/>
        <a:lstStyle/>
        <a:p>
          <a:endParaRPr lang="en-GB"/>
        </a:p>
      </dgm:t>
    </dgm:pt>
    <dgm:pt modelId="{3CB26FEE-AE3A-43A3-88FA-1F10E17B91E6}">
      <dgm:prSet/>
      <dgm:spPr/>
      <dgm:t>
        <a:bodyPr/>
        <a:lstStyle/>
        <a:p>
          <a:r>
            <a:rPr lang="en-GB" err="1"/>
            <a:t>VLogs</a:t>
          </a:r>
          <a:endParaRPr lang="en-GB"/>
        </a:p>
      </dgm:t>
    </dgm:pt>
    <dgm:pt modelId="{3FD7A81E-C2E9-45E3-8994-3C882BF06A1A}" type="parTrans" cxnId="{067A8D8C-76F7-4902-A415-173DC3C06E6F}">
      <dgm:prSet/>
      <dgm:spPr/>
      <dgm:t>
        <a:bodyPr/>
        <a:lstStyle/>
        <a:p>
          <a:endParaRPr lang="en-GB"/>
        </a:p>
      </dgm:t>
    </dgm:pt>
    <dgm:pt modelId="{AAFCE8A4-A63B-456D-96F6-F5BCB96464E7}" type="sibTrans" cxnId="{067A8D8C-76F7-4902-A415-173DC3C06E6F}">
      <dgm:prSet/>
      <dgm:spPr/>
      <dgm:t>
        <a:bodyPr/>
        <a:lstStyle/>
        <a:p>
          <a:endParaRPr lang="en-GB"/>
        </a:p>
      </dgm:t>
    </dgm:pt>
    <dgm:pt modelId="{B311000C-6CA6-46B3-881A-4AB8AD52BCCB}">
      <dgm:prSet/>
      <dgm:spPr/>
      <dgm:t>
        <a:bodyPr/>
        <a:lstStyle/>
        <a:p>
          <a:r>
            <a:rPr lang="en-GB" dirty="0"/>
            <a:t>Videos</a:t>
          </a:r>
        </a:p>
      </dgm:t>
    </dgm:pt>
    <dgm:pt modelId="{4FC66571-5047-4148-B64C-CA8F56DBE230}" type="parTrans" cxnId="{41613352-3799-46B8-AF4E-B8F0E6F7EF33}">
      <dgm:prSet/>
      <dgm:spPr/>
      <dgm:t>
        <a:bodyPr/>
        <a:lstStyle/>
        <a:p>
          <a:endParaRPr lang="en-GB"/>
        </a:p>
      </dgm:t>
    </dgm:pt>
    <dgm:pt modelId="{2CD55462-D967-4B09-8942-8B2FB1D5F659}" type="sibTrans" cxnId="{41613352-3799-46B8-AF4E-B8F0E6F7EF33}">
      <dgm:prSet/>
      <dgm:spPr/>
      <dgm:t>
        <a:bodyPr/>
        <a:lstStyle/>
        <a:p>
          <a:endParaRPr lang="en-GB"/>
        </a:p>
      </dgm:t>
    </dgm:pt>
    <dgm:pt modelId="{F54C5EDE-2274-48F3-962C-23F2362C4DC1}">
      <dgm:prSet/>
      <dgm:spPr/>
      <dgm:t>
        <a:bodyPr/>
        <a:lstStyle/>
        <a:p>
          <a:r>
            <a:rPr lang="en-GB" dirty="0"/>
            <a:t>Open letters</a:t>
          </a:r>
        </a:p>
      </dgm:t>
    </dgm:pt>
    <dgm:pt modelId="{E0B600E4-1FEB-4D76-AA79-AF4745394B20}" type="parTrans" cxnId="{7A41EA0B-9FC3-43DB-B0DC-1FDD363759F5}">
      <dgm:prSet/>
      <dgm:spPr/>
      <dgm:t>
        <a:bodyPr/>
        <a:lstStyle/>
        <a:p>
          <a:endParaRPr lang="en-GB"/>
        </a:p>
      </dgm:t>
    </dgm:pt>
    <dgm:pt modelId="{C815FD61-DEAE-457A-9C3E-958CEBDFEB31}" type="sibTrans" cxnId="{7A41EA0B-9FC3-43DB-B0DC-1FDD363759F5}">
      <dgm:prSet/>
      <dgm:spPr/>
      <dgm:t>
        <a:bodyPr/>
        <a:lstStyle/>
        <a:p>
          <a:endParaRPr lang="en-GB"/>
        </a:p>
      </dgm:t>
    </dgm:pt>
    <dgm:pt modelId="{9312EF85-FC49-409A-8AA9-276CCDA8F782}" type="pres">
      <dgm:prSet presAssocID="{09A4F610-7AE4-4EC6-8A21-AA478936A305}" presName="diagram" presStyleCnt="0">
        <dgm:presLayoutVars>
          <dgm:dir/>
          <dgm:resizeHandles val="exact"/>
        </dgm:presLayoutVars>
      </dgm:prSet>
      <dgm:spPr/>
    </dgm:pt>
    <dgm:pt modelId="{4285CC8B-EAE4-4629-B2CE-317B0D300498}" type="pres">
      <dgm:prSet presAssocID="{C36C85B1-D49A-41A1-ADF6-47EA6526FDAE}" presName="node" presStyleLbl="node1" presStyleIdx="0" presStyleCnt="19">
        <dgm:presLayoutVars>
          <dgm:bulletEnabled val="1"/>
        </dgm:presLayoutVars>
      </dgm:prSet>
      <dgm:spPr/>
    </dgm:pt>
    <dgm:pt modelId="{408F6530-1F1B-4D7A-BEFF-66C52E919CBF}" type="pres">
      <dgm:prSet presAssocID="{F5D4A899-2648-40C2-9501-0A26CF2F948B}" presName="sibTrans" presStyleCnt="0"/>
      <dgm:spPr/>
    </dgm:pt>
    <dgm:pt modelId="{6DD9AA61-C653-4266-92F0-AD46F0E03AD8}" type="pres">
      <dgm:prSet presAssocID="{FE7C2017-B48F-4E57-8760-E1C4EAB0EE6D}" presName="node" presStyleLbl="node1" presStyleIdx="1" presStyleCnt="19">
        <dgm:presLayoutVars>
          <dgm:bulletEnabled val="1"/>
        </dgm:presLayoutVars>
      </dgm:prSet>
      <dgm:spPr/>
    </dgm:pt>
    <dgm:pt modelId="{0C15F858-2F6C-4315-94B9-B3FED638FC7E}" type="pres">
      <dgm:prSet presAssocID="{42D15231-4A86-4B5A-9B38-B0EDF2907F76}" presName="sibTrans" presStyleCnt="0"/>
      <dgm:spPr/>
    </dgm:pt>
    <dgm:pt modelId="{FE9A3384-F75C-4F60-8E29-08DBB4895C92}" type="pres">
      <dgm:prSet presAssocID="{E3FE420C-B0EA-4E1C-9F00-F437E2DACED4}" presName="node" presStyleLbl="node1" presStyleIdx="2" presStyleCnt="19">
        <dgm:presLayoutVars>
          <dgm:bulletEnabled val="1"/>
        </dgm:presLayoutVars>
      </dgm:prSet>
      <dgm:spPr/>
    </dgm:pt>
    <dgm:pt modelId="{2E09740C-2384-4AB2-BEFB-961FA9D3237C}" type="pres">
      <dgm:prSet presAssocID="{B55BA981-A184-41B6-854B-AD94E80385E3}" presName="sibTrans" presStyleCnt="0"/>
      <dgm:spPr/>
    </dgm:pt>
    <dgm:pt modelId="{221F2AB6-C83F-4CE6-BEB8-0D59DC96EA9C}" type="pres">
      <dgm:prSet presAssocID="{79CF8FDB-9229-4FAF-9F36-CDD0FF226982}" presName="node" presStyleLbl="node1" presStyleIdx="3" presStyleCnt="19">
        <dgm:presLayoutVars>
          <dgm:bulletEnabled val="1"/>
        </dgm:presLayoutVars>
      </dgm:prSet>
      <dgm:spPr/>
    </dgm:pt>
    <dgm:pt modelId="{77180DBA-A6E9-4B9A-8A7A-9FA826A9CFF3}" type="pres">
      <dgm:prSet presAssocID="{944FF8BD-1EB9-4EE9-B259-8C73F10332BD}" presName="sibTrans" presStyleCnt="0"/>
      <dgm:spPr/>
    </dgm:pt>
    <dgm:pt modelId="{D5A7DA5D-6841-4AEC-8539-B6A39BE86A7B}" type="pres">
      <dgm:prSet presAssocID="{55321757-AE4F-4349-809B-88C9B9A110C7}" presName="node" presStyleLbl="node1" presStyleIdx="4" presStyleCnt="19">
        <dgm:presLayoutVars>
          <dgm:bulletEnabled val="1"/>
        </dgm:presLayoutVars>
      </dgm:prSet>
      <dgm:spPr/>
    </dgm:pt>
    <dgm:pt modelId="{7677469F-3915-4862-A3F5-98EAA6A775B6}" type="pres">
      <dgm:prSet presAssocID="{C2D8421B-9CAB-4C3F-A6D3-934F9B02D00C}" presName="sibTrans" presStyleCnt="0"/>
      <dgm:spPr/>
    </dgm:pt>
    <dgm:pt modelId="{3F68670B-31CA-4556-A1E6-385F8337D080}" type="pres">
      <dgm:prSet presAssocID="{976E26CC-3C1E-4910-80D3-0AFEE509DA6B}" presName="node" presStyleLbl="node1" presStyleIdx="5" presStyleCnt="19">
        <dgm:presLayoutVars>
          <dgm:bulletEnabled val="1"/>
        </dgm:presLayoutVars>
      </dgm:prSet>
      <dgm:spPr/>
    </dgm:pt>
    <dgm:pt modelId="{71643C8A-ABD0-442C-B975-3A2EBB41614C}" type="pres">
      <dgm:prSet presAssocID="{099C7E6A-0535-4187-90D5-F084E193337F}" presName="sibTrans" presStyleCnt="0"/>
      <dgm:spPr/>
    </dgm:pt>
    <dgm:pt modelId="{98651544-842A-4075-B5A9-D07CE2F159A4}" type="pres">
      <dgm:prSet presAssocID="{885F2318-DFBA-47A2-B499-D7AB9C8CED7B}" presName="node" presStyleLbl="node1" presStyleIdx="6" presStyleCnt="19">
        <dgm:presLayoutVars>
          <dgm:bulletEnabled val="1"/>
        </dgm:presLayoutVars>
      </dgm:prSet>
      <dgm:spPr/>
    </dgm:pt>
    <dgm:pt modelId="{C3842E62-5465-464F-8EF8-BCA2ECBC0CAD}" type="pres">
      <dgm:prSet presAssocID="{08F48F53-0F28-4136-AB86-A2D15A36BF71}" presName="sibTrans" presStyleCnt="0"/>
      <dgm:spPr/>
    </dgm:pt>
    <dgm:pt modelId="{01E17EB3-52FA-4EB3-8016-71209919E272}" type="pres">
      <dgm:prSet presAssocID="{E284243B-03A0-4BBC-8796-88803E20B1A4}" presName="node" presStyleLbl="node1" presStyleIdx="7" presStyleCnt="19">
        <dgm:presLayoutVars>
          <dgm:bulletEnabled val="1"/>
        </dgm:presLayoutVars>
      </dgm:prSet>
      <dgm:spPr/>
    </dgm:pt>
    <dgm:pt modelId="{B3DDB7E0-7E9B-4EC1-8370-6E8DFBCF101B}" type="pres">
      <dgm:prSet presAssocID="{B54653CF-F28F-4D01-8E49-25F83BC2DD2C}" presName="sibTrans" presStyleCnt="0"/>
      <dgm:spPr/>
    </dgm:pt>
    <dgm:pt modelId="{6FF08FF4-2CDC-4805-AB05-02B6118EAAA7}" type="pres">
      <dgm:prSet presAssocID="{29858F3E-4C8F-4315-A6CC-80DFEE6B6634}" presName="node" presStyleLbl="node1" presStyleIdx="8" presStyleCnt="19">
        <dgm:presLayoutVars>
          <dgm:bulletEnabled val="1"/>
        </dgm:presLayoutVars>
      </dgm:prSet>
      <dgm:spPr/>
    </dgm:pt>
    <dgm:pt modelId="{BB0AE78E-778F-4063-A7F0-28585A02F8E0}" type="pres">
      <dgm:prSet presAssocID="{C5F1A2C4-0B72-41AE-940E-21731F595478}" presName="sibTrans" presStyleCnt="0"/>
      <dgm:spPr/>
    </dgm:pt>
    <dgm:pt modelId="{642A429A-0BF6-4056-BCE0-0282E955152E}" type="pres">
      <dgm:prSet presAssocID="{C264E7D0-7A05-46D6-BB73-7176A7AAAD43}" presName="node" presStyleLbl="node1" presStyleIdx="9" presStyleCnt="19">
        <dgm:presLayoutVars>
          <dgm:bulletEnabled val="1"/>
        </dgm:presLayoutVars>
      </dgm:prSet>
      <dgm:spPr/>
    </dgm:pt>
    <dgm:pt modelId="{2260A189-ACC0-4D86-8C0E-14A63962F222}" type="pres">
      <dgm:prSet presAssocID="{544667E8-5FD2-4E99-AC59-7128D61533AF}" presName="sibTrans" presStyleCnt="0"/>
      <dgm:spPr/>
    </dgm:pt>
    <dgm:pt modelId="{725488AE-AD61-46AA-85FF-98A5A625937B}" type="pres">
      <dgm:prSet presAssocID="{2585A04F-6A94-4C30-A1E1-C151F7E37E76}" presName="node" presStyleLbl="node1" presStyleIdx="10" presStyleCnt="19">
        <dgm:presLayoutVars>
          <dgm:bulletEnabled val="1"/>
        </dgm:presLayoutVars>
      </dgm:prSet>
      <dgm:spPr/>
    </dgm:pt>
    <dgm:pt modelId="{E26120D8-321A-4A2A-B3F1-2F751BF54460}" type="pres">
      <dgm:prSet presAssocID="{E2E4B6A3-3AC8-4CDA-99AC-F86FC1883582}" presName="sibTrans" presStyleCnt="0"/>
      <dgm:spPr/>
    </dgm:pt>
    <dgm:pt modelId="{1BABB165-B6F5-4CF5-9DF2-8530E1C0517A}" type="pres">
      <dgm:prSet presAssocID="{E337E161-DA9D-47A5-BF9F-91F0B3C18E51}" presName="node" presStyleLbl="node1" presStyleIdx="11" presStyleCnt="19">
        <dgm:presLayoutVars>
          <dgm:bulletEnabled val="1"/>
        </dgm:presLayoutVars>
      </dgm:prSet>
      <dgm:spPr/>
    </dgm:pt>
    <dgm:pt modelId="{44D45108-701B-4B78-8B8D-EFDA92AC5812}" type="pres">
      <dgm:prSet presAssocID="{3F07A3BA-6511-41A2-9744-37FBDD5C44FA}" presName="sibTrans" presStyleCnt="0"/>
      <dgm:spPr/>
    </dgm:pt>
    <dgm:pt modelId="{B71BD2A4-02E6-4CB2-AE35-93DC92A9B88B}" type="pres">
      <dgm:prSet presAssocID="{DD8BC40D-B96C-4E82-A206-8642CC4A4D1D}" presName="node" presStyleLbl="node1" presStyleIdx="12" presStyleCnt="19">
        <dgm:presLayoutVars>
          <dgm:bulletEnabled val="1"/>
        </dgm:presLayoutVars>
      </dgm:prSet>
      <dgm:spPr/>
    </dgm:pt>
    <dgm:pt modelId="{59AE2D58-26FB-4876-B0E6-B55044D30CE5}" type="pres">
      <dgm:prSet presAssocID="{A4471580-9AA3-40B2-8BB3-1C9E314C6533}" presName="sibTrans" presStyleCnt="0"/>
      <dgm:spPr/>
    </dgm:pt>
    <dgm:pt modelId="{997CE607-7175-4FC0-8975-6FAC99B8AA03}" type="pres">
      <dgm:prSet presAssocID="{D50EC009-C5E0-474F-B9EA-8B20666BB664}" presName="node" presStyleLbl="node1" presStyleIdx="13" presStyleCnt="19">
        <dgm:presLayoutVars>
          <dgm:bulletEnabled val="1"/>
        </dgm:presLayoutVars>
      </dgm:prSet>
      <dgm:spPr/>
    </dgm:pt>
    <dgm:pt modelId="{C0A42E02-C6D8-4505-962D-A5337BA13372}" type="pres">
      <dgm:prSet presAssocID="{3987409E-C63F-4DC4-AF8E-23A4C4240BFD}" presName="sibTrans" presStyleCnt="0"/>
      <dgm:spPr/>
    </dgm:pt>
    <dgm:pt modelId="{B77AFD64-4F68-4991-9C62-44F6DB716E4E}" type="pres">
      <dgm:prSet presAssocID="{C2964D91-1C34-46D8-83B3-993AC9BFB1FD}" presName="node" presStyleLbl="node1" presStyleIdx="14" presStyleCnt="19">
        <dgm:presLayoutVars>
          <dgm:bulletEnabled val="1"/>
        </dgm:presLayoutVars>
      </dgm:prSet>
      <dgm:spPr/>
    </dgm:pt>
    <dgm:pt modelId="{2A4EBCF4-5A6A-4152-844B-6250AA5DB0E8}" type="pres">
      <dgm:prSet presAssocID="{C4162BC3-20F6-409A-9B72-E7CEB473D83F}" presName="sibTrans" presStyleCnt="0"/>
      <dgm:spPr/>
    </dgm:pt>
    <dgm:pt modelId="{06F40C18-FC7E-48FB-BA1E-A1E64ADC0FD1}" type="pres">
      <dgm:prSet presAssocID="{C90028D7-E262-432A-811A-0CBFA3648958}" presName="node" presStyleLbl="node1" presStyleIdx="15" presStyleCnt="19">
        <dgm:presLayoutVars>
          <dgm:bulletEnabled val="1"/>
        </dgm:presLayoutVars>
      </dgm:prSet>
      <dgm:spPr/>
    </dgm:pt>
    <dgm:pt modelId="{60F55B96-793A-45CC-8ADF-810E58A4B218}" type="pres">
      <dgm:prSet presAssocID="{2711367F-202E-431D-8B5E-32AA24AE2DBB}" presName="sibTrans" presStyleCnt="0"/>
      <dgm:spPr/>
    </dgm:pt>
    <dgm:pt modelId="{38963F30-D704-4D5B-9C8B-5D7D5DE23733}" type="pres">
      <dgm:prSet presAssocID="{3CB26FEE-AE3A-43A3-88FA-1F10E17B91E6}" presName="node" presStyleLbl="node1" presStyleIdx="16" presStyleCnt="19">
        <dgm:presLayoutVars>
          <dgm:bulletEnabled val="1"/>
        </dgm:presLayoutVars>
      </dgm:prSet>
      <dgm:spPr/>
    </dgm:pt>
    <dgm:pt modelId="{885A77CE-A18C-4B00-BDA5-A03869817E64}" type="pres">
      <dgm:prSet presAssocID="{AAFCE8A4-A63B-456D-96F6-F5BCB96464E7}" presName="sibTrans" presStyleCnt="0"/>
      <dgm:spPr/>
    </dgm:pt>
    <dgm:pt modelId="{6FBBA836-AA33-4ECB-BBBA-1818DA8944D3}" type="pres">
      <dgm:prSet presAssocID="{B311000C-6CA6-46B3-881A-4AB8AD52BCCB}" presName="node" presStyleLbl="node1" presStyleIdx="17" presStyleCnt="19">
        <dgm:presLayoutVars>
          <dgm:bulletEnabled val="1"/>
        </dgm:presLayoutVars>
      </dgm:prSet>
      <dgm:spPr/>
    </dgm:pt>
    <dgm:pt modelId="{9DF12D44-EFEA-4F3E-A7B1-32B88ADC36C1}" type="pres">
      <dgm:prSet presAssocID="{2CD55462-D967-4B09-8942-8B2FB1D5F659}" presName="sibTrans" presStyleCnt="0"/>
      <dgm:spPr/>
    </dgm:pt>
    <dgm:pt modelId="{E74395A2-455C-4A68-AB10-2D907BE47389}" type="pres">
      <dgm:prSet presAssocID="{F54C5EDE-2274-48F3-962C-23F2362C4DC1}" presName="node" presStyleLbl="node1" presStyleIdx="18" presStyleCnt="19">
        <dgm:presLayoutVars>
          <dgm:bulletEnabled val="1"/>
        </dgm:presLayoutVars>
      </dgm:prSet>
      <dgm:spPr/>
    </dgm:pt>
  </dgm:ptLst>
  <dgm:cxnLst>
    <dgm:cxn modelId="{A80FCD00-4C66-4FFF-AD55-E957100E3C29}" type="presOf" srcId="{B311000C-6CA6-46B3-881A-4AB8AD52BCCB}" destId="{6FBBA836-AA33-4ECB-BBBA-1818DA8944D3}" srcOrd="0" destOrd="0" presId="urn:microsoft.com/office/officeart/2005/8/layout/default#3"/>
    <dgm:cxn modelId="{EFAF6205-F40D-44BA-A6CB-7FCA6EBF4874}" type="presOf" srcId="{79CF8FDB-9229-4FAF-9F36-CDD0FF226982}" destId="{221F2AB6-C83F-4CE6-BEB8-0D59DC96EA9C}" srcOrd="0" destOrd="0" presId="urn:microsoft.com/office/officeart/2005/8/layout/default#3"/>
    <dgm:cxn modelId="{A35D7B07-F96A-42D7-9ECB-95F19643AB56}" type="presOf" srcId="{55321757-AE4F-4349-809B-88C9B9A110C7}" destId="{D5A7DA5D-6841-4AEC-8539-B6A39BE86A7B}" srcOrd="0" destOrd="0" presId="urn:microsoft.com/office/officeart/2005/8/layout/default#3"/>
    <dgm:cxn modelId="{7A41EA0B-9FC3-43DB-B0DC-1FDD363759F5}" srcId="{09A4F610-7AE4-4EC6-8A21-AA478936A305}" destId="{F54C5EDE-2274-48F3-962C-23F2362C4DC1}" srcOrd="18" destOrd="0" parTransId="{E0B600E4-1FEB-4D76-AA79-AF4745394B20}" sibTransId="{C815FD61-DEAE-457A-9C3E-958CEBDFEB31}"/>
    <dgm:cxn modelId="{84BC7618-68B2-4719-9D66-5905FD21CDC8}" type="presOf" srcId="{E3FE420C-B0EA-4E1C-9F00-F437E2DACED4}" destId="{FE9A3384-F75C-4F60-8E29-08DBB4895C92}" srcOrd="0" destOrd="0" presId="urn:microsoft.com/office/officeart/2005/8/layout/default#3"/>
    <dgm:cxn modelId="{4A4F6026-FAB4-4054-9D0C-310533A762FD}" srcId="{09A4F610-7AE4-4EC6-8A21-AA478936A305}" destId="{79CF8FDB-9229-4FAF-9F36-CDD0FF226982}" srcOrd="3" destOrd="0" parTransId="{360EEF08-A138-49C4-9995-BCF9803087F9}" sibTransId="{944FF8BD-1EB9-4EE9-B259-8C73F10332BD}"/>
    <dgm:cxn modelId="{0227FC2D-31AA-4838-AFB7-CCD8ED055AE9}" type="presOf" srcId="{FE7C2017-B48F-4E57-8760-E1C4EAB0EE6D}" destId="{6DD9AA61-C653-4266-92F0-AD46F0E03AD8}" srcOrd="0" destOrd="0" presId="urn:microsoft.com/office/officeart/2005/8/layout/default#3"/>
    <dgm:cxn modelId="{1B1C5930-15B4-4101-9128-5071C087B9B0}" srcId="{09A4F610-7AE4-4EC6-8A21-AA478936A305}" destId="{E337E161-DA9D-47A5-BF9F-91F0B3C18E51}" srcOrd="11" destOrd="0" parTransId="{2D90D5E7-AE63-486F-9FEA-31DB1D462C59}" sibTransId="{3F07A3BA-6511-41A2-9744-37FBDD5C44FA}"/>
    <dgm:cxn modelId="{E3591237-A9B2-4793-87BA-5179AC79A598}" type="presOf" srcId="{976E26CC-3C1E-4910-80D3-0AFEE509DA6B}" destId="{3F68670B-31CA-4556-A1E6-385F8337D080}" srcOrd="0" destOrd="0" presId="urn:microsoft.com/office/officeart/2005/8/layout/default#3"/>
    <dgm:cxn modelId="{051AFD3A-7811-44C6-8380-5CF8E56959F7}" srcId="{09A4F610-7AE4-4EC6-8A21-AA478936A305}" destId="{29858F3E-4C8F-4315-A6CC-80DFEE6B6634}" srcOrd="8" destOrd="0" parTransId="{5BB2215B-D9B8-4EF7-A08E-ACBE5A77EBE3}" sibTransId="{C5F1A2C4-0B72-41AE-940E-21731F595478}"/>
    <dgm:cxn modelId="{B7A52F61-10CC-4ED4-85DF-9FA28D1C4400}" type="presOf" srcId="{09A4F610-7AE4-4EC6-8A21-AA478936A305}" destId="{9312EF85-FC49-409A-8AA9-276CCDA8F782}" srcOrd="0" destOrd="0" presId="urn:microsoft.com/office/officeart/2005/8/layout/default#3"/>
    <dgm:cxn modelId="{86C44449-070D-4B0D-9B35-27D22E26CA34}" srcId="{09A4F610-7AE4-4EC6-8A21-AA478936A305}" destId="{E3FE420C-B0EA-4E1C-9F00-F437E2DACED4}" srcOrd="2" destOrd="0" parTransId="{EA9E447A-1CCD-42D7-8266-0405F54D7376}" sibTransId="{B55BA981-A184-41B6-854B-AD94E80385E3}"/>
    <dgm:cxn modelId="{C7929149-29C5-483B-B14E-7ADE15C33B3B}" srcId="{09A4F610-7AE4-4EC6-8A21-AA478936A305}" destId="{55321757-AE4F-4349-809B-88C9B9A110C7}" srcOrd="4" destOrd="0" parTransId="{6FA9C30A-E734-426E-B349-92480A11DD0F}" sibTransId="{C2D8421B-9CAB-4C3F-A6D3-934F9B02D00C}"/>
    <dgm:cxn modelId="{E3888F4A-1CF6-4E97-97AD-88878D694AF3}" srcId="{09A4F610-7AE4-4EC6-8A21-AA478936A305}" destId="{E284243B-03A0-4BBC-8796-88803E20B1A4}" srcOrd="7" destOrd="0" parTransId="{B82683A0-4B25-4DD0-AB6D-056AE324059A}" sibTransId="{B54653CF-F28F-4D01-8E49-25F83BC2DD2C}"/>
    <dgm:cxn modelId="{3AFE774C-1145-404F-872F-27238ABB65B3}" type="presOf" srcId="{C36C85B1-D49A-41A1-ADF6-47EA6526FDAE}" destId="{4285CC8B-EAE4-4629-B2CE-317B0D300498}" srcOrd="0" destOrd="0" presId="urn:microsoft.com/office/officeart/2005/8/layout/default#3"/>
    <dgm:cxn modelId="{30B8766D-3B7E-47A6-8876-DB5EEB93E238}" type="presOf" srcId="{E337E161-DA9D-47A5-BF9F-91F0B3C18E51}" destId="{1BABB165-B6F5-4CF5-9DF2-8530E1C0517A}" srcOrd="0" destOrd="0" presId="urn:microsoft.com/office/officeart/2005/8/layout/default#3"/>
    <dgm:cxn modelId="{9360EC6D-7915-4014-AD4B-6516584B9FAF}" srcId="{09A4F610-7AE4-4EC6-8A21-AA478936A305}" destId="{C264E7D0-7A05-46D6-BB73-7176A7AAAD43}" srcOrd="9" destOrd="0" parTransId="{FF8A2BBC-252C-49F4-B79A-19673CDF2D74}" sibTransId="{544667E8-5FD2-4E99-AC59-7128D61533AF}"/>
    <dgm:cxn modelId="{64F2A951-5737-472C-B996-C543ADBD5040}" type="presOf" srcId="{F54C5EDE-2274-48F3-962C-23F2362C4DC1}" destId="{E74395A2-455C-4A68-AB10-2D907BE47389}" srcOrd="0" destOrd="0" presId="urn:microsoft.com/office/officeart/2005/8/layout/default#3"/>
    <dgm:cxn modelId="{41613352-3799-46B8-AF4E-B8F0E6F7EF33}" srcId="{09A4F610-7AE4-4EC6-8A21-AA478936A305}" destId="{B311000C-6CA6-46B3-881A-4AB8AD52BCCB}" srcOrd="17" destOrd="0" parTransId="{4FC66571-5047-4148-B64C-CA8F56DBE230}" sibTransId="{2CD55462-D967-4B09-8942-8B2FB1D5F659}"/>
    <dgm:cxn modelId="{B3B27A52-5576-41E8-8AFD-482310CB6596}" type="presOf" srcId="{29858F3E-4C8F-4315-A6CC-80DFEE6B6634}" destId="{6FF08FF4-2CDC-4805-AB05-02B6118EAAA7}" srcOrd="0" destOrd="0" presId="urn:microsoft.com/office/officeart/2005/8/layout/default#3"/>
    <dgm:cxn modelId="{1510D455-40D9-4417-84F5-F90C6D64EF43}" type="presOf" srcId="{D50EC009-C5E0-474F-B9EA-8B20666BB664}" destId="{997CE607-7175-4FC0-8975-6FAC99B8AA03}" srcOrd="0" destOrd="0" presId="urn:microsoft.com/office/officeart/2005/8/layout/default#3"/>
    <dgm:cxn modelId="{34794D80-70DD-43D1-A910-9104987E1513}" srcId="{09A4F610-7AE4-4EC6-8A21-AA478936A305}" destId="{D50EC009-C5E0-474F-B9EA-8B20666BB664}" srcOrd="13" destOrd="0" parTransId="{CC1B26BC-52C3-4412-BED7-924FE0E315C8}" sibTransId="{3987409E-C63F-4DC4-AF8E-23A4C4240BFD}"/>
    <dgm:cxn modelId="{1207A086-A20F-476F-B4E6-5C940DA547C7}" srcId="{09A4F610-7AE4-4EC6-8A21-AA478936A305}" destId="{C2964D91-1C34-46D8-83B3-993AC9BFB1FD}" srcOrd="14" destOrd="0" parTransId="{44C9DDF2-838E-4488-A6DC-30C13E176490}" sibTransId="{C4162BC3-20F6-409A-9B72-E7CEB473D83F}"/>
    <dgm:cxn modelId="{A225178C-B90F-489C-BD79-DCA8DBDC8558}" type="presOf" srcId="{885F2318-DFBA-47A2-B499-D7AB9C8CED7B}" destId="{98651544-842A-4075-B5A9-D07CE2F159A4}" srcOrd="0" destOrd="0" presId="urn:microsoft.com/office/officeart/2005/8/layout/default#3"/>
    <dgm:cxn modelId="{067A8D8C-76F7-4902-A415-173DC3C06E6F}" srcId="{09A4F610-7AE4-4EC6-8A21-AA478936A305}" destId="{3CB26FEE-AE3A-43A3-88FA-1F10E17B91E6}" srcOrd="16" destOrd="0" parTransId="{3FD7A81E-C2E9-45E3-8994-3C882BF06A1A}" sibTransId="{AAFCE8A4-A63B-456D-96F6-F5BCB96464E7}"/>
    <dgm:cxn modelId="{DCD1DF93-F542-4FFE-BD6A-030111C98B7C}" srcId="{09A4F610-7AE4-4EC6-8A21-AA478936A305}" destId="{FE7C2017-B48F-4E57-8760-E1C4EAB0EE6D}" srcOrd="1" destOrd="0" parTransId="{AA49AB38-5FCB-4B8F-A82B-8EF3B9252441}" sibTransId="{42D15231-4A86-4B5A-9B38-B0EDF2907F76}"/>
    <dgm:cxn modelId="{59A22994-D4FE-4214-8CE0-45D7410B0506}" srcId="{09A4F610-7AE4-4EC6-8A21-AA478936A305}" destId="{976E26CC-3C1E-4910-80D3-0AFEE509DA6B}" srcOrd="5" destOrd="0" parTransId="{5EA0A762-2AE3-4014-8C54-2E08C7BCE471}" sibTransId="{099C7E6A-0535-4187-90D5-F084E193337F}"/>
    <dgm:cxn modelId="{CEFE5495-0C99-4363-85D8-CC5DBE4CCC1E}" type="presOf" srcId="{2585A04F-6A94-4C30-A1E1-C151F7E37E76}" destId="{725488AE-AD61-46AA-85FF-98A5A625937B}" srcOrd="0" destOrd="0" presId="urn:microsoft.com/office/officeart/2005/8/layout/default#3"/>
    <dgm:cxn modelId="{6D8239A2-64D1-48DC-949C-C47A363C10B1}" type="presOf" srcId="{3CB26FEE-AE3A-43A3-88FA-1F10E17B91E6}" destId="{38963F30-D704-4D5B-9C8B-5D7D5DE23733}" srcOrd="0" destOrd="0" presId="urn:microsoft.com/office/officeart/2005/8/layout/default#3"/>
    <dgm:cxn modelId="{E5911FA6-83BF-4E1A-82DA-6F81F0173BD1}" type="presOf" srcId="{C264E7D0-7A05-46D6-BB73-7176A7AAAD43}" destId="{642A429A-0BF6-4056-BCE0-0282E955152E}" srcOrd="0" destOrd="0" presId="urn:microsoft.com/office/officeart/2005/8/layout/default#3"/>
    <dgm:cxn modelId="{CA95ADC1-98E0-48FE-8DDF-BEC3F96833E3}" type="presOf" srcId="{E284243B-03A0-4BBC-8796-88803E20B1A4}" destId="{01E17EB3-52FA-4EB3-8016-71209919E272}" srcOrd="0" destOrd="0" presId="urn:microsoft.com/office/officeart/2005/8/layout/default#3"/>
    <dgm:cxn modelId="{4C6A3DCA-28E8-4405-BD6E-71B64E5A7ABB}" type="presOf" srcId="{DD8BC40D-B96C-4E82-A206-8642CC4A4D1D}" destId="{B71BD2A4-02E6-4CB2-AE35-93DC92A9B88B}" srcOrd="0" destOrd="0" presId="urn:microsoft.com/office/officeart/2005/8/layout/default#3"/>
    <dgm:cxn modelId="{87CC4ED0-48CE-4BF5-9CDB-D158F2BFE718}" type="presOf" srcId="{C90028D7-E262-432A-811A-0CBFA3648958}" destId="{06F40C18-FC7E-48FB-BA1E-A1E64ADC0FD1}" srcOrd="0" destOrd="0" presId="urn:microsoft.com/office/officeart/2005/8/layout/default#3"/>
    <dgm:cxn modelId="{A6F904DF-4A5D-4738-8E34-24E85B35D3DF}" srcId="{09A4F610-7AE4-4EC6-8A21-AA478936A305}" destId="{DD8BC40D-B96C-4E82-A206-8642CC4A4D1D}" srcOrd="12" destOrd="0" parTransId="{F11A13B2-95A2-4EC5-B34D-B76EEDF25019}" sibTransId="{A4471580-9AA3-40B2-8BB3-1C9E314C6533}"/>
    <dgm:cxn modelId="{647275DF-C054-46D3-BF66-3350B20D9EF1}" srcId="{09A4F610-7AE4-4EC6-8A21-AA478936A305}" destId="{C90028D7-E262-432A-811A-0CBFA3648958}" srcOrd="15" destOrd="0" parTransId="{22BF5C9C-2410-414F-BF64-C7B5044609F3}" sibTransId="{2711367F-202E-431D-8B5E-32AA24AE2DBB}"/>
    <dgm:cxn modelId="{1708CCE3-EE47-4DAC-AA46-C005B4F27C42}" type="presOf" srcId="{C2964D91-1C34-46D8-83B3-993AC9BFB1FD}" destId="{B77AFD64-4F68-4991-9C62-44F6DB716E4E}" srcOrd="0" destOrd="0" presId="urn:microsoft.com/office/officeart/2005/8/layout/default#3"/>
    <dgm:cxn modelId="{C6616CF3-9235-45C0-8C98-D80F09319AB8}" srcId="{09A4F610-7AE4-4EC6-8A21-AA478936A305}" destId="{C36C85B1-D49A-41A1-ADF6-47EA6526FDAE}" srcOrd="0" destOrd="0" parTransId="{3CB2D6E8-6D1C-4C5B-8968-8C2877CC6908}" sibTransId="{F5D4A899-2648-40C2-9501-0A26CF2F948B}"/>
    <dgm:cxn modelId="{A5D288F9-D5CB-4C6D-9092-EF51EEC44014}" srcId="{09A4F610-7AE4-4EC6-8A21-AA478936A305}" destId="{2585A04F-6A94-4C30-A1E1-C151F7E37E76}" srcOrd="10" destOrd="0" parTransId="{27864337-AE48-429E-A647-BBDBC6B6F360}" sibTransId="{E2E4B6A3-3AC8-4CDA-99AC-F86FC1883582}"/>
    <dgm:cxn modelId="{F1A575FB-0C0C-4BE2-B67F-518B65343A49}" srcId="{09A4F610-7AE4-4EC6-8A21-AA478936A305}" destId="{885F2318-DFBA-47A2-B499-D7AB9C8CED7B}" srcOrd="6" destOrd="0" parTransId="{B3487B25-1689-422F-954B-CEB26C47A3F4}" sibTransId="{08F48F53-0F28-4136-AB86-A2D15A36BF71}"/>
    <dgm:cxn modelId="{084E0CEF-9D3B-4E2E-A0E4-F68568DCD6CA}" type="presParOf" srcId="{9312EF85-FC49-409A-8AA9-276CCDA8F782}" destId="{4285CC8B-EAE4-4629-B2CE-317B0D300498}" srcOrd="0" destOrd="0" presId="urn:microsoft.com/office/officeart/2005/8/layout/default#3"/>
    <dgm:cxn modelId="{6FB24A7E-A8E0-4985-B6E6-48FD81D96A49}" type="presParOf" srcId="{9312EF85-FC49-409A-8AA9-276CCDA8F782}" destId="{408F6530-1F1B-4D7A-BEFF-66C52E919CBF}" srcOrd="1" destOrd="0" presId="urn:microsoft.com/office/officeart/2005/8/layout/default#3"/>
    <dgm:cxn modelId="{840BB637-3E2B-4E93-AD7C-6C1AAC82B516}" type="presParOf" srcId="{9312EF85-FC49-409A-8AA9-276CCDA8F782}" destId="{6DD9AA61-C653-4266-92F0-AD46F0E03AD8}" srcOrd="2" destOrd="0" presId="urn:microsoft.com/office/officeart/2005/8/layout/default#3"/>
    <dgm:cxn modelId="{4E761BAA-7149-44E2-AB79-C79ABBEA61CC}" type="presParOf" srcId="{9312EF85-FC49-409A-8AA9-276CCDA8F782}" destId="{0C15F858-2F6C-4315-94B9-B3FED638FC7E}" srcOrd="3" destOrd="0" presId="urn:microsoft.com/office/officeart/2005/8/layout/default#3"/>
    <dgm:cxn modelId="{198E0E75-55CE-47F3-A84B-7F93297F1964}" type="presParOf" srcId="{9312EF85-FC49-409A-8AA9-276CCDA8F782}" destId="{FE9A3384-F75C-4F60-8E29-08DBB4895C92}" srcOrd="4" destOrd="0" presId="urn:microsoft.com/office/officeart/2005/8/layout/default#3"/>
    <dgm:cxn modelId="{1175E1A5-EEF3-4484-BA9B-42D965977332}" type="presParOf" srcId="{9312EF85-FC49-409A-8AA9-276CCDA8F782}" destId="{2E09740C-2384-4AB2-BEFB-961FA9D3237C}" srcOrd="5" destOrd="0" presId="urn:microsoft.com/office/officeart/2005/8/layout/default#3"/>
    <dgm:cxn modelId="{4BF818A3-3281-47F0-94F1-3427C68F55AE}" type="presParOf" srcId="{9312EF85-FC49-409A-8AA9-276CCDA8F782}" destId="{221F2AB6-C83F-4CE6-BEB8-0D59DC96EA9C}" srcOrd="6" destOrd="0" presId="urn:microsoft.com/office/officeart/2005/8/layout/default#3"/>
    <dgm:cxn modelId="{13247465-9A9E-41AE-9053-716C693CF9AC}" type="presParOf" srcId="{9312EF85-FC49-409A-8AA9-276CCDA8F782}" destId="{77180DBA-A6E9-4B9A-8A7A-9FA826A9CFF3}" srcOrd="7" destOrd="0" presId="urn:microsoft.com/office/officeart/2005/8/layout/default#3"/>
    <dgm:cxn modelId="{8C43F663-DC1C-486A-AB9B-F9D61E0060D9}" type="presParOf" srcId="{9312EF85-FC49-409A-8AA9-276CCDA8F782}" destId="{D5A7DA5D-6841-4AEC-8539-B6A39BE86A7B}" srcOrd="8" destOrd="0" presId="urn:microsoft.com/office/officeart/2005/8/layout/default#3"/>
    <dgm:cxn modelId="{5ED73B7F-E03C-4868-8A2B-183BC6F39117}" type="presParOf" srcId="{9312EF85-FC49-409A-8AA9-276CCDA8F782}" destId="{7677469F-3915-4862-A3F5-98EAA6A775B6}" srcOrd="9" destOrd="0" presId="urn:microsoft.com/office/officeart/2005/8/layout/default#3"/>
    <dgm:cxn modelId="{17E1E5CA-80F7-43AC-869F-BA74AB9B9307}" type="presParOf" srcId="{9312EF85-FC49-409A-8AA9-276CCDA8F782}" destId="{3F68670B-31CA-4556-A1E6-385F8337D080}" srcOrd="10" destOrd="0" presId="urn:microsoft.com/office/officeart/2005/8/layout/default#3"/>
    <dgm:cxn modelId="{201AC28A-BE9C-4A2E-8091-705595AD5CEF}" type="presParOf" srcId="{9312EF85-FC49-409A-8AA9-276CCDA8F782}" destId="{71643C8A-ABD0-442C-B975-3A2EBB41614C}" srcOrd="11" destOrd="0" presId="urn:microsoft.com/office/officeart/2005/8/layout/default#3"/>
    <dgm:cxn modelId="{522A4373-6330-478C-AFF8-B4E1C18D4DBF}" type="presParOf" srcId="{9312EF85-FC49-409A-8AA9-276CCDA8F782}" destId="{98651544-842A-4075-B5A9-D07CE2F159A4}" srcOrd="12" destOrd="0" presId="urn:microsoft.com/office/officeart/2005/8/layout/default#3"/>
    <dgm:cxn modelId="{1A9BAF31-6B21-4337-962F-834CB2018EE6}" type="presParOf" srcId="{9312EF85-FC49-409A-8AA9-276CCDA8F782}" destId="{C3842E62-5465-464F-8EF8-BCA2ECBC0CAD}" srcOrd="13" destOrd="0" presId="urn:microsoft.com/office/officeart/2005/8/layout/default#3"/>
    <dgm:cxn modelId="{979033CA-6FBE-453A-8BBF-0C0EF83A219D}" type="presParOf" srcId="{9312EF85-FC49-409A-8AA9-276CCDA8F782}" destId="{01E17EB3-52FA-4EB3-8016-71209919E272}" srcOrd="14" destOrd="0" presId="urn:microsoft.com/office/officeart/2005/8/layout/default#3"/>
    <dgm:cxn modelId="{9F5D871E-7C74-4531-8DCA-F6E35B7EF8D6}" type="presParOf" srcId="{9312EF85-FC49-409A-8AA9-276CCDA8F782}" destId="{B3DDB7E0-7E9B-4EC1-8370-6E8DFBCF101B}" srcOrd="15" destOrd="0" presId="urn:microsoft.com/office/officeart/2005/8/layout/default#3"/>
    <dgm:cxn modelId="{1A14DFB9-D8F8-4F38-979D-F4A70A7858A3}" type="presParOf" srcId="{9312EF85-FC49-409A-8AA9-276CCDA8F782}" destId="{6FF08FF4-2CDC-4805-AB05-02B6118EAAA7}" srcOrd="16" destOrd="0" presId="urn:microsoft.com/office/officeart/2005/8/layout/default#3"/>
    <dgm:cxn modelId="{104507AB-7E72-419B-ABA0-38A6896DC2C0}" type="presParOf" srcId="{9312EF85-FC49-409A-8AA9-276CCDA8F782}" destId="{BB0AE78E-778F-4063-A7F0-28585A02F8E0}" srcOrd="17" destOrd="0" presId="urn:microsoft.com/office/officeart/2005/8/layout/default#3"/>
    <dgm:cxn modelId="{6B953D31-ACB4-4815-96CB-97266C67FB8B}" type="presParOf" srcId="{9312EF85-FC49-409A-8AA9-276CCDA8F782}" destId="{642A429A-0BF6-4056-BCE0-0282E955152E}" srcOrd="18" destOrd="0" presId="urn:microsoft.com/office/officeart/2005/8/layout/default#3"/>
    <dgm:cxn modelId="{835CCD25-8C5C-450E-AB72-42F656A62692}" type="presParOf" srcId="{9312EF85-FC49-409A-8AA9-276CCDA8F782}" destId="{2260A189-ACC0-4D86-8C0E-14A63962F222}" srcOrd="19" destOrd="0" presId="urn:microsoft.com/office/officeart/2005/8/layout/default#3"/>
    <dgm:cxn modelId="{E7BA03AF-B8F7-4340-8B1A-64B035DE82CC}" type="presParOf" srcId="{9312EF85-FC49-409A-8AA9-276CCDA8F782}" destId="{725488AE-AD61-46AA-85FF-98A5A625937B}" srcOrd="20" destOrd="0" presId="urn:microsoft.com/office/officeart/2005/8/layout/default#3"/>
    <dgm:cxn modelId="{E75A9372-4D4C-4900-BA9D-D4710EF9B007}" type="presParOf" srcId="{9312EF85-FC49-409A-8AA9-276CCDA8F782}" destId="{E26120D8-321A-4A2A-B3F1-2F751BF54460}" srcOrd="21" destOrd="0" presId="urn:microsoft.com/office/officeart/2005/8/layout/default#3"/>
    <dgm:cxn modelId="{6742F772-515C-44D0-88D7-20ADD515B7AD}" type="presParOf" srcId="{9312EF85-FC49-409A-8AA9-276CCDA8F782}" destId="{1BABB165-B6F5-4CF5-9DF2-8530E1C0517A}" srcOrd="22" destOrd="0" presId="urn:microsoft.com/office/officeart/2005/8/layout/default#3"/>
    <dgm:cxn modelId="{D50F7165-0665-42E7-9D91-CB6936CAC057}" type="presParOf" srcId="{9312EF85-FC49-409A-8AA9-276CCDA8F782}" destId="{44D45108-701B-4B78-8B8D-EFDA92AC5812}" srcOrd="23" destOrd="0" presId="urn:microsoft.com/office/officeart/2005/8/layout/default#3"/>
    <dgm:cxn modelId="{259344EF-FDBD-4958-B7D8-2CE739C4E6CA}" type="presParOf" srcId="{9312EF85-FC49-409A-8AA9-276CCDA8F782}" destId="{B71BD2A4-02E6-4CB2-AE35-93DC92A9B88B}" srcOrd="24" destOrd="0" presId="urn:microsoft.com/office/officeart/2005/8/layout/default#3"/>
    <dgm:cxn modelId="{4E9F9814-DD12-4041-8AD2-B52BF33A8EF4}" type="presParOf" srcId="{9312EF85-FC49-409A-8AA9-276CCDA8F782}" destId="{59AE2D58-26FB-4876-B0E6-B55044D30CE5}" srcOrd="25" destOrd="0" presId="urn:microsoft.com/office/officeart/2005/8/layout/default#3"/>
    <dgm:cxn modelId="{1BE28EA9-B91D-4E93-98C4-3A4BE3DAD281}" type="presParOf" srcId="{9312EF85-FC49-409A-8AA9-276CCDA8F782}" destId="{997CE607-7175-4FC0-8975-6FAC99B8AA03}" srcOrd="26" destOrd="0" presId="urn:microsoft.com/office/officeart/2005/8/layout/default#3"/>
    <dgm:cxn modelId="{EAC377B4-2AD2-413C-A217-7C060B2B1851}" type="presParOf" srcId="{9312EF85-FC49-409A-8AA9-276CCDA8F782}" destId="{C0A42E02-C6D8-4505-962D-A5337BA13372}" srcOrd="27" destOrd="0" presId="urn:microsoft.com/office/officeart/2005/8/layout/default#3"/>
    <dgm:cxn modelId="{B0E233B8-F66E-43DB-AF05-DF1222220794}" type="presParOf" srcId="{9312EF85-FC49-409A-8AA9-276CCDA8F782}" destId="{B77AFD64-4F68-4991-9C62-44F6DB716E4E}" srcOrd="28" destOrd="0" presId="urn:microsoft.com/office/officeart/2005/8/layout/default#3"/>
    <dgm:cxn modelId="{F783D0EB-70F1-4B40-8F48-C132FC4A5C67}" type="presParOf" srcId="{9312EF85-FC49-409A-8AA9-276CCDA8F782}" destId="{2A4EBCF4-5A6A-4152-844B-6250AA5DB0E8}" srcOrd="29" destOrd="0" presId="urn:microsoft.com/office/officeart/2005/8/layout/default#3"/>
    <dgm:cxn modelId="{B093288B-EC61-43B9-A82B-28A3F8D76063}" type="presParOf" srcId="{9312EF85-FC49-409A-8AA9-276CCDA8F782}" destId="{06F40C18-FC7E-48FB-BA1E-A1E64ADC0FD1}" srcOrd="30" destOrd="0" presId="urn:microsoft.com/office/officeart/2005/8/layout/default#3"/>
    <dgm:cxn modelId="{54F91937-5DD7-467D-AB8C-E280D9708CC4}" type="presParOf" srcId="{9312EF85-FC49-409A-8AA9-276CCDA8F782}" destId="{60F55B96-793A-45CC-8ADF-810E58A4B218}" srcOrd="31" destOrd="0" presId="urn:microsoft.com/office/officeart/2005/8/layout/default#3"/>
    <dgm:cxn modelId="{6B6F8FC9-3D3D-4656-B212-934FC4AB236F}" type="presParOf" srcId="{9312EF85-FC49-409A-8AA9-276CCDA8F782}" destId="{38963F30-D704-4D5B-9C8B-5D7D5DE23733}" srcOrd="32" destOrd="0" presId="urn:microsoft.com/office/officeart/2005/8/layout/default#3"/>
    <dgm:cxn modelId="{FE53456D-5391-4DBD-A5B4-98181FD8238F}" type="presParOf" srcId="{9312EF85-FC49-409A-8AA9-276CCDA8F782}" destId="{885A77CE-A18C-4B00-BDA5-A03869817E64}" srcOrd="33" destOrd="0" presId="urn:microsoft.com/office/officeart/2005/8/layout/default#3"/>
    <dgm:cxn modelId="{3115CCB8-10E0-4EE8-8DD4-A96F34B79587}" type="presParOf" srcId="{9312EF85-FC49-409A-8AA9-276CCDA8F782}" destId="{6FBBA836-AA33-4ECB-BBBA-1818DA8944D3}" srcOrd="34" destOrd="0" presId="urn:microsoft.com/office/officeart/2005/8/layout/default#3"/>
    <dgm:cxn modelId="{09FAC036-842C-4140-BC63-FE23B4135D0A}" type="presParOf" srcId="{9312EF85-FC49-409A-8AA9-276CCDA8F782}" destId="{9DF12D44-EFEA-4F3E-A7B1-32B88ADC36C1}" srcOrd="35" destOrd="0" presId="urn:microsoft.com/office/officeart/2005/8/layout/default#3"/>
    <dgm:cxn modelId="{C6E7C924-97C5-4D76-B0BF-6F1E7239E72F}" type="presParOf" srcId="{9312EF85-FC49-409A-8AA9-276CCDA8F782}" destId="{E74395A2-455C-4A68-AB10-2D907BE47389}" srcOrd="36" destOrd="0" presId="urn:microsoft.com/office/officeart/2005/8/layout/defaul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5CC8B-EAE4-4629-B2CE-317B0D300498}">
      <dsp:nvSpPr>
        <dsp:cNvPr id="0" name=""/>
        <dsp:cNvSpPr/>
      </dsp:nvSpPr>
      <dsp:spPr>
        <a:xfrm>
          <a:off x="8441"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Journal articles</a:t>
          </a:r>
        </a:p>
      </dsp:txBody>
      <dsp:txXfrm>
        <a:off x="8441" y="400734"/>
        <a:ext cx="1261512" cy="756907"/>
      </dsp:txXfrm>
    </dsp:sp>
    <dsp:sp modelId="{6DD9AA61-C653-4266-92F0-AD46F0E03AD8}">
      <dsp:nvSpPr>
        <dsp:cNvPr id="0" name=""/>
        <dsp:cNvSpPr/>
      </dsp:nvSpPr>
      <dsp:spPr>
        <a:xfrm>
          <a:off x="1396104"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Publisher databases</a:t>
          </a:r>
        </a:p>
      </dsp:txBody>
      <dsp:txXfrm>
        <a:off x="1396104" y="400734"/>
        <a:ext cx="1261512" cy="756907"/>
      </dsp:txXfrm>
    </dsp:sp>
    <dsp:sp modelId="{FE9A3384-F75C-4F60-8E29-08DBB4895C92}">
      <dsp:nvSpPr>
        <dsp:cNvPr id="0" name=""/>
        <dsp:cNvSpPr/>
      </dsp:nvSpPr>
      <dsp:spPr>
        <a:xfrm>
          <a:off x="2783768"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Government papers</a:t>
          </a:r>
        </a:p>
      </dsp:txBody>
      <dsp:txXfrm>
        <a:off x="2783768" y="400734"/>
        <a:ext cx="1261512" cy="756907"/>
      </dsp:txXfrm>
    </dsp:sp>
    <dsp:sp modelId="{221F2AB6-C83F-4CE6-BEB8-0D59DC96EA9C}">
      <dsp:nvSpPr>
        <dsp:cNvPr id="0" name=""/>
        <dsp:cNvSpPr/>
      </dsp:nvSpPr>
      <dsp:spPr>
        <a:xfrm>
          <a:off x="4171431"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Contracts</a:t>
          </a:r>
        </a:p>
      </dsp:txBody>
      <dsp:txXfrm>
        <a:off x="4171431" y="400734"/>
        <a:ext cx="1261512" cy="756907"/>
      </dsp:txXfrm>
    </dsp:sp>
    <dsp:sp modelId="{D5A7DA5D-6841-4AEC-8539-B6A39BE86A7B}">
      <dsp:nvSpPr>
        <dsp:cNvPr id="0" name=""/>
        <dsp:cNvSpPr/>
      </dsp:nvSpPr>
      <dsp:spPr>
        <a:xfrm>
          <a:off x="5559094"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Conference papers</a:t>
          </a:r>
        </a:p>
      </dsp:txBody>
      <dsp:txXfrm>
        <a:off x="5559094" y="400734"/>
        <a:ext cx="1261512" cy="756907"/>
      </dsp:txXfrm>
    </dsp:sp>
    <dsp:sp modelId="{3F68670B-31CA-4556-A1E6-385F8337D080}">
      <dsp:nvSpPr>
        <dsp:cNvPr id="0" name=""/>
        <dsp:cNvSpPr/>
      </dsp:nvSpPr>
      <dsp:spPr>
        <a:xfrm>
          <a:off x="6946758"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altLang="en-US" sz="1700" kern="1200" dirty="0"/>
            <a:t>Letters and e-mails</a:t>
          </a:r>
          <a:endParaRPr lang="en-GB" sz="1700" kern="1200" dirty="0"/>
        </a:p>
      </dsp:txBody>
      <dsp:txXfrm>
        <a:off x="6946758" y="400734"/>
        <a:ext cx="1261512" cy="756907"/>
      </dsp:txXfrm>
    </dsp:sp>
    <dsp:sp modelId="{98651544-842A-4075-B5A9-D07CE2F159A4}">
      <dsp:nvSpPr>
        <dsp:cNvPr id="0" name=""/>
        <dsp:cNvSpPr/>
      </dsp:nvSpPr>
      <dsp:spPr>
        <a:xfrm>
          <a:off x="8334421" y="400734"/>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Standards</a:t>
          </a:r>
        </a:p>
      </dsp:txBody>
      <dsp:txXfrm>
        <a:off x="8334421" y="400734"/>
        <a:ext cx="1261512" cy="756907"/>
      </dsp:txXfrm>
    </dsp:sp>
    <dsp:sp modelId="{01E17EB3-52FA-4EB3-8016-71209919E272}">
      <dsp:nvSpPr>
        <dsp:cNvPr id="0" name=""/>
        <dsp:cNvSpPr/>
      </dsp:nvSpPr>
      <dsp:spPr>
        <a:xfrm>
          <a:off x="8441"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Newspapers</a:t>
          </a:r>
        </a:p>
      </dsp:txBody>
      <dsp:txXfrm>
        <a:off x="8441" y="1283793"/>
        <a:ext cx="1261512" cy="756907"/>
      </dsp:txXfrm>
    </dsp:sp>
    <dsp:sp modelId="{6FF08FF4-2CDC-4805-AB05-02B6118EAAA7}">
      <dsp:nvSpPr>
        <dsp:cNvPr id="0" name=""/>
        <dsp:cNvSpPr/>
      </dsp:nvSpPr>
      <dsp:spPr>
        <a:xfrm>
          <a:off x="1396104"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Technical reports</a:t>
          </a:r>
        </a:p>
      </dsp:txBody>
      <dsp:txXfrm>
        <a:off x="1396104" y="1283793"/>
        <a:ext cx="1261512" cy="756907"/>
      </dsp:txXfrm>
    </dsp:sp>
    <dsp:sp modelId="{642A429A-0BF6-4056-BCE0-0282E955152E}">
      <dsp:nvSpPr>
        <dsp:cNvPr id="0" name=""/>
        <dsp:cNvSpPr/>
      </dsp:nvSpPr>
      <dsp:spPr>
        <a:xfrm>
          <a:off x="2783768"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Patents</a:t>
          </a:r>
        </a:p>
      </dsp:txBody>
      <dsp:txXfrm>
        <a:off x="2783768" y="1283793"/>
        <a:ext cx="1261512" cy="756907"/>
      </dsp:txXfrm>
    </dsp:sp>
    <dsp:sp modelId="{725488AE-AD61-46AA-85FF-98A5A625937B}">
      <dsp:nvSpPr>
        <dsp:cNvPr id="0" name=""/>
        <dsp:cNvSpPr/>
      </dsp:nvSpPr>
      <dsp:spPr>
        <a:xfrm>
          <a:off x="4171431"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Statistics</a:t>
          </a:r>
        </a:p>
      </dsp:txBody>
      <dsp:txXfrm>
        <a:off x="4171431" y="1283793"/>
        <a:ext cx="1261512" cy="756907"/>
      </dsp:txXfrm>
    </dsp:sp>
    <dsp:sp modelId="{1BABB165-B6F5-4CF5-9DF2-8530E1C0517A}">
      <dsp:nvSpPr>
        <dsp:cNvPr id="0" name=""/>
        <dsp:cNvSpPr/>
      </dsp:nvSpPr>
      <dsp:spPr>
        <a:xfrm>
          <a:off x="5559094"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Books</a:t>
          </a:r>
        </a:p>
      </dsp:txBody>
      <dsp:txXfrm>
        <a:off x="5559094" y="1283793"/>
        <a:ext cx="1261512" cy="756907"/>
      </dsp:txXfrm>
    </dsp:sp>
    <dsp:sp modelId="{B71BD2A4-02E6-4CB2-AE35-93DC92A9B88B}">
      <dsp:nvSpPr>
        <dsp:cNvPr id="0" name=""/>
        <dsp:cNvSpPr/>
      </dsp:nvSpPr>
      <dsp:spPr>
        <a:xfrm>
          <a:off x="6946758"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Primary sources</a:t>
          </a:r>
        </a:p>
      </dsp:txBody>
      <dsp:txXfrm>
        <a:off x="6946758" y="1283793"/>
        <a:ext cx="1261512" cy="756907"/>
      </dsp:txXfrm>
    </dsp:sp>
    <dsp:sp modelId="{997CE607-7175-4FC0-8975-6FAC99B8AA03}">
      <dsp:nvSpPr>
        <dsp:cNvPr id="0" name=""/>
        <dsp:cNvSpPr/>
      </dsp:nvSpPr>
      <dsp:spPr>
        <a:xfrm>
          <a:off x="8334421" y="1283793"/>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Market reports</a:t>
          </a:r>
        </a:p>
      </dsp:txBody>
      <dsp:txXfrm>
        <a:off x="8334421" y="1283793"/>
        <a:ext cx="1261512" cy="756907"/>
      </dsp:txXfrm>
    </dsp:sp>
    <dsp:sp modelId="{B77AFD64-4F68-4991-9C62-44F6DB716E4E}">
      <dsp:nvSpPr>
        <dsp:cNvPr id="0" name=""/>
        <dsp:cNvSpPr/>
      </dsp:nvSpPr>
      <dsp:spPr>
        <a:xfrm>
          <a:off x="1396104"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Theses</a:t>
          </a:r>
        </a:p>
      </dsp:txBody>
      <dsp:txXfrm>
        <a:off x="1396104" y="2166851"/>
        <a:ext cx="1261512" cy="756907"/>
      </dsp:txXfrm>
    </dsp:sp>
    <dsp:sp modelId="{06F40C18-FC7E-48FB-BA1E-A1E64ADC0FD1}">
      <dsp:nvSpPr>
        <dsp:cNvPr id="0" name=""/>
        <dsp:cNvSpPr/>
      </dsp:nvSpPr>
      <dsp:spPr>
        <a:xfrm>
          <a:off x="2783768"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altLang="en-US" sz="1700" kern="1200" dirty="0"/>
            <a:t>Blogs</a:t>
          </a:r>
          <a:r>
            <a:rPr lang="en-GB" altLang="en-US" sz="1700" kern="1200" dirty="0">
              <a:latin typeface="Calibri Light" panose="020F0302020204030204"/>
            </a:rPr>
            <a:t> </a:t>
          </a:r>
          <a:endParaRPr lang="en-GB" sz="1700" kern="1200"/>
        </a:p>
      </dsp:txBody>
      <dsp:txXfrm>
        <a:off x="2783768" y="2166851"/>
        <a:ext cx="1261512" cy="756907"/>
      </dsp:txXfrm>
    </dsp:sp>
    <dsp:sp modelId="{38963F30-D704-4D5B-9C8B-5D7D5DE23733}">
      <dsp:nvSpPr>
        <dsp:cNvPr id="0" name=""/>
        <dsp:cNvSpPr/>
      </dsp:nvSpPr>
      <dsp:spPr>
        <a:xfrm>
          <a:off x="4171431"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err="1"/>
            <a:t>VLogs</a:t>
          </a:r>
          <a:endParaRPr lang="en-GB" sz="1700" kern="1200"/>
        </a:p>
      </dsp:txBody>
      <dsp:txXfrm>
        <a:off x="4171431" y="2166851"/>
        <a:ext cx="1261512" cy="756907"/>
      </dsp:txXfrm>
    </dsp:sp>
    <dsp:sp modelId="{6FBBA836-AA33-4ECB-BBBA-1818DA8944D3}">
      <dsp:nvSpPr>
        <dsp:cNvPr id="0" name=""/>
        <dsp:cNvSpPr/>
      </dsp:nvSpPr>
      <dsp:spPr>
        <a:xfrm>
          <a:off x="5559094"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Videos</a:t>
          </a:r>
        </a:p>
      </dsp:txBody>
      <dsp:txXfrm>
        <a:off x="5559094" y="2166851"/>
        <a:ext cx="1261512" cy="756907"/>
      </dsp:txXfrm>
    </dsp:sp>
    <dsp:sp modelId="{E74395A2-455C-4A68-AB10-2D907BE47389}">
      <dsp:nvSpPr>
        <dsp:cNvPr id="0" name=""/>
        <dsp:cNvSpPr/>
      </dsp:nvSpPr>
      <dsp:spPr>
        <a:xfrm>
          <a:off x="6946758" y="2166851"/>
          <a:ext cx="1261512" cy="75690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Open letters</a:t>
          </a:r>
        </a:p>
      </dsp:txBody>
      <dsp:txXfrm>
        <a:off x="6946758" y="2166851"/>
        <a:ext cx="1261512" cy="7569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71A4A122-6FF8-4783-BF9C-2C43A0C1E676}" type="datetimeFigureOut">
              <a:rPr lang="en-GB" smtClean="0"/>
              <a:t>01/09/2024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566A9A6F-AF16-4FB1-B380-67F79430009B}" type="slidenum">
              <a:rPr lang="en-GB" smtClean="0"/>
              <a:t>‹#›</a:t>
            </a:fld>
            <a:endParaRPr lang="en-GB"/>
          </a:p>
        </p:txBody>
      </p:sp>
    </p:spTree>
    <p:extLst>
      <p:ext uri="{BB962C8B-B14F-4D97-AF65-F5344CB8AC3E}">
        <p14:creationId xmlns:p14="http://schemas.microsoft.com/office/powerpoint/2010/main" val="345066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66A9A6F-AF16-4FB1-B380-67F79430009B}" type="slidenum">
              <a:rPr lang="en-GB" smtClean="0"/>
              <a:t>1</a:t>
            </a:fld>
            <a:endParaRPr lang="en-GB"/>
          </a:p>
        </p:txBody>
      </p:sp>
    </p:spTree>
    <p:extLst>
      <p:ext uri="{BB962C8B-B14F-4D97-AF65-F5344CB8AC3E}">
        <p14:creationId xmlns:p14="http://schemas.microsoft.com/office/powerpoint/2010/main" val="95186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30583-CAE3-4CAA-8035-E50C5AD35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36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28</a:t>
            </a:fld>
            <a:endParaRPr lang="en-GB"/>
          </a:p>
        </p:txBody>
      </p:sp>
    </p:spTree>
    <p:extLst>
      <p:ext uri="{BB962C8B-B14F-4D97-AF65-F5344CB8AC3E}">
        <p14:creationId xmlns:p14="http://schemas.microsoft.com/office/powerpoint/2010/main" val="290698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01828"/>
              </a:solidFill>
              <a:effectLst/>
              <a:highlight>
                <a:srgbClr val="FFFFFF"/>
              </a:highligh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01828"/>
                </a:solidFill>
                <a:effectLst/>
                <a:highlight>
                  <a:srgbClr val="FFFFFF"/>
                </a:highlight>
                <a:latin typeface="Inter"/>
              </a:rPr>
              <a:t>Gemini is an AI chatbot from Google AI that can be used for a variety of research tasks, including finding information, summarizing texts, and generating creative text formats. It can be used for both primary and secondary research and it is great for creating content.</a:t>
            </a:r>
            <a:endParaRPr lang="en-GB" dirty="0"/>
          </a:p>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30</a:t>
            </a:fld>
            <a:endParaRPr lang="en-GB"/>
          </a:p>
        </p:txBody>
      </p:sp>
    </p:spTree>
    <p:extLst>
      <p:ext uri="{BB962C8B-B14F-4D97-AF65-F5344CB8AC3E}">
        <p14:creationId xmlns:p14="http://schemas.microsoft.com/office/powerpoint/2010/main" val="375337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a:solidFill>
                  <a:schemeClr val="tx1"/>
                </a:solidFill>
                <a:latin typeface="+mn-lt"/>
                <a:ea typeface="+mn-ea"/>
                <a:cs typeface="+mn-cs"/>
              </a:rPr>
              <a:t>Magazines</a:t>
            </a:r>
          </a:p>
          <a:p>
            <a:r>
              <a:rPr lang="en-GB" sz="1200" b="0" i="0" kern="1200">
                <a:solidFill>
                  <a:schemeClr val="tx1"/>
                </a:solidFill>
                <a:latin typeface="+mn-lt"/>
                <a:ea typeface="+mn-ea"/>
                <a:cs typeface="+mn-cs"/>
              </a:rPr>
              <a:t>Magazines publish articles on topics of popular interest and current events. The articles are written by journalists and are for the general public.</a:t>
            </a:r>
          </a:p>
          <a:p>
            <a:r>
              <a:rPr lang="en-GB" sz="1200" b="0" i="0" kern="1200">
                <a:solidFill>
                  <a:schemeClr val="tx1"/>
                </a:solidFill>
                <a:latin typeface="+mn-lt"/>
                <a:ea typeface="+mn-ea"/>
                <a:cs typeface="+mn-cs"/>
              </a:rPr>
              <a:t>Magazines, like journals and newspapers, are called "periodicals" because they are published at regular intervals throughout the year. You can find print magazines at newsstands and in libraries. Some are now available on the Web as electronic magazines.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4D249-26AD-4187-850D-BF73810713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62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30583-CAE3-4CAA-8035-E50C5AD35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95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F050B-7171-4B5F-BC96-2261E2EFD22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12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1048" indent="-341048">
              <a:buFontTx/>
              <a:buChar char="•"/>
            </a:pPr>
            <a:endParaRPr lang="en-GB"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2400">
                <a:solidFill>
                  <a:schemeClr val="tx1"/>
                </a:solidFill>
                <a:latin typeface="Calibri" pitchFamily="34" charset="0"/>
              </a:defRPr>
            </a:lvl1pPr>
            <a:lvl2pPr marL="1477876" indent="-568414" eaLnBrk="0" hangingPunct="0">
              <a:spcBef>
                <a:spcPct val="30000"/>
              </a:spcBef>
              <a:defRPr sz="2400">
                <a:solidFill>
                  <a:schemeClr val="tx1"/>
                </a:solidFill>
                <a:latin typeface="Calibri" pitchFamily="34" charset="0"/>
              </a:defRPr>
            </a:lvl2pPr>
            <a:lvl3pPr marL="2273656" indent="-454731" eaLnBrk="0" hangingPunct="0">
              <a:spcBef>
                <a:spcPct val="30000"/>
              </a:spcBef>
              <a:defRPr sz="2400">
                <a:solidFill>
                  <a:schemeClr val="tx1"/>
                </a:solidFill>
                <a:latin typeface="Calibri" pitchFamily="34" charset="0"/>
              </a:defRPr>
            </a:lvl3pPr>
            <a:lvl4pPr marL="3183118" indent="-454731" eaLnBrk="0" hangingPunct="0">
              <a:spcBef>
                <a:spcPct val="30000"/>
              </a:spcBef>
              <a:defRPr sz="2400">
                <a:solidFill>
                  <a:schemeClr val="tx1"/>
                </a:solidFill>
                <a:latin typeface="Calibri" pitchFamily="34" charset="0"/>
              </a:defRPr>
            </a:lvl4pPr>
            <a:lvl5pPr marL="4095739" indent="-454731" eaLnBrk="0" hangingPunct="0">
              <a:spcBef>
                <a:spcPct val="30000"/>
              </a:spcBef>
              <a:defRPr sz="2400">
                <a:solidFill>
                  <a:schemeClr val="tx1"/>
                </a:solidFill>
                <a:latin typeface="Calibri" pitchFamily="34" charset="0"/>
              </a:defRPr>
            </a:lvl5pPr>
            <a:lvl6pPr marL="5005201" indent="-454731" eaLnBrk="0" fontAlgn="base" hangingPunct="0">
              <a:spcBef>
                <a:spcPct val="30000"/>
              </a:spcBef>
              <a:spcAft>
                <a:spcPct val="0"/>
              </a:spcAft>
              <a:defRPr sz="2400">
                <a:solidFill>
                  <a:schemeClr val="tx1"/>
                </a:solidFill>
                <a:latin typeface="Calibri" pitchFamily="34" charset="0"/>
              </a:defRPr>
            </a:lvl6pPr>
            <a:lvl7pPr marL="5914663" indent="-454731" eaLnBrk="0" fontAlgn="base" hangingPunct="0">
              <a:spcBef>
                <a:spcPct val="30000"/>
              </a:spcBef>
              <a:spcAft>
                <a:spcPct val="0"/>
              </a:spcAft>
              <a:defRPr sz="2400">
                <a:solidFill>
                  <a:schemeClr val="tx1"/>
                </a:solidFill>
                <a:latin typeface="Calibri" pitchFamily="34" charset="0"/>
              </a:defRPr>
            </a:lvl7pPr>
            <a:lvl8pPr marL="6824126" indent="-454731" eaLnBrk="0" fontAlgn="base" hangingPunct="0">
              <a:spcBef>
                <a:spcPct val="30000"/>
              </a:spcBef>
              <a:spcAft>
                <a:spcPct val="0"/>
              </a:spcAft>
              <a:defRPr sz="2400">
                <a:solidFill>
                  <a:schemeClr val="tx1"/>
                </a:solidFill>
                <a:latin typeface="Calibri" pitchFamily="34" charset="0"/>
              </a:defRPr>
            </a:lvl8pPr>
            <a:lvl9pPr marL="7733588" indent="-454731" eaLnBrk="0" fontAlgn="base" hangingPunct="0">
              <a:spcBef>
                <a:spcPct val="30000"/>
              </a:spcBef>
              <a:spcAft>
                <a:spcPct val="0"/>
              </a:spcAft>
              <a:defRPr sz="24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BE6F43E-A373-4184-8E5C-0370F5B27DBB}" type="slidenum">
              <a:rPr kumimoji="0" lang="en-GB" altLang="en-US" sz="24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a:t>
            </a:fld>
            <a:endParaRPr kumimoji="0" lang="en-GB" altLang="en-US" sz="2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313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9E4F41-A39F-406B-8A9C-0A287465CB34}" type="slidenum">
              <a:rPr lang="en-GB" smtClean="0"/>
              <a:t>12</a:t>
            </a:fld>
            <a:endParaRPr lang="en-GB"/>
          </a:p>
        </p:txBody>
      </p:sp>
    </p:spTree>
    <p:extLst>
      <p:ext uri="{BB962C8B-B14F-4D97-AF65-F5344CB8AC3E}">
        <p14:creationId xmlns:p14="http://schemas.microsoft.com/office/powerpoint/2010/main" val="17815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6A9A6F-AF16-4FB1-B380-67F79430009B}" type="slidenum">
              <a:rPr lang="en-GB" smtClean="0"/>
              <a:t>17</a:t>
            </a:fld>
            <a:endParaRPr lang="en-GB"/>
          </a:p>
        </p:txBody>
      </p:sp>
    </p:spTree>
    <p:extLst>
      <p:ext uri="{BB962C8B-B14F-4D97-AF65-F5344CB8AC3E}">
        <p14:creationId xmlns:p14="http://schemas.microsoft.com/office/powerpoint/2010/main" val="54987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A9A6F-AF16-4FB1-B380-67F7943000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727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4D249-26AD-4187-850D-BF73810713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601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0BBC35B-30AF-4B46-B58B-A13C4078C0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90686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330583-CAE3-4CAA-8035-E50C5AD35364}" type="slidenum">
              <a:rPr lang="en-US" smtClean="0"/>
              <a:pPr/>
              <a:t>26</a:t>
            </a:fld>
            <a:endParaRPr lang="en-US"/>
          </a:p>
        </p:txBody>
      </p:sp>
    </p:spTree>
    <p:extLst>
      <p:ext uri="{BB962C8B-B14F-4D97-AF65-F5344CB8AC3E}">
        <p14:creationId xmlns:p14="http://schemas.microsoft.com/office/powerpoint/2010/main" val="3416000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575733" y="2159000"/>
            <a:ext cx="11042651" cy="838200"/>
          </a:xfrm>
        </p:spPr>
        <p:txBody>
          <a:bodyPr/>
          <a:lstStyle>
            <a:lvl1pPr>
              <a:defRPr sz="4000" b="1"/>
            </a:lvl1pPr>
          </a:lstStyle>
          <a:p>
            <a:r>
              <a:rPr lang="en-US"/>
              <a:t>Click to edit Master title style</a:t>
            </a:r>
          </a:p>
        </p:txBody>
      </p:sp>
      <p:sp>
        <p:nvSpPr>
          <p:cNvPr id="6147" name="Rectangle 3"/>
          <p:cNvSpPr>
            <a:spLocks noGrp="1" noChangeArrowheads="1"/>
          </p:cNvSpPr>
          <p:nvPr>
            <p:ph type="subTitle" idx="1"/>
          </p:nvPr>
        </p:nvSpPr>
        <p:spPr>
          <a:xfrm>
            <a:off x="575734" y="4869160"/>
            <a:ext cx="5183717" cy="900000"/>
          </a:xfrm>
        </p:spPr>
        <p:txBody>
          <a:bodyPr/>
          <a:lstStyle>
            <a:lvl1pPr marL="0" indent="0">
              <a:buNone/>
              <a:defRPr sz="2400"/>
            </a:lvl1pPr>
          </a:lstStyle>
          <a:p>
            <a:r>
              <a:rPr lang="en-US"/>
              <a:t>Click to edit Master subtitle style</a:t>
            </a:r>
          </a:p>
        </p:txBody>
      </p:sp>
      <p:sp>
        <p:nvSpPr>
          <p:cNvPr id="6148" name="Line 4"/>
          <p:cNvSpPr>
            <a:spLocks noChangeShapeType="1"/>
          </p:cNvSpPr>
          <p:nvPr/>
        </p:nvSpPr>
        <p:spPr bwMode="auto">
          <a:xfrm>
            <a:off x="241301" y="1438275"/>
            <a:ext cx="11707284" cy="0"/>
          </a:xfrm>
          <a:prstGeom prst="line">
            <a:avLst/>
          </a:prstGeom>
          <a:noFill/>
          <a:ln w="9525">
            <a:solidFill>
              <a:schemeClr val="tx1"/>
            </a:solidFill>
            <a:round/>
            <a:headEnd/>
            <a:tailEnd/>
          </a:ln>
          <a:effectLst/>
        </p:spPr>
        <p:txBody>
          <a:bodyPr lIns="0" tIns="0" rIns="0" bIns="0"/>
          <a:lstStyle/>
          <a:p>
            <a:endParaRPr lang="en-GB" sz="1800">
              <a:solidFill>
                <a:srgbClr val="000000"/>
              </a:solidFill>
            </a:endParaRPr>
          </a:p>
        </p:txBody>
      </p:sp>
      <p:pic>
        <p:nvPicPr>
          <p:cNvPr id="8" name="Picture 9" descr="UoL_logo_black RGB"/>
          <p:cNvPicPr>
            <a:picLocks noChangeAspect="1" noChangeArrowheads="1"/>
          </p:cNvPicPr>
          <p:nvPr/>
        </p:nvPicPr>
        <p:blipFill>
          <a:blip r:embed="rId2" cstate="print"/>
          <a:srcRect/>
          <a:stretch>
            <a:fillRect/>
          </a:stretch>
        </p:blipFill>
        <p:spPr bwMode="auto">
          <a:xfrm>
            <a:off x="8829509" y="606426"/>
            <a:ext cx="2880000" cy="617145"/>
          </a:xfrm>
          <a:prstGeom prst="rect">
            <a:avLst/>
          </a:prstGeom>
          <a:noFill/>
        </p:spPr>
      </p:pic>
      <p:pic>
        <p:nvPicPr>
          <p:cNvPr id="10" name="Picture 14" descr="Skills"/>
          <p:cNvPicPr>
            <a:picLocks noChangeAspect="1" noChangeArrowheads="1"/>
          </p:cNvPicPr>
          <p:nvPr/>
        </p:nvPicPr>
        <p:blipFill>
          <a:blip r:embed="rId3" cstate="print"/>
          <a:srcRect/>
          <a:stretch>
            <a:fillRect/>
          </a:stretch>
        </p:blipFill>
        <p:spPr bwMode="auto">
          <a:xfrm>
            <a:off x="569385" y="765175"/>
            <a:ext cx="4320116" cy="442913"/>
          </a:xfrm>
          <a:prstGeom prst="rect">
            <a:avLst/>
          </a:prstGeom>
          <a:noFill/>
          <a:ln w="9525">
            <a:noFill/>
            <a:miter lim="800000"/>
            <a:headEnd/>
            <a:tailEnd/>
          </a:ln>
        </p:spPr>
      </p:pic>
      <p:pic>
        <p:nvPicPr>
          <p:cNvPr id="11" name="Picture 16" descr="Thought bubble"/>
          <p:cNvPicPr>
            <a:picLocks noChangeAspect="1" noChangeArrowheads="1"/>
          </p:cNvPicPr>
          <p:nvPr/>
        </p:nvPicPr>
        <p:blipFill>
          <a:blip r:embed="rId4" cstate="print"/>
          <a:srcRect/>
          <a:stretch>
            <a:fillRect/>
          </a:stretch>
        </p:blipFill>
        <p:spPr bwMode="auto">
          <a:xfrm>
            <a:off x="6938434" y="3475039"/>
            <a:ext cx="4044951" cy="2789237"/>
          </a:xfrm>
          <a:prstGeom prst="rect">
            <a:avLst/>
          </a:prstGeom>
          <a:noFill/>
          <a:ln w="9525">
            <a:noFill/>
            <a:miter lim="800000"/>
            <a:headEnd/>
            <a:tailEnd/>
          </a:ln>
        </p:spPr>
      </p:pic>
      <p:pic>
        <p:nvPicPr>
          <p:cNvPr id="9" name="Picture 5" descr="question"/>
          <p:cNvPicPr>
            <a:picLocks noChangeAspect="1" noChangeArrowheads="1"/>
          </p:cNvPicPr>
          <p:nvPr/>
        </p:nvPicPr>
        <p:blipFill>
          <a:blip r:embed="rId5" cstate="print"/>
          <a:srcRect/>
          <a:stretch>
            <a:fillRect/>
          </a:stretch>
        </p:blipFill>
        <p:spPr bwMode="auto">
          <a:xfrm>
            <a:off x="8659284" y="3759201"/>
            <a:ext cx="895349" cy="1685925"/>
          </a:xfrm>
          <a:prstGeom prst="rect">
            <a:avLst/>
          </a:prstGeom>
          <a:noFill/>
          <a:ln w="9525">
            <a:noFill/>
            <a:miter lim="800000"/>
            <a:headEnd/>
            <a:tailEnd/>
          </a:ln>
        </p:spPr>
      </p:pic>
    </p:spTree>
    <p:extLst>
      <p:ext uri="{BB962C8B-B14F-4D97-AF65-F5344CB8AC3E}">
        <p14:creationId xmlns:p14="http://schemas.microsoft.com/office/powerpoint/2010/main" val="2737586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0603-4E17-4E69-B1F9-0E41E54874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848ADE-A18C-492C-A733-2722D89C24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A4DD8A-C77C-4344-A4CD-9EAEBE523D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ADE3E0-31C7-465B-A676-0B5281A2AE9D}"/>
              </a:ext>
            </a:extLst>
          </p:cNvPr>
          <p:cNvSpPr>
            <a:spLocks noGrp="1"/>
          </p:cNvSpPr>
          <p:nvPr>
            <p:ph type="dt" sz="half" idx="10"/>
          </p:nvPr>
        </p:nvSpPr>
        <p:spPr/>
        <p:txBody>
          <a:bodyPr/>
          <a:lstStyle/>
          <a:p>
            <a:fld id="{8F42384D-313C-49A8-B663-CFF3E25C4FBD}" type="datetime1">
              <a:rPr lang="en-US" smtClean="0"/>
              <a:t>9/1/2024</a:t>
            </a:fld>
            <a:endParaRPr lang="en-GB"/>
          </a:p>
        </p:txBody>
      </p:sp>
      <p:sp>
        <p:nvSpPr>
          <p:cNvPr id="6" name="Footer Placeholder 5">
            <a:extLst>
              <a:ext uri="{FF2B5EF4-FFF2-40B4-BE49-F238E27FC236}">
                <a16:creationId xmlns:a16="http://schemas.microsoft.com/office/drawing/2014/main" id="{5E7377C6-A5A1-47D5-81AF-0446FD23FD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CF4BCC-2996-4DE0-8022-120EF113C77E}"/>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21598112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7E71-0276-4E21-AED4-3D68C7AB9F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A04F8E-8422-4D65-8638-BC619BEA2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706D0-68B6-4584-9104-43FABFDD8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DD8987-1BDF-450D-9E28-8842D5E504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67F2F-A661-455F-B665-06BC4159E5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711757-2C41-4E0E-8B8E-53B5C674A8D4}"/>
              </a:ext>
            </a:extLst>
          </p:cNvPr>
          <p:cNvSpPr>
            <a:spLocks noGrp="1"/>
          </p:cNvSpPr>
          <p:nvPr>
            <p:ph type="dt" sz="half" idx="10"/>
          </p:nvPr>
        </p:nvSpPr>
        <p:spPr/>
        <p:txBody>
          <a:bodyPr/>
          <a:lstStyle/>
          <a:p>
            <a:fld id="{AD5E7A2E-D01D-4810-A113-9D2EE76B3FB2}" type="datetime1">
              <a:rPr lang="en-US" smtClean="0"/>
              <a:t>9/1/2024</a:t>
            </a:fld>
            <a:endParaRPr lang="en-GB"/>
          </a:p>
        </p:txBody>
      </p:sp>
      <p:sp>
        <p:nvSpPr>
          <p:cNvPr id="8" name="Footer Placeholder 7">
            <a:extLst>
              <a:ext uri="{FF2B5EF4-FFF2-40B4-BE49-F238E27FC236}">
                <a16:creationId xmlns:a16="http://schemas.microsoft.com/office/drawing/2014/main" id="{7E6FDE04-55D9-4B25-99DC-B90977D7E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B3EB46-248C-4AE2-8697-C04D94BB01B4}"/>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97044278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47F6-E279-4A29-90DC-077F9EDCC8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654110-6BF9-45A8-BF8F-82728286A22B}"/>
              </a:ext>
            </a:extLst>
          </p:cNvPr>
          <p:cNvSpPr>
            <a:spLocks noGrp="1"/>
          </p:cNvSpPr>
          <p:nvPr>
            <p:ph type="dt" sz="half" idx="10"/>
          </p:nvPr>
        </p:nvSpPr>
        <p:spPr/>
        <p:txBody>
          <a:bodyPr/>
          <a:lstStyle/>
          <a:p>
            <a:fld id="{4AA1A1FB-9E5A-42FA-B123-60F49FAB29C6}" type="datetime1">
              <a:rPr lang="en-US" smtClean="0"/>
              <a:t>9/1/2024</a:t>
            </a:fld>
            <a:endParaRPr lang="en-GB"/>
          </a:p>
        </p:txBody>
      </p:sp>
      <p:sp>
        <p:nvSpPr>
          <p:cNvPr id="4" name="Footer Placeholder 3">
            <a:extLst>
              <a:ext uri="{FF2B5EF4-FFF2-40B4-BE49-F238E27FC236}">
                <a16:creationId xmlns:a16="http://schemas.microsoft.com/office/drawing/2014/main" id="{A666D97B-FAD8-49F8-9068-F412919E76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53C998-AE74-4E51-ADEA-5110300257E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8529282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9771F-2E3F-4E76-A28B-16E38FAC6FF9}"/>
              </a:ext>
            </a:extLst>
          </p:cNvPr>
          <p:cNvSpPr>
            <a:spLocks noGrp="1"/>
          </p:cNvSpPr>
          <p:nvPr>
            <p:ph type="dt" sz="half" idx="10"/>
          </p:nvPr>
        </p:nvSpPr>
        <p:spPr/>
        <p:txBody>
          <a:bodyPr/>
          <a:lstStyle/>
          <a:p>
            <a:fld id="{D7E178C9-1C8A-46CC-AA25-BBAE07CF9C6B}" type="datetime1">
              <a:rPr lang="en-US" smtClean="0"/>
              <a:t>9/1/2024</a:t>
            </a:fld>
            <a:endParaRPr lang="en-GB"/>
          </a:p>
        </p:txBody>
      </p:sp>
      <p:sp>
        <p:nvSpPr>
          <p:cNvPr id="3" name="Footer Placeholder 2">
            <a:extLst>
              <a:ext uri="{FF2B5EF4-FFF2-40B4-BE49-F238E27FC236}">
                <a16:creationId xmlns:a16="http://schemas.microsoft.com/office/drawing/2014/main" id="{C00CD126-7193-48AA-A3DB-054C49AC4F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BBBF1F-D502-401C-99E3-C21C361B366A}"/>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1703873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EC17B-5B14-4605-AD9B-93015A9DE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6AC434-EBDB-4E0E-A1D0-6259DA89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AEEA05-45E4-47CC-B6E8-2030548C1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ED3D26-1028-4D10-8A3D-49CEC0688B58}"/>
              </a:ext>
            </a:extLst>
          </p:cNvPr>
          <p:cNvSpPr>
            <a:spLocks noGrp="1"/>
          </p:cNvSpPr>
          <p:nvPr>
            <p:ph type="dt" sz="half" idx="10"/>
          </p:nvPr>
        </p:nvSpPr>
        <p:spPr/>
        <p:txBody>
          <a:bodyPr/>
          <a:lstStyle/>
          <a:p>
            <a:fld id="{7A2B4083-90E0-41CD-8D96-09B16BEA397B}" type="datetime1">
              <a:rPr lang="en-US" smtClean="0"/>
              <a:t>9/1/2024</a:t>
            </a:fld>
            <a:endParaRPr lang="en-GB"/>
          </a:p>
        </p:txBody>
      </p:sp>
      <p:sp>
        <p:nvSpPr>
          <p:cNvPr id="6" name="Footer Placeholder 5">
            <a:extLst>
              <a:ext uri="{FF2B5EF4-FFF2-40B4-BE49-F238E27FC236}">
                <a16:creationId xmlns:a16="http://schemas.microsoft.com/office/drawing/2014/main" id="{C80C36CA-9BFA-405C-972D-FE5C4F2B48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DE900-576F-4BEB-ADF4-EBDB2304FDF6}"/>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474612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F84F-914C-4ABE-A6EA-F467698D2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3B5774-1271-43BE-A14D-C105CEDA9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7A7513A-C139-41AA-9142-D0F2E20BD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03304-D4D3-463D-9D38-976DABCE2B25}"/>
              </a:ext>
            </a:extLst>
          </p:cNvPr>
          <p:cNvSpPr>
            <a:spLocks noGrp="1"/>
          </p:cNvSpPr>
          <p:nvPr>
            <p:ph type="dt" sz="half" idx="10"/>
          </p:nvPr>
        </p:nvSpPr>
        <p:spPr/>
        <p:txBody>
          <a:bodyPr/>
          <a:lstStyle/>
          <a:p>
            <a:fld id="{9DAD1CBA-9B0E-4848-A00E-BFCA87995D7D}" type="datetime1">
              <a:rPr lang="en-US" smtClean="0"/>
              <a:t>9/1/2024</a:t>
            </a:fld>
            <a:endParaRPr lang="en-GB"/>
          </a:p>
        </p:txBody>
      </p:sp>
      <p:sp>
        <p:nvSpPr>
          <p:cNvPr id="6" name="Footer Placeholder 5">
            <a:extLst>
              <a:ext uri="{FF2B5EF4-FFF2-40B4-BE49-F238E27FC236}">
                <a16:creationId xmlns:a16="http://schemas.microsoft.com/office/drawing/2014/main" id="{40498AC0-B926-43C9-8707-B1EC9A4CCC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7D12A8-0339-412F-AA18-32F786864F07}"/>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4492590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76FF-41EE-47A2-95D9-6E2B7702342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DF09B1-C903-4CEC-B735-9C44DB75BD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DA34FC-D110-4906-A13B-537DA49189DC}"/>
              </a:ext>
            </a:extLst>
          </p:cNvPr>
          <p:cNvSpPr>
            <a:spLocks noGrp="1"/>
          </p:cNvSpPr>
          <p:nvPr>
            <p:ph type="dt" sz="half" idx="10"/>
          </p:nvPr>
        </p:nvSpPr>
        <p:spPr/>
        <p:txBody>
          <a:bodyPr/>
          <a:lstStyle/>
          <a:p>
            <a:fld id="{CF0BB816-0477-428B-847E-75C8B80E78F6}" type="datetime1">
              <a:rPr lang="en-US" smtClean="0"/>
              <a:t>9/1/2024</a:t>
            </a:fld>
            <a:endParaRPr lang="en-GB"/>
          </a:p>
        </p:txBody>
      </p:sp>
      <p:sp>
        <p:nvSpPr>
          <p:cNvPr id="5" name="Footer Placeholder 4">
            <a:extLst>
              <a:ext uri="{FF2B5EF4-FFF2-40B4-BE49-F238E27FC236}">
                <a16:creationId xmlns:a16="http://schemas.microsoft.com/office/drawing/2014/main" id="{3579AD77-508D-420F-8379-9F34F20A0B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480B02-E4D9-436E-8253-02ACC9BE3CD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63833488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2B52F-4516-4B7D-8C6F-9B831D7AB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AFF86B-2967-4D77-8564-8B97CBD3F8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F4EF0-D808-43A4-832F-AE3EC4659F3A}"/>
              </a:ext>
            </a:extLst>
          </p:cNvPr>
          <p:cNvSpPr>
            <a:spLocks noGrp="1"/>
          </p:cNvSpPr>
          <p:nvPr>
            <p:ph type="dt" sz="half" idx="10"/>
          </p:nvPr>
        </p:nvSpPr>
        <p:spPr/>
        <p:txBody>
          <a:bodyPr/>
          <a:lstStyle/>
          <a:p>
            <a:fld id="{7E13D75F-A147-4DFD-AF6F-B67CE78347E7}" type="datetime1">
              <a:rPr lang="en-US" smtClean="0"/>
              <a:t>9/1/2024</a:t>
            </a:fld>
            <a:endParaRPr lang="en-GB"/>
          </a:p>
        </p:txBody>
      </p:sp>
      <p:sp>
        <p:nvSpPr>
          <p:cNvPr id="5" name="Footer Placeholder 4">
            <a:extLst>
              <a:ext uri="{FF2B5EF4-FFF2-40B4-BE49-F238E27FC236}">
                <a16:creationId xmlns:a16="http://schemas.microsoft.com/office/drawing/2014/main" id="{1D6BD3B9-F3D9-4987-B390-57BB1D6F8C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38465-6052-4F6A-9B3F-14AF219FFB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339347027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32C9764-46B0-449D-8B7B-277797F3E0FC}" type="datetime1">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55907839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8CBC9B-4A0E-4277-8E1D-EC0B2841ECB1}" type="datetime1">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1385978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6282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C1A291-7892-4BA8-9D31-4ECF9A987741}" type="datetime1">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2605230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628BE6-6273-43F6-9DAA-B1F3BCA0DE6A}" type="datetime1">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229029059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971A1A-7C97-47D4-9A3D-21302F974C9F}" type="datetime1">
              <a:rPr lang="en-US" smtClean="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9763326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8D7479-72CE-410D-B14A-14BFFC8A11D5}" type="datetime1">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16786156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EBAA8-07EF-4690-A016-A0A008E5C6BE}"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426409905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8A8C4E5-086D-4881-9640-9F22D8935180}" type="datetime1">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4273645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7EC876C-A223-4F62-88FE-EA39D5203EA7}" type="datetime1">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4440931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B8869E-D5E2-4C9F-B97D-83D46B16B79D}" type="datetime1">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3153257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C05FB-B4C9-4050-8533-8130C4AA8475}" type="datetime1">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E792-1772-4E74-955D-98F73C6AD9D7}" type="slidenum">
              <a:rPr lang="en-US" smtClean="0"/>
              <a:pPr/>
              <a:t>‹#›</a:t>
            </a:fld>
            <a:endParaRPr lang="en-US"/>
          </a:p>
        </p:txBody>
      </p:sp>
    </p:spTree>
    <p:extLst>
      <p:ext uri="{BB962C8B-B14F-4D97-AF65-F5344CB8AC3E}">
        <p14:creationId xmlns:p14="http://schemas.microsoft.com/office/powerpoint/2010/main" val="23535222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A64E61A-0351-2F41-863C-A000997FE02F}"/>
              </a:ext>
            </a:extLst>
          </p:cNvPr>
          <p:cNvGrpSpPr/>
          <p:nvPr userDrawn="1"/>
        </p:nvGrpSpPr>
        <p:grpSpPr>
          <a:xfrm>
            <a:off x="0" y="0"/>
            <a:ext cx="12192000" cy="6858000"/>
            <a:chOff x="0" y="0"/>
            <a:chExt cx="9144000" cy="5143500"/>
          </a:xfrm>
        </p:grpSpPr>
        <p:pic>
          <p:nvPicPr>
            <p:cNvPr id="17" name="Picture 16">
              <a:extLst>
                <a:ext uri="{FF2B5EF4-FFF2-40B4-BE49-F238E27FC236}">
                  <a16:creationId xmlns:a16="http://schemas.microsoft.com/office/drawing/2014/main" id="{81EE7C19-C590-7B4F-A3B4-CE9FFB3ABF7D}"/>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8" name="Picture 17" descr="UWL PP template gradient.png">
              <a:extLst>
                <a:ext uri="{FF2B5EF4-FFF2-40B4-BE49-F238E27FC236}">
                  <a16:creationId xmlns:a16="http://schemas.microsoft.com/office/drawing/2014/main" id="{EC5153E7-7A17-8249-8FB1-13331859B2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9" name="Picture 18" descr="UWL+Career Universit#77A859.png">
              <a:extLst>
                <a:ext uri="{FF2B5EF4-FFF2-40B4-BE49-F238E27FC236}">
                  <a16:creationId xmlns:a16="http://schemas.microsoft.com/office/drawing/2014/main" id="{B162ABDF-6776-7D4D-80AC-C67ACDB6304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20" name="Content Placeholder 3">
            <a:extLst>
              <a:ext uri="{FF2B5EF4-FFF2-40B4-BE49-F238E27FC236}">
                <a16:creationId xmlns:a16="http://schemas.microsoft.com/office/drawing/2014/main" id="{912739EC-CDCD-554E-B899-3F587621FE1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2" name="Title 1">
            <a:extLst>
              <a:ext uri="{FF2B5EF4-FFF2-40B4-BE49-F238E27FC236}">
                <a16:creationId xmlns:a16="http://schemas.microsoft.com/office/drawing/2014/main" id="{48F44F37-70BE-1D4B-9AE4-D9EA462D3F40}"/>
              </a:ext>
            </a:extLst>
          </p:cNvPr>
          <p:cNvSpPr>
            <a:spLocks noGrp="1"/>
          </p:cNvSpPr>
          <p:nvPr>
            <p:ph type="ctrTitle"/>
          </p:nvPr>
        </p:nvSpPr>
        <p:spPr>
          <a:xfrm>
            <a:off x="1056218" y="4195481"/>
            <a:ext cx="9611783" cy="700492"/>
          </a:xfrm>
        </p:spPr>
        <p:txBody>
          <a:bodyPr anchor="b">
            <a:normAutofit/>
          </a:bodyPr>
          <a:lstStyle>
            <a:lvl1pPr algn="l">
              <a:defRPr sz="3200">
                <a:solidFill>
                  <a:schemeClr val="bg1"/>
                </a:solidFill>
              </a:defRPr>
            </a:lvl1pPr>
          </a:lstStyle>
          <a:p>
            <a:r>
              <a:rPr lang="en-GB"/>
              <a:t>Click to edit Master title style</a:t>
            </a:r>
            <a:endParaRPr lang="en-US"/>
          </a:p>
        </p:txBody>
      </p:sp>
      <p:sp>
        <p:nvSpPr>
          <p:cNvPr id="13" name="Slide Number Placeholder 5">
            <a:extLst>
              <a:ext uri="{FF2B5EF4-FFF2-40B4-BE49-F238E27FC236}">
                <a16:creationId xmlns:a16="http://schemas.microsoft.com/office/drawing/2014/main" id="{DC4302F0-B825-8A40-AA55-580443C66BC9}"/>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4" name="Footer Placeholder 4">
            <a:extLst>
              <a:ext uri="{FF2B5EF4-FFF2-40B4-BE49-F238E27FC236}">
                <a16:creationId xmlns:a16="http://schemas.microsoft.com/office/drawing/2014/main" id="{988375C5-8565-6F43-B5AD-EA5B08292645}"/>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11" name="Text Placeholder 4">
            <a:extLst>
              <a:ext uri="{FF2B5EF4-FFF2-40B4-BE49-F238E27FC236}">
                <a16:creationId xmlns:a16="http://schemas.microsoft.com/office/drawing/2014/main" id="{4414EEA8-DB75-0C4C-BC4F-8D7681A07658}"/>
              </a:ext>
            </a:extLst>
          </p:cNvPr>
          <p:cNvSpPr>
            <a:spLocks noGrp="1"/>
          </p:cNvSpPr>
          <p:nvPr>
            <p:ph type="body" sz="quarter" idx="10"/>
          </p:nvPr>
        </p:nvSpPr>
        <p:spPr>
          <a:xfrm>
            <a:off x="1065311" y="5185100"/>
            <a:ext cx="10071100" cy="481179"/>
          </a:xfrm>
        </p:spPr>
        <p:txBody>
          <a:bodyPr anchor="b"/>
          <a:lstStyle/>
          <a:p>
            <a:pPr lvl="0"/>
            <a:r>
              <a:rPr lang="en-GB"/>
              <a:t>Click to edit Master text styles</a:t>
            </a:r>
          </a:p>
        </p:txBody>
      </p:sp>
      <p:sp>
        <p:nvSpPr>
          <p:cNvPr id="12" name="Text Placeholder 3">
            <a:extLst>
              <a:ext uri="{FF2B5EF4-FFF2-40B4-BE49-F238E27FC236}">
                <a16:creationId xmlns:a16="http://schemas.microsoft.com/office/drawing/2014/main" id="{D8128DD8-E147-FC49-82FE-4C6633B9AC77}"/>
              </a:ext>
            </a:extLst>
          </p:cNvPr>
          <p:cNvSpPr>
            <a:spLocks noGrp="1"/>
          </p:cNvSpPr>
          <p:nvPr>
            <p:ph type="body" sz="quarter" idx="11"/>
          </p:nvPr>
        </p:nvSpPr>
        <p:spPr>
          <a:xfrm>
            <a:off x="1056218" y="5825067"/>
            <a:ext cx="10079567" cy="365125"/>
          </a:xfrm>
        </p:spPr>
        <p:txBody>
          <a:bodyPr anchor="b"/>
          <a:lstStyle>
            <a:lvl1pPr>
              <a:defRPr sz="1600"/>
            </a:lvl1pPr>
          </a:lstStyle>
          <a:p>
            <a:pPr lvl="0"/>
            <a:r>
              <a:rPr lang="en-GB"/>
              <a:t>Click to edit Master text styles</a:t>
            </a:r>
            <a:endParaRPr lang="en-US"/>
          </a:p>
        </p:txBody>
      </p:sp>
    </p:spTree>
    <p:extLst>
      <p:ext uri="{BB962C8B-B14F-4D97-AF65-F5344CB8AC3E}">
        <p14:creationId xmlns:p14="http://schemas.microsoft.com/office/powerpoint/2010/main" val="39614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D45FE-B7D0-9E4F-82D9-9092A959B20F}"/>
              </a:ext>
            </a:extLst>
          </p:cNvPr>
          <p:cNvSpPr>
            <a:spLocks noGrp="1"/>
          </p:cNvSpPr>
          <p:nvPr>
            <p:ph type="sldNum" sz="quarter" idx="10"/>
          </p:nvPr>
        </p:nvSpPr>
        <p:spPr/>
        <p:txBody>
          <a:bodyPr/>
          <a:lstStyle/>
          <a:p>
            <a:fld id="{8E7B9059-5C44-B042-9E21-3D8C513EB0EA}" type="slidenum">
              <a:rPr lang="en-US" smtClean="0"/>
              <a:pPr/>
              <a:t>‹#›</a:t>
            </a:fld>
            <a:endParaRPr lang="en-US"/>
          </a:p>
        </p:txBody>
      </p:sp>
      <p:sp>
        <p:nvSpPr>
          <p:cNvPr id="4" name="Footer Placeholder 3">
            <a:extLst>
              <a:ext uri="{FF2B5EF4-FFF2-40B4-BE49-F238E27FC236}">
                <a16:creationId xmlns:a16="http://schemas.microsoft.com/office/drawing/2014/main" id="{918B0AFF-57DA-BC4A-9E94-22C59504528A}"/>
              </a:ext>
            </a:extLst>
          </p:cNvPr>
          <p:cNvSpPr>
            <a:spLocks noGrp="1"/>
          </p:cNvSpPr>
          <p:nvPr>
            <p:ph type="ftr" sz="quarter" idx="11"/>
          </p:nvPr>
        </p:nvSpPr>
        <p:spPr/>
        <p:txBody>
          <a:bodyPr/>
          <a:lstStyle/>
          <a:p>
            <a:pPr marL="0" indent="0" algn="l">
              <a:buFont typeface="Arial" panose="020B0604020202020204" pitchFamily="34" charset="0"/>
              <a:buNone/>
            </a:pPr>
            <a:endParaRPr lang="en-US"/>
          </a:p>
        </p:txBody>
      </p:sp>
      <p:pic>
        <p:nvPicPr>
          <p:cNvPr id="7" name="Picture 6">
            <a:extLst>
              <a:ext uri="{FF2B5EF4-FFF2-40B4-BE49-F238E27FC236}">
                <a16:creationId xmlns:a16="http://schemas.microsoft.com/office/drawing/2014/main" id="{FF12963D-5C4E-8745-A2C7-95E81C54B7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507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6"/>
            <a:ext cx="10297584" cy="2397335"/>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sz="2133"/>
            </a:lvl1pPr>
            <a:lvl5pPr>
              <a:defRPr sz="2133" b="0" i="0">
                <a:latin typeface="Arial" panose="020B0604020202020204" pitchFamily="34" charset="0"/>
                <a:cs typeface="Arial" panose="020B0604020202020204" pitchFamily="34" charset="0"/>
              </a:defRPr>
            </a:lvl5pPr>
          </a:lstStyle>
          <a:p>
            <a:r>
              <a:rPr lang="en-US" sz="2133" b="0" i="0">
                <a:latin typeface="Arial" panose="020B0604020202020204" pitchFamily="34" charset="0"/>
                <a:cs typeface="Arial" panose="020B0604020202020204" pitchFamily="34" charset="0"/>
              </a:rPr>
              <a:t>Text body</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one</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two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three</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four</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five </a:t>
            </a:r>
          </a:p>
          <a:p>
            <a:pPr marL="380990" indent="-380990">
              <a:buFont typeface="Arial" panose="020B0604020202020204" pitchFamily="34" charset="0"/>
              <a:buChar char="•"/>
            </a:pPr>
            <a:r>
              <a:rPr lang="en-US" sz="2133" b="0" i="0">
                <a:latin typeface="Arial" panose="020B0604020202020204" pitchFamily="34" charset="0"/>
                <a:cs typeface="Arial" panose="020B0604020202020204" pitchFamily="34" charset="0"/>
              </a:rPr>
              <a:t>Bullet six</a:t>
            </a:r>
          </a:p>
          <a:p>
            <a:pPr marL="380990" indent="-380990">
              <a:buFont typeface="Arial" panose="020B0604020202020204" pitchFamily="34" charset="0"/>
              <a:buChar char="•"/>
            </a:pPr>
            <a:endParaRPr lang="en-US" sz="2133" b="0" i="0">
              <a:latin typeface="Arial" panose="020B0604020202020204" pitchFamily="34" charset="0"/>
              <a:cs typeface="Arial" panose="020B0604020202020204" pitchFamily="34" charset="0"/>
            </a:endParaRPr>
          </a:p>
          <a:p>
            <a:pPr lvl="4"/>
            <a:endParaRPr lang="en-US"/>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DADA13E7-8FF3-FA40-AC2B-A2D0318E4D02}"/>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14210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A615198-666B-5742-BE7C-B31575A27E93}"/>
              </a:ext>
            </a:extLst>
          </p:cNvPr>
          <p:cNvSpPr>
            <a:spLocks noGrp="1"/>
          </p:cNvSpPr>
          <p:nvPr>
            <p:ph idx="1" hasCustomPrompt="1"/>
          </p:nvPr>
        </p:nvSpPr>
        <p:spPr>
          <a:xfrm>
            <a:off x="1056216" y="2804585"/>
            <a:ext cx="10297584" cy="3371849"/>
          </a:xfrm>
          <a:prstGeom prst="rect">
            <a:avLst/>
          </a:prstGeom>
        </p:spPr>
        <p:txBody>
          <a:bodyPr vert="horz" lIns="91440" tIns="45720" rIns="91440" bIns="45720" numCol="2" spcCol="180000" rtlCol="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2133"/>
            </a:lvl1pPr>
            <a:lvl5pPr marL="2438339" indent="0">
              <a:buNone/>
              <a:defRPr sz="2133" b="0" i="0">
                <a:latin typeface="Arial" panose="020B0604020202020204" pitchFamily="34" charset="0"/>
                <a:cs typeface="Arial" panose="020B0604020202020204" pitchFamily="34" charset="0"/>
              </a:defRPr>
            </a:lvl5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133" b="0" i="0">
                <a:latin typeface="Arial" panose="020B0604020202020204" pitchFamily="34" charset="0"/>
                <a:cs typeface="Arial" panose="020B0604020202020204" pitchFamily="34" charset="0"/>
              </a:rPr>
              <a:t>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a:t>
            </a:r>
          </a:p>
        </p:txBody>
      </p:sp>
      <p:sp>
        <p:nvSpPr>
          <p:cNvPr id="9" name="Slide Number Placeholder 5">
            <a:extLst>
              <a:ext uri="{FF2B5EF4-FFF2-40B4-BE49-F238E27FC236}">
                <a16:creationId xmlns:a16="http://schemas.microsoft.com/office/drawing/2014/main" id="{A2049ED8-641B-364C-8FE6-280985E05D1D}"/>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B468BB8-5B82-B544-887B-3B5A0558F32F}"/>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
        <p:nvSpPr>
          <p:cNvPr id="7" name="Text Placeholder 3">
            <a:extLst>
              <a:ext uri="{FF2B5EF4-FFF2-40B4-BE49-F238E27FC236}">
                <a16:creationId xmlns:a16="http://schemas.microsoft.com/office/drawing/2014/main" id="{2F38B62D-23CE-8747-BB4F-4F58CCC653E1}"/>
              </a:ext>
            </a:extLst>
          </p:cNvPr>
          <p:cNvSpPr>
            <a:spLocks noGrp="1"/>
          </p:cNvSpPr>
          <p:nvPr>
            <p:ph type="body" sz="quarter" idx="10" hasCustomPrompt="1"/>
          </p:nvPr>
        </p:nvSpPr>
        <p:spPr>
          <a:xfrm>
            <a:off x="1056218" y="1869863"/>
            <a:ext cx="10297583" cy="778124"/>
          </a:xfrm>
          <a:prstGeom prst="rect">
            <a:avLst/>
          </a:prstGeom>
        </p:spPr>
        <p:txBody>
          <a:bodyPr/>
          <a:lstStyle>
            <a:lvl1pPr marL="0" indent="0">
              <a:buNone/>
              <a:defRPr sz="4267" b="1" i="1">
                <a:solidFill>
                  <a:srgbClr val="005F9F"/>
                </a:solidFill>
                <a:latin typeface="Arial" panose="020B0604020202020204" pitchFamily="34" charset="0"/>
                <a:cs typeface="Arial" panose="020B0604020202020204" pitchFamily="34" charset="0"/>
              </a:defRPr>
            </a:lvl1pPr>
          </a:lstStyle>
          <a:p>
            <a:pPr lvl="0"/>
            <a:r>
              <a:rPr lang="en-GB"/>
              <a:t>Heading here</a:t>
            </a:r>
          </a:p>
        </p:txBody>
      </p:sp>
    </p:spTree>
    <p:extLst>
      <p:ext uri="{BB962C8B-B14F-4D97-AF65-F5344CB8AC3E}">
        <p14:creationId xmlns:p14="http://schemas.microsoft.com/office/powerpoint/2010/main" val="331759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6D72-36F9-4467-A8EC-695881D4CB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921920-C671-40B6-A7A0-CD0801F13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0E25D9-AC49-46B6-B10E-9D25D4157D95}"/>
              </a:ext>
            </a:extLst>
          </p:cNvPr>
          <p:cNvSpPr>
            <a:spLocks noGrp="1"/>
          </p:cNvSpPr>
          <p:nvPr>
            <p:ph type="dt" sz="half" idx="10"/>
          </p:nvPr>
        </p:nvSpPr>
        <p:spPr/>
        <p:txBody>
          <a:bodyPr/>
          <a:lstStyle/>
          <a:p>
            <a:fld id="{F714BCB2-9086-4205-BE5B-64E6680E7DF6}" type="datetime1">
              <a:rPr lang="en-US" smtClean="0"/>
              <a:t>9/1/2024</a:t>
            </a:fld>
            <a:endParaRPr lang="en-GB"/>
          </a:p>
        </p:txBody>
      </p:sp>
      <p:sp>
        <p:nvSpPr>
          <p:cNvPr id="5" name="Footer Placeholder 4">
            <a:extLst>
              <a:ext uri="{FF2B5EF4-FFF2-40B4-BE49-F238E27FC236}">
                <a16:creationId xmlns:a16="http://schemas.microsoft.com/office/drawing/2014/main" id="{468C523F-2DC4-4E58-9168-E78081FBA8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1A74E0-C578-4064-BF6B-F8C81476385B}"/>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108773664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5C8A-1174-49F8-B278-0FC246B836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5BE6C1-7FB1-40D2-A8B3-4700A8268E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51EF36-08F1-47CA-9194-6BC6D41F9A25}"/>
              </a:ext>
            </a:extLst>
          </p:cNvPr>
          <p:cNvSpPr>
            <a:spLocks noGrp="1"/>
          </p:cNvSpPr>
          <p:nvPr>
            <p:ph type="dt" sz="half" idx="10"/>
          </p:nvPr>
        </p:nvSpPr>
        <p:spPr/>
        <p:txBody>
          <a:bodyPr/>
          <a:lstStyle/>
          <a:p>
            <a:fld id="{04FEC50C-0864-436F-B3C5-2DEC0D781893}" type="datetime1">
              <a:rPr lang="en-US" smtClean="0"/>
              <a:t>9/1/2024</a:t>
            </a:fld>
            <a:endParaRPr lang="en-GB"/>
          </a:p>
        </p:txBody>
      </p:sp>
      <p:sp>
        <p:nvSpPr>
          <p:cNvPr id="5" name="Footer Placeholder 4">
            <a:extLst>
              <a:ext uri="{FF2B5EF4-FFF2-40B4-BE49-F238E27FC236}">
                <a16:creationId xmlns:a16="http://schemas.microsoft.com/office/drawing/2014/main" id="{F12050DE-4329-4573-8FB1-3BF3C3113C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3DF96F-945A-4A14-903B-568412A3DE38}"/>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25064746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B5FF-BE4B-45CA-8E63-75D47C358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39E0BD-8635-4ADA-9469-883CB071D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3323A8-63C6-4B90-AB11-918BCE95FE43}"/>
              </a:ext>
            </a:extLst>
          </p:cNvPr>
          <p:cNvSpPr>
            <a:spLocks noGrp="1"/>
          </p:cNvSpPr>
          <p:nvPr>
            <p:ph type="dt" sz="half" idx="10"/>
          </p:nvPr>
        </p:nvSpPr>
        <p:spPr/>
        <p:txBody>
          <a:bodyPr/>
          <a:lstStyle/>
          <a:p>
            <a:fld id="{94E3782A-04AB-4082-A2C1-5CCFAE6578DE}" type="datetime1">
              <a:rPr lang="en-US" smtClean="0"/>
              <a:t>9/1/2024</a:t>
            </a:fld>
            <a:endParaRPr lang="en-GB"/>
          </a:p>
        </p:txBody>
      </p:sp>
      <p:sp>
        <p:nvSpPr>
          <p:cNvPr id="5" name="Footer Placeholder 4">
            <a:extLst>
              <a:ext uri="{FF2B5EF4-FFF2-40B4-BE49-F238E27FC236}">
                <a16:creationId xmlns:a16="http://schemas.microsoft.com/office/drawing/2014/main" id="{1C8E648E-FB86-4E06-8974-1A79C48270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8B739-B3C5-4C39-A9B4-4DC1C276FD25}"/>
              </a:ext>
            </a:extLst>
          </p:cNvPr>
          <p:cNvSpPr>
            <a:spLocks noGrp="1"/>
          </p:cNvSpPr>
          <p:nvPr>
            <p:ph type="sldNum" sz="quarter" idx="12"/>
          </p:nvPr>
        </p:nvSpPr>
        <p:spPr/>
        <p:txBody>
          <a:bodyPr/>
          <a:lstStyle/>
          <a:p>
            <a:fld id="{10B37B4D-B1ED-498C-8838-3D6A4F27AD60}" type="slidenum">
              <a:rPr lang="en-GB" smtClean="0"/>
              <a:t>‹#›</a:t>
            </a:fld>
            <a:endParaRPr lang="en-GB"/>
          </a:p>
        </p:txBody>
      </p:sp>
    </p:spTree>
    <p:extLst>
      <p:ext uri="{BB962C8B-B14F-4D97-AF65-F5344CB8AC3E}">
        <p14:creationId xmlns:p14="http://schemas.microsoft.com/office/powerpoint/2010/main" val="207647263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9000">
              <a:srgbClr val="FFFFCC">
                <a:alpha val="63000"/>
              </a:srgbClr>
            </a:gs>
            <a:gs pos="0">
              <a:srgbClr val="00B0F0">
                <a:alpha val="23000"/>
              </a:srgbClr>
            </a:gs>
            <a:gs pos="100000">
              <a:srgbClr val="FF99CC">
                <a:alpha val="60000"/>
              </a:srgbClr>
            </a:gs>
          </a:gsLst>
          <a:lin ang="2700000" scaled="1"/>
          <a:tileRect/>
        </a:gra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
            <a:ext cx="12192000" cy="1439863"/>
          </a:xfrm>
          <a:prstGeom prst="rect">
            <a:avLst/>
          </a:prstGeom>
          <a:solidFill>
            <a:srgbClr val="009FDA"/>
          </a:solidFill>
          <a:ln w="9525">
            <a:noFill/>
            <a:miter lim="800000"/>
            <a:headEnd/>
            <a:tailEnd/>
          </a:ln>
          <a:effectLst/>
        </p:spPr>
        <p:txBody>
          <a:bodyPr wrap="none" anchor="ctr"/>
          <a:lstStyle/>
          <a:p>
            <a:endParaRPr lang="en-GB" sz="1800">
              <a:solidFill>
                <a:srgbClr val="000000"/>
              </a:solidFill>
            </a:endParaRPr>
          </a:p>
        </p:txBody>
      </p:sp>
      <p:sp>
        <p:nvSpPr>
          <p:cNvPr id="5123" name="Rectangle 3"/>
          <p:cNvSpPr>
            <a:spLocks noGrp="1" noChangeArrowheads="1"/>
          </p:cNvSpPr>
          <p:nvPr>
            <p:ph type="title"/>
          </p:nvPr>
        </p:nvSpPr>
        <p:spPr bwMode="auto">
          <a:xfrm>
            <a:off x="575734" y="1978026"/>
            <a:ext cx="11036300" cy="5762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575734" y="2698750"/>
            <a:ext cx="11036300" cy="368257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7" name="Picture 9" descr="UoL_logo_black RGB"/>
          <p:cNvPicPr>
            <a:picLocks noChangeAspect="1" noChangeArrowheads="1"/>
          </p:cNvPicPr>
          <p:nvPr/>
        </p:nvPicPr>
        <p:blipFill>
          <a:blip r:embed="rId4" cstate="print"/>
          <a:srcRect/>
          <a:stretch>
            <a:fillRect/>
          </a:stretch>
        </p:blipFill>
        <p:spPr bwMode="auto">
          <a:xfrm>
            <a:off x="8829509" y="606426"/>
            <a:ext cx="2880000" cy="617145"/>
          </a:xfrm>
          <a:prstGeom prst="rect">
            <a:avLst/>
          </a:prstGeom>
          <a:noFill/>
        </p:spPr>
      </p:pic>
      <p:pic>
        <p:nvPicPr>
          <p:cNvPr id="9" name="Picture 14" descr="Skills"/>
          <p:cNvPicPr>
            <a:picLocks noChangeAspect="1" noChangeArrowheads="1"/>
          </p:cNvPicPr>
          <p:nvPr/>
        </p:nvPicPr>
        <p:blipFill>
          <a:blip r:embed="rId5" cstate="print"/>
          <a:srcRect/>
          <a:stretch>
            <a:fillRect/>
          </a:stretch>
        </p:blipFill>
        <p:spPr bwMode="auto">
          <a:xfrm>
            <a:off x="569385" y="765175"/>
            <a:ext cx="4320116" cy="442913"/>
          </a:xfrm>
          <a:prstGeom prst="rect">
            <a:avLst/>
          </a:prstGeom>
          <a:noFill/>
          <a:ln w="9525">
            <a:noFill/>
            <a:miter lim="800000"/>
            <a:headEnd/>
            <a:tailEnd/>
          </a:ln>
        </p:spPr>
      </p:pic>
    </p:spTree>
    <p:extLst>
      <p:ext uri="{BB962C8B-B14F-4D97-AF65-F5344CB8AC3E}">
        <p14:creationId xmlns:p14="http://schemas.microsoft.com/office/powerpoint/2010/main" val="4129589145"/>
      </p:ext>
    </p:extLst>
  </p:cSld>
  <p:clrMap bg1="lt1" tx1="dk1" bg2="lt2" tx2="dk2" accent1="accent1" accent2="accent2" accent3="accent3" accent4="accent4" accent5="accent5" accent6="accent6" hlink="hlink" folHlink="folHlink"/>
  <p:sldLayoutIdLst>
    <p:sldLayoutId id="2147483686" r:id="rId1"/>
    <p:sldLayoutId id="2147483687" r:id="rId2"/>
  </p:sldLayoutIdLst>
  <p:hf hdr="0" ftr="0" dt="0"/>
  <p:txStyles>
    <p:titleStyle>
      <a:lvl1pPr algn="l" rtl="0" eaLnBrk="1" fontAlgn="base" hangingPunct="1">
        <a:spcBef>
          <a:spcPct val="0"/>
        </a:spcBef>
        <a:spcAft>
          <a:spcPct val="0"/>
        </a:spcAft>
        <a:defRPr sz="28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Arial" charset="0"/>
        </a:defRPr>
      </a:lvl2pPr>
      <a:lvl3pPr algn="l" rtl="0" eaLnBrk="1" fontAlgn="base" hangingPunct="1">
        <a:spcBef>
          <a:spcPct val="0"/>
        </a:spcBef>
        <a:spcAft>
          <a:spcPct val="0"/>
        </a:spcAft>
        <a:defRPr sz="3200">
          <a:solidFill>
            <a:schemeClr val="tx2"/>
          </a:solidFill>
          <a:latin typeface="Arial" charset="0"/>
        </a:defRPr>
      </a:lvl3pPr>
      <a:lvl4pPr algn="l" rtl="0" eaLnBrk="1" fontAlgn="base" hangingPunct="1">
        <a:spcBef>
          <a:spcPct val="0"/>
        </a:spcBef>
        <a:spcAft>
          <a:spcPct val="0"/>
        </a:spcAft>
        <a:defRPr sz="3200">
          <a:solidFill>
            <a:schemeClr val="tx2"/>
          </a:solidFill>
          <a:latin typeface="Arial" charset="0"/>
        </a:defRPr>
      </a:lvl4pPr>
      <a:lvl5pPr algn="l" rtl="0" eaLnBrk="1" fontAlgn="base" hangingPunct="1">
        <a:spcBef>
          <a:spcPct val="0"/>
        </a:spcBef>
        <a:spcAft>
          <a:spcPct val="0"/>
        </a:spcAft>
        <a:defRPr sz="3200">
          <a:solidFill>
            <a:schemeClr val="tx2"/>
          </a:solidFill>
          <a:latin typeface="Arial"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p:titleStyle>
    <p:bodyStyle>
      <a:lvl1pPr marL="177800" indent="-177800" algn="l" rtl="0" eaLnBrk="1" fontAlgn="base" hangingPunct="1">
        <a:spcBef>
          <a:spcPct val="20000"/>
        </a:spcBef>
        <a:spcAft>
          <a:spcPct val="0"/>
        </a:spcAft>
        <a:buFont typeface="Arial" pitchFamily="34" charset="0"/>
        <a:buChar char="•"/>
        <a:defRPr sz="2400">
          <a:solidFill>
            <a:schemeClr val="tx1"/>
          </a:solidFill>
          <a:latin typeface="+mn-lt"/>
          <a:ea typeface="+mn-ea"/>
          <a:cs typeface="+mn-cs"/>
        </a:defRPr>
      </a:lvl1pPr>
      <a:lvl2pPr marL="531813" indent="-173038" algn="l" rtl="0" eaLnBrk="1" fontAlgn="base" hangingPunct="1">
        <a:spcBef>
          <a:spcPct val="20000"/>
        </a:spcBef>
        <a:spcAft>
          <a:spcPct val="0"/>
        </a:spcAft>
        <a:buFont typeface="Arial" pitchFamily="34" charset="0"/>
        <a:buChar char="–"/>
        <a:defRPr sz="2000">
          <a:solidFill>
            <a:schemeClr val="tx1"/>
          </a:solidFill>
          <a:latin typeface="+mn-lt"/>
        </a:defRPr>
      </a:lvl2pPr>
      <a:lvl3pPr marL="890588" indent="-173038" algn="l" rtl="0" eaLnBrk="1" fontAlgn="base" hangingPunct="1">
        <a:spcBef>
          <a:spcPct val="20000"/>
        </a:spcBef>
        <a:spcAft>
          <a:spcPct val="0"/>
        </a:spcAft>
        <a:buFont typeface="Arial" pitchFamily="34" charset="0"/>
        <a:buChar char="•"/>
        <a:defRPr>
          <a:solidFill>
            <a:schemeClr val="tx1"/>
          </a:solidFill>
          <a:latin typeface="+mn-lt"/>
        </a:defRPr>
      </a:lvl3pPr>
      <a:lvl4pPr marL="1249363" indent="-173038" algn="l" rtl="0" eaLnBrk="1" fontAlgn="base" hangingPunct="1">
        <a:spcBef>
          <a:spcPct val="20000"/>
        </a:spcBef>
        <a:spcAft>
          <a:spcPct val="0"/>
        </a:spcAft>
        <a:defRPr>
          <a:solidFill>
            <a:schemeClr val="tx1"/>
          </a:solidFill>
          <a:latin typeface="+mn-lt"/>
        </a:defRPr>
      </a:lvl4pPr>
      <a:lvl5pPr marL="1608138" indent="-173038" algn="l" rtl="0" eaLnBrk="1" fontAlgn="base" hangingPunct="1">
        <a:spcBef>
          <a:spcPct val="20000"/>
        </a:spcBef>
        <a:spcAft>
          <a:spcPct val="0"/>
        </a:spcAft>
        <a:defRPr>
          <a:solidFill>
            <a:schemeClr val="tx1"/>
          </a:solidFill>
          <a:latin typeface="+mn-lt"/>
        </a:defRPr>
      </a:lvl5pPr>
      <a:lvl6pPr marL="2065338" indent="-173038" algn="l" rtl="0" eaLnBrk="1" fontAlgn="base" hangingPunct="1">
        <a:spcBef>
          <a:spcPct val="20000"/>
        </a:spcBef>
        <a:spcAft>
          <a:spcPct val="0"/>
        </a:spcAft>
        <a:defRPr>
          <a:solidFill>
            <a:schemeClr val="tx1"/>
          </a:solidFill>
          <a:latin typeface="+mn-lt"/>
        </a:defRPr>
      </a:lvl6pPr>
      <a:lvl7pPr marL="2522538" indent="-173038" algn="l" rtl="0" eaLnBrk="1" fontAlgn="base" hangingPunct="1">
        <a:spcBef>
          <a:spcPct val="20000"/>
        </a:spcBef>
        <a:spcAft>
          <a:spcPct val="0"/>
        </a:spcAft>
        <a:defRPr>
          <a:solidFill>
            <a:schemeClr val="tx1"/>
          </a:solidFill>
          <a:latin typeface="+mn-lt"/>
        </a:defRPr>
      </a:lvl7pPr>
      <a:lvl8pPr marL="2979738" indent="-173038" algn="l" rtl="0" eaLnBrk="1" fontAlgn="base" hangingPunct="1">
        <a:spcBef>
          <a:spcPct val="20000"/>
        </a:spcBef>
        <a:spcAft>
          <a:spcPct val="0"/>
        </a:spcAft>
        <a:defRPr>
          <a:solidFill>
            <a:schemeClr val="tx1"/>
          </a:solidFill>
          <a:latin typeface="+mn-lt"/>
        </a:defRPr>
      </a:lvl8pPr>
      <a:lvl9pPr marL="3436938" indent="-173038" algn="l" rtl="0" eaLnBrk="1" fontAlgn="base" hangingPunct="1">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336CAC-F273-B64D-8C41-DA4C5D7AB963}"/>
              </a:ext>
            </a:extLst>
          </p:cNvPr>
          <p:cNvGrpSpPr/>
          <p:nvPr userDrawn="1"/>
        </p:nvGrpSpPr>
        <p:grpSpPr>
          <a:xfrm>
            <a:off x="0" y="0"/>
            <a:ext cx="12192000" cy="6858000"/>
            <a:chOff x="0" y="0"/>
            <a:chExt cx="9144000" cy="5143500"/>
          </a:xfrm>
        </p:grpSpPr>
        <p:pic>
          <p:nvPicPr>
            <p:cNvPr id="12" name="Picture 11">
              <a:extLst>
                <a:ext uri="{FF2B5EF4-FFF2-40B4-BE49-F238E27FC236}">
                  <a16:creationId xmlns:a16="http://schemas.microsoft.com/office/drawing/2014/main" id="{80173D64-999A-E54D-BD34-6F1329E57AF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13" name="Picture 12" descr="UWL PP template gradient.png">
              <a:extLst>
                <a:ext uri="{FF2B5EF4-FFF2-40B4-BE49-F238E27FC236}">
                  <a16:creationId xmlns:a16="http://schemas.microsoft.com/office/drawing/2014/main" id="{35993611-F704-7544-8E13-DF922E7913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6407113" cy="3604001"/>
            </a:xfrm>
            <a:prstGeom prst="rect">
              <a:avLst/>
            </a:prstGeom>
          </p:spPr>
        </p:pic>
        <p:pic>
          <p:nvPicPr>
            <p:cNvPr id="14" name="Picture 13" descr="UWL+Career Universit#77A859.png">
              <a:extLst>
                <a:ext uri="{FF2B5EF4-FFF2-40B4-BE49-F238E27FC236}">
                  <a16:creationId xmlns:a16="http://schemas.microsoft.com/office/drawing/2014/main" id="{F96B7F65-90BF-9D40-AB65-481E02AEBF2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5253" y="266215"/>
              <a:ext cx="2401812" cy="540408"/>
            </a:xfrm>
            <a:prstGeom prst="rect">
              <a:avLst/>
            </a:prstGeom>
          </p:spPr>
        </p:pic>
      </p:grpSp>
      <p:pic>
        <p:nvPicPr>
          <p:cNvPr id="9" name="Content Placeholder 3">
            <a:extLst>
              <a:ext uri="{FF2B5EF4-FFF2-40B4-BE49-F238E27FC236}">
                <a16:creationId xmlns:a16="http://schemas.microsoft.com/office/drawing/2014/main" id="{05514439-FE1A-9349-BEE4-D8A096903F0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61252" y="4137439"/>
            <a:ext cx="10446195" cy="1139840"/>
          </a:xfrm>
          <a:prstGeom prst="rect">
            <a:avLst/>
          </a:prstGeom>
        </p:spPr>
      </p:pic>
      <p:sp>
        <p:nvSpPr>
          <p:cNvPr id="3" name="Text Placeholder 2">
            <a:extLst>
              <a:ext uri="{FF2B5EF4-FFF2-40B4-BE49-F238E27FC236}">
                <a16:creationId xmlns:a16="http://schemas.microsoft.com/office/drawing/2014/main" id="{10258B57-7AAC-974E-891F-3FDC7A0CDD66}"/>
              </a:ext>
            </a:extLst>
          </p:cNvPr>
          <p:cNvSpPr>
            <a:spLocks noGrp="1"/>
          </p:cNvSpPr>
          <p:nvPr>
            <p:ph type="body" idx="1"/>
          </p:nvPr>
        </p:nvSpPr>
        <p:spPr>
          <a:xfrm>
            <a:off x="1065311" y="5277279"/>
            <a:ext cx="10070473" cy="899155"/>
          </a:xfrm>
          <a:prstGeom prst="rect">
            <a:avLst/>
          </a:prstGeom>
        </p:spPr>
        <p:txBody>
          <a:bodyPr vert="horz" lIns="0" tIns="45720" rIns="0" bIns="45720" rtlCol="0">
            <a:normAutofit/>
          </a:bodyPr>
          <a:lstStyle/>
          <a:p>
            <a:pPr lvl="0"/>
            <a:r>
              <a:rPr lang="en-GB"/>
              <a:t>Click to edit Master text styles</a:t>
            </a:r>
          </a:p>
          <a:p>
            <a:pPr lvl="1"/>
            <a:r>
              <a:rPr lang="en-GB"/>
              <a:t>Second level</a:t>
            </a:r>
          </a:p>
          <a:p>
            <a:pPr lvl="2"/>
            <a:r>
              <a:rPr lang="en-GB"/>
              <a:t>Third level</a:t>
            </a:r>
          </a:p>
        </p:txBody>
      </p:sp>
      <p:sp>
        <p:nvSpPr>
          <p:cNvPr id="2" name="Title Placeholder 1">
            <a:extLst>
              <a:ext uri="{FF2B5EF4-FFF2-40B4-BE49-F238E27FC236}">
                <a16:creationId xmlns:a16="http://schemas.microsoft.com/office/drawing/2014/main" id="{CCB7C7CB-633D-0C45-8D50-878243A278B6}"/>
              </a:ext>
            </a:extLst>
          </p:cNvPr>
          <p:cNvSpPr>
            <a:spLocks noGrp="1"/>
          </p:cNvSpPr>
          <p:nvPr>
            <p:ph type="title"/>
          </p:nvPr>
        </p:nvSpPr>
        <p:spPr>
          <a:xfrm>
            <a:off x="1056217" y="4233065"/>
            <a:ext cx="10249769" cy="667896"/>
          </a:xfrm>
          <a:prstGeom prst="rect">
            <a:avLst/>
          </a:prstGeom>
        </p:spPr>
        <p:txBody>
          <a:bodyPr vert="horz" lIns="0" tIns="45720" rIns="0" bIns="45720" rtlCol="0" anchor="b" anchorCtr="0">
            <a:normAutofit/>
          </a:bodyPr>
          <a:lstStyle/>
          <a:p>
            <a:r>
              <a:rPr lang="en-GB"/>
              <a:t>Click to edit Master title style</a:t>
            </a:r>
            <a:endParaRPr lang="en-US"/>
          </a:p>
        </p:txBody>
      </p:sp>
      <p:sp>
        <p:nvSpPr>
          <p:cNvPr id="8" name="Slide Number Placeholder 5">
            <a:extLst>
              <a:ext uri="{FF2B5EF4-FFF2-40B4-BE49-F238E27FC236}">
                <a16:creationId xmlns:a16="http://schemas.microsoft.com/office/drawing/2014/main" id="{5123A6E2-0DE1-EE4A-97F7-3FEE733124F1}"/>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bg1"/>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0" name="Footer Placeholder 4">
            <a:extLst>
              <a:ext uri="{FF2B5EF4-FFF2-40B4-BE49-F238E27FC236}">
                <a16:creationId xmlns:a16="http://schemas.microsoft.com/office/drawing/2014/main" id="{CD1ED842-7B96-F247-B972-F4FEDD5A2E0D}"/>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bg1"/>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spTree>
    <p:extLst>
      <p:ext uri="{BB962C8B-B14F-4D97-AF65-F5344CB8AC3E}">
        <p14:creationId xmlns:p14="http://schemas.microsoft.com/office/powerpoint/2010/main" val="2363940805"/>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l" defTabSz="914400" rtl="0" eaLnBrk="1" latinLnBrk="0" hangingPunct="1">
        <a:lnSpc>
          <a:spcPct val="90000"/>
        </a:lnSpc>
        <a:spcBef>
          <a:spcPct val="0"/>
        </a:spcBef>
        <a:buNone/>
        <a:defRPr sz="2400" b="1" i="1"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66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136E45F-65D5-3B42-8DE8-F8B5010473BE}"/>
              </a:ext>
            </a:extLst>
          </p:cNvPr>
          <p:cNvSpPr>
            <a:spLocks noGrp="1"/>
          </p:cNvSpPr>
          <p:nvPr>
            <p:ph type="sldNum" sz="quarter" idx="4"/>
          </p:nvPr>
        </p:nvSpPr>
        <p:spPr>
          <a:xfrm>
            <a:off x="8305801" y="6356938"/>
            <a:ext cx="2829983" cy="365125"/>
          </a:xfrm>
          <a:prstGeom prst="rect">
            <a:avLst/>
          </a:prstGeom>
        </p:spPr>
        <p:txBody>
          <a:bodyPr vert="horz" lIns="0" tIns="45720" rIns="0" bIns="45720" rtlCol="0" anchor="ctr"/>
          <a:lstStyle>
            <a:lvl1pPr algn="r">
              <a:defRPr sz="1200" b="0" i="0">
                <a:solidFill>
                  <a:schemeClr val="tx2"/>
                </a:solidFill>
                <a:latin typeface="Arial" panose="020B0604020202020204" pitchFamily="34" charset="0"/>
                <a:cs typeface="Arial" panose="020B0604020202020204" pitchFamily="34" charset="0"/>
              </a:defRPr>
            </a:lvl1pPr>
          </a:lstStyle>
          <a:p>
            <a:fld id="{8E7B9059-5C44-B042-9E21-3D8C513EB0EA}" type="slidenum">
              <a:rPr lang="en-US" smtClean="0"/>
              <a:pPr/>
              <a:t>‹#›</a:t>
            </a:fld>
            <a:endParaRPr lang="en-US"/>
          </a:p>
        </p:txBody>
      </p:sp>
      <p:sp>
        <p:nvSpPr>
          <p:cNvPr id="13" name="Footer Placeholder 4">
            <a:extLst>
              <a:ext uri="{FF2B5EF4-FFF2-40B4-BE49-F238E27FC236}">
                <a16:creationId xmlns:a16="http://schemas.microsoft.com/office/drawing/2014/main" id="{ABD9CB9E-68D2-234C-A189-FE9A0D296697}"/>
              </a:ext>
            </a:extLst>
          </p:cNvPr>
          <p:cNvSpPr>
            <a:spLocks noGrp="1"/>
          </p:cNvSpPr>
          <p:nvPr>
            <p:ph type="ftr" sz="quarter" idx="3"/>
          </p:nvPr>
        </p:nvSpPr>
        <p:spPr>
          <a:xfrm>
            <a:off x="1065312" y="6356351"/>
            <a:ext cx="7088089" cy="366183"/>
          </a:xfrm>
          <a:prstGeom prst="rect">
            <a:avLst/>
          </a:prstGeom>
        </p:spPr>
        <p:txBody>
          <a:bodyPr vert="horz" lIns="0" tIns="45720" rIns="0" bIns="45720" rtlCol="0" anchor="ctr"/>
          <a:lstStyle>
            <a:lvl1pPr marL="228594" indent="-228594" algn="ctr">
              <a:buFont typeface="Arial" panose="020B0604020202020204" pitchFamily="34" charset="0"/>
              <a:buChar char="•"/>
              <a:defRPr sz="1200" b="0" i="0">
                <a:solidFill>
                  <a:schemeClr val="tx2"/>
                </a:solidFill>
                <a:latin typeface="Arial" panose="020B0604020202020204" pitchFamily="34" charset="0"/>
                <a:cs typeface="Arial" panose="020B0604020202020204" pitchFamily="34" charset="0"/>
              </a:defRPr>
            </a:lvl1pPr>
          </a:lstStyle>
          <a:p>
            <a:pPr marL="0" indent="0" algn="l">
              <a:buFont typeface="Arial" panose="020B0604020202020204" pitchFamily="34" charset="0"/>
              <a:buNone/>
            </a:pPr>
            <a:endParaRPr lang="en-US"/>
          </a:p>
        </p:txBody>
      </p:sp>
      <p:cxnSp>
        <p:nvCxnSpPr>
          <p:cNvPr id="3" name="Straight Connector 2">
            <a:extLst>
              <a:ext uri="{FF2B5EF4-FFF2-40B4-BE49-F238E27FC236}">
                <a16:creationId xmlns:a16="http://schemas.microsoft.com/office/drawing/2014/main" id="{05116B4C-3B88-1143-9D0E-172F0824BDF9}"/>
              </a:ext>
            </a:extLst>
          </p:cNvPr>
          <p:cNvCxnSpPr/>
          <p:nvPr userDrawn="1"/>
        </p:nvCxnSpPr>
        <p:spPr>
          <a:xfrm>
            <a:off x="1056641" y="6136640"/>
            <a:ext cx="10079143"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7" name="Picture 6">
            <a:extLst>
              <a:ext uri="{FF2B5EF4-FFF2-40B4-BE49-F238E27FC236}">
                <a16:creationId xmlns:a16="http://schemas.microsoft.com/office/drawing/2014/main" id="{363E8C57-D5D2-594D-AA59-6696BF2759DA}"/>
              </a:ext>
            </a:extLst>
          </p:cNvPr>
          <p:cNvPicPr>
            <a:picLocks noChangeAspect="1"/>
          </p:cNvPicPr>
          <p:nvPr userDrawn="1"/>
        </p:nvPicPr>
        <p:blipFill>
          <a:blip r:embed="rId5"/>
          <a:stretch>
            <a:fillRect/>
          </a:stretch>
        </p:blipFill>
        <p:spPr>
          <a:xfrm>
            <a:off x="-67734" y="-38947"/>
            <a:ext cx="4071217" cy="1583251"/>
          </a:xfrm>
          <a:prstGeom prst="rect">
            <a:avLst/>
          </a:prstGeom>
        </p:spPr>
      </p:pic>
    </p:spTree>
    <p:extLst>
      <p:ext uri="{BB962C8B-B14F-4D97-AF65-F5344CB8AC3E}">
        <p14:creationId xmlns:p14="http://schemas.microsoft.com/office/powerpoint/2010/main" val="2355652175"/>
      </p:ext>
    </p:extLst>
  </p:cSld>
  <p:clrMap bg1="lt1" tx1="dk1" bg2="lt2" tx2="dk2" accent1="accent1" accent2="accent2" accent3="accent3" accent4="accent4" accent5="accent5" accent6="accent6" hlink="hlink" folHlink="folHlink"/>
  <p:sldLayoutIdLst>
    <p:sldLayoutId id="2147483724" r:id="rId1"/>
    <p:sldLayoutId id="2147483678" r:id="rId2"/>
    <p:sldLayoutId id="214748370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67" userDrawn="1">
          <p15:clr>
            <a:srgbClr val="F26B43"/>
          </p15:clr>
        </p15:guide>
        <p15:guide id="2" pos="66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F2985-CA0F-41D5-BA2A-6021D04A51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72DA95-C3B5-4844-B632-1C13424B8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AF6580-E0EF-4034-BD0F-2BC2827EC6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8FBC6-66F2-4705-8AA8-F9D8D7B0D694}" type="datetime1">
              <a:rPr lang="en-US" smtClean="0"/>
              <a:t>9/1/2024</a:t>
            </a:fld>
            <a:endParaRPr lang="en-GB"/>
          </a:p>
        </p:txBody>
      </p:sp>
      <p:sp>
        <p:nvSpPr>
          <p:cNvPr id="5" name="Footer Placeholder 4">
            <a:extLst>
              <a:ext uri="{FF2B5EF4-FFF2-40B4-BE49-F238E27FC236}">
                <a16:creationId xmlns:a16="http://schemas.microsoft.com/office/drawing/2014/main" id="{6FA81035-5662-4B0D-A7B3-70E212A5EE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036078-EB5E-4C46-B563-7D2DE3676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37B4D-B1ED-498C-8838-3D6A4F27AD60}" type="slidenum">
              <a:rPr lang="en-GB" smtClean="0"/>
              <a:t>‹#›</a:t>
            </a:fld>
            <a:endParaRPr lang="en-GB"/>
          </a:p>
        </p:txBody>
      </p:sp>
    </p:spTree>
    <p:extLst>
      <p:ext uri="{BB962C8B-B14F-4D97-AF65-F5344CB8AC3E}">
        <p14:creationId xmlns:p14="http://schemas.microsoft.com/office/powerpoint/2010/main" val="354989098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FFCCFF">
                <a:alpha val="16863"/>
              </a:srgbClr>
            </a:gs>
            <a:gs pos="27000">
              <a:srgbClr val="CCCCFF">
                <a:alpha val="16863"/>
              </a:srgbClr>
            </a:gs>
            <a:gs pos="11000">
              <a:schemeClr val="bg1"/>
            </a:gs>
            <a:gs pos="83000">
              <a:schemeClr val="bg1"/>
            </a:gs>
            <a:gs pos="70000">
              <a:srgbClr val="99FF99">
                <a:alpha val="39000"/>
              </a:srgb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C4F982A-1478-41AE-8F6D-7CE1A3FD592F}" type="datetime1">
              <a:rPr lang="en-US" smtClean="0"/>
              <a:t>9/1/2024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E0E792-1772-4E74-955D-98F73C6AD9D7}" type="slidenum">
              <a:rPr lang="en-US" smtClean="0"/>
              <a:pPr/>
              <a:t>‹#›</a:t>
            </a:fld>
            <a:endParaRPr lang="en-US"/>
          </a:p>
        </p:txBody>
      </p:sp>
    </p:spTree>
    <p:extLst>
      <p:ext uri="{BB962C8B-B14F-4D97-AF65-F5344CB8AC3E}">
        <p14:creationId xmlns:p14="http://schemas.microsoft.com/office/powerpoint/2010/main" val="99586146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pulse/national-education-policy-nep-2020-game-changer-indias-upadhyay-wcv8c/"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hyperlink" Target="https://app.presentations.ai/" TargetMode="External"/><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hyperlink" Target="https://www.criticalthinking.org/pages/defining-critical-thinking/766" TargetMode="Externa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riticalthinking.org/pages/defining-critical-thinking/766"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hyperlink" Target="https://www.humata.ai/"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hyperlink" Target="https://www.linkedin.com/learning/paths/create-and-deliver-engaging-presentations?u=56747433" TargetMode="External"/><Relationship Id="rId2" Type="http://schemas.openxmlformats.org/officeDocument/2006/relationships/hyperlink" Target="https://www.linkedin.com/learning/presentation-tips/up-your-game-with-presentation-tips?u=56747433" TargetMode="Externa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hyperlink" Target="https://www.linkedin.com/learning/speaking-confidently-and-effectively/great-speaking-skills-are-a-must-have?u=5674743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www.opinionfront.com/" TargetMode="External"/><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hyperlink" Target="https://www.citethemrightonline.com/sourcetype?docid=b-9781350927964&amp;tocid=b-9781350927964-217"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hyperlink" Target="https://www.yorksj.ac.uk/media/content-assets/registry/research-degrees/reference-documents/Learning-Outcomes-for-the-award-of-research-degrees.docx"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hyperlink" Target="https://www.yorksj.ac.uk/media/content-assets/registry/research-degrees/reference-documents/Learning-Outcomes-for-the-award-of-research-degrees.docx"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hyperlink" Target="https://www.yorksj.ac.uk/media/content-assets/registry/research-degrees/reference-documents/Learning-Outcomes-for-the-award-of-research-degrees.docx"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3.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1867E-7FA9-427D-B82E-3945B03BFBAE}"/>
              </a:ext>
            </a:extLst>
          </p:cNvPr>
          <p:cNvSpPr txBox="1"/>
          <p:nvPr/>
        </p:nvSpPr>
        <p:spPr>
          <a:xfrm>
            <a:off x="7925345" y="5117114"/>
            <a:ext cx="36575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err="1">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Dr.</a:t>
            </a:r>
            <a:r>
              <a:rPr kumimoji="0" lang="en-GB" sz="1600" b="1"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Janice Fernandes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B9BD5">
                    <a:lumMod val="50000"/>
                  </a:srgbClr>
                </a:solidFill>
                <a:latin typeface="Arial" panose="020B0604020202020204" pitchFamily="34" charset="0"/>
                <a:ea typeface="Tahoma" panose="020B0604030504040204" pitchFamily="34" charset="0"/>
                <a:cs typeface="Arial" panose="020B0604020202020204" pitchFamily="34" charset="0"/>
              </a:rPr>
              <a:t>Academic Support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noProof="0" dirty="0">
                <a:ln>
                  <a:noFill/>
                </a:ln>
                <a:solidFill>
                  <a:srgbClr val="5B9BD5">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University of West London – U.K.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EDB380-3332-4273-A3A1-4E30816B9AC8}"/>
              </a:ext>
            </a:extLst>
          </p:cNvPr>
          <p:cNvSpPr txBox="1"/>
          <p:nvPr/>
        </p:nvSpPr>
        <p:spPr>
          <a:xfrm>
            <a:off x="746761" y="5286391"/>
            <a:ext cx="35988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31</a:t>
            </a:r>
            <a:r>
              <a:rPr lang="en-GB" sz="1400" b="1" baseline="30000"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st</a:t>
            </a:r>
            <a:r>
              <a:rPr lang="en-GB" sz="1400" b="1"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 August </a:t>
            </a:r>
            <a:r>
              <a:rPr kumimoji="0" lang="en-GB" sz="1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2024</a:t>
            </a:r>
          </a:p>
        </p:txBody>
      </p:sp>
      <p:sp>
        <p:nvSpPr>
          <p:cNvPr id="2" name="Slide Number Placeholder 1">
            <a:extLst>
              <a:ext uri="{FF2B5EF4-FFF2-40B4-BE49-F238E27FC236}">
                <a16:creationId xmlns:a16="http://schemas.microsoft.com/office/drawing/2014/main" id="{F3692F78-0F8D-48A1-A90D-4C93E1DB446B}"/>
              </a:ext>
            </a:extLst>
          </p:cNvPr>
          <p:cNvSpPr>
            <a:spLocks noGrp="1"/>
          </p:cNvSpPr>
          <p:nvPr>
            <p:ph type="sldNum" sz="quarter" idx="12"/>
          </p:nvPr>
        </p:nvSpPr>
        <p:spPr/>
        <p:txBody>
          <a:bodyPr/>
          <a:lstStyle/>
          <a:p>
            <a:fld id="{10B37B4D-B1ED-498C-8838-3D6A4F27AD60}" type="slidenum">
              <a:rPr lang="en-GB" smtClean="0"/>
              <a:t>1</a:t>
            </a:fld>
            <a:endParaRPr lang="en-GB"/>
          </a:p>
        </p:txBody>
      </p:sp>
      <p:sp>
        <p:nvSpPr>
          <p:cNvPr id="7" name="Title 3">
            <a:extLst>
              <a:ext uri="{FF2B5EF4-FFF2-40B4-BE49-F238E27FC236}">
                <a16:creationId xmlns:a16="http://schemas.microsoft.com/office/drawing/2014/main" id="{2DCB6481-1177-4168-90BB-154DD379A900}"/>
              </a:ext>
            </a:extLst>
          </p:cNvPr>
          <p:cNvSpPr txBox="1">
            <a:spLocks/>
          </p:cNvSpPr>
          <p:nvPr/>
        </p:nvSpPr>
        <p:spPr>
          <a:xfrm>
            <a:off x="1103756" y="581884"/>
            <a:ext cx="10171134" cy="231800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002060"/>
                </a:solidFill>
                <a:latin typeface="Amasis MT Pro Black" panose="02040A04050005020304" pitchFamily="18" charset="0"/>
              </a:rPr>
              <a:t>Impact of National Education Policy 2020 on Global Research in Higher Education</a:t>
            </a:r>
            <a:r>
              <a:rPr lang="en-US" sz="4000" b="1" dirty="0">
                <a:solidFill>
                  <a:srgbClr val="002060"/>
                </a:solidFill>
                <a:latin typeface="Amasis MT Pro Black" panose="02040A04050005020304" pitchFamily="18" charset="0"/>
              </a:rPr>
              <a:t> </a:t>
            </a:r>
            <a:r>
              <a:rPr lang="en-GB" sz="4000" b="1" dirty="0">
                <a:solidFill>
                  <a:srgbClr val="002060"/>
                </a:solidFill>
                <a:latin typeface="Amasis MT Pro Black" panose="02040A04050005020304" pitchFamily="18" charset="0"/>
              </a:rPr>
              <a:t>: </a:t>
            </a:r>
          </a:p>
          <a:p>
            <a:pPr algn="ctr"/>
            <a:r>
              <a:rPr lang="en-GB" sz="4000" b="1" dirty="0">
                <a:solidFill>
                  <a:srgbClr val="002060"/>
                </a:solidFill>
                <a:latin typeface="Amasis MT Pro Black" panose="02040A04050005020304" pitchFamily="18" charset="0"/>
              </a:rPr>
              <a:t> </a:t>
            </a:r>
          </a:p>
          <a:p>
            <a:pPr algn="ctr"/>
            <a:r>
              <a:rPr lang="en-GB" sz="4200" b="1" dirty="0">
                <a:solidFill>
                  <a:srgbClr val="C00000"/>
                </a:solidFill>
              </a:rPr>
              <a:t>Challenges and Opportunities for Ph.D. students</a:t>
            </a:r>
            <a:endParaRPr lang="en-US" sz="4200" b="1" dirty="0">
              <a:solidFill>
                <a:srgbClr val="C00000"/>
              </a:solidFill>
            </a:endParaRPr>
          </a:p>
        </p:txBody>
      </p:sp>
      <p:sp>
        <p:nvSpPr>
          <p:cNvPr id="4" name="TextBox 3">
            <a:extLst>
              <a:ext uri="{FF2B5EF4-FFF2-40B4-BE49-F238E27FC236}">
                <a16:creationId xmlns:a16="http://schemas.microsoft.com/office/drawing/2014/main" id="{BBD26F28-1FB3-1588-AC68-B8559BF08580}"/>
              </a:ext>
            </a:extLst>
          </p:cNvPr>
          <p:cNvSpPr txBox="1"/>
          <p:nvPr/>
        </p:nvSpPr>
        <p:spPr>
          <a:xfrm>
            <a:off x="2893513" y="5132502"/>
            <a:ext cx="4952914" cy="523220"/>
          </a:xfrm>
          <a:prstGeom prst="rect">
            <a:avLst/>
          </a:prstGeom>
          <a:noFill/>
        </p:spPr>
        <p:txBody>
          <a:bodyPr wrap="square">
            <a:spAutoFit/>
          </a:bodyPr>
          <a:lstStyle/>
          <a:p>
            <a:r>
              <a:rPr lang="en-GB" sz="1400" dirty="0">
                <a:hlinkClick r:id="rId3"/>
              </a:rPr>
              <a:t>https://www.linkedin.com/pulse/national-education-policy-nep-2020-game-changer-indias-upadhyay-wcv8c/</a:t>
            </a:r>
            <a:endParaRPr lang="en-GB" sz="1400" dirty="0"/>
          </a:p>
        </p:txBody>
      </p:sp>
      <p:pic>
        <p:nvPicPr>
          <p:cNvPr id="6" name="Picture 5">
            <a:extLst>
              <a:ext uri="{FF2B5EF4-FFF2-40B4-BE49-F238E27FC236}">
                <a16:creationId xmlns:a16="http://schemas.microsoft.com/office/drawing/2014/main" id="{FBA5897D-558A-E07D-697C-B0DA55920ADB}"/>
              </a:ext>
            </a:extLst>
          </p:cNvPr>
          <p:cNvPicPr>
            <a:picLocks noChangeAspect="1"/>
          </p:cNvPicPr>
          <p:nvPr/>
        </p:nvPicPr>
        <p:blipFill>
          <a:blip r:embed="rId4"/>
          <a:stretch>
            <a:fillRect/>
          </a:stretch>
        </p:blipFill>
        <p:spPr>
          <a:xfrm>
            <a:off x="5173128" y="3201468"/>
            <a:ext cx="1612532" cy="1570948"/>
          </a:xfrm>
          <a:prstGeom prst="rect">
            <a:avLst/>
          </a:prstGeom>
        </p:spPr>
      </p:pic>
    </p:spTree>
    <p:extLst>
      <p:ext uri="{BB962C8B-B14F-4D97-AF65-F5344CB8AC3E}">
        <p14:creationId xmlns:p14="http://schemas.microsoft.com/office/powerpoint/2010/main" val="1635790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4630F7-5EA3-12E0-0B3E-1A3464FCB534}"/>
              </a:ext>
            </a:extLst>
          </p:cNvPr>
          <p:cNvSpPr txBox="1"/>
          <p:nvPr/>
        </p:nvSpPr>
        <p:spPr>
          <a:xfrm>
            <a:off x="382479" y="2104092"/>
            <a:ext cx="2812666" cy="2031325"/>
          </a:xfrm>
          <a:prstGeom prst="rect">
            <a:avLst/>
          </a:prstGeom>
          <a:noFill/>
          <a:ln>
            <a:solidFill>
              <a:schemeClr val="accent1"/>
            </a:solidFill>
          </a:ln>
        </p:spPr>
        <p:txBody>
          <a:bodyPr wrap="square" rtlCol="0">
            <a:spAutoFit/>
          </a:bodyPr>
          <a:lstStyle/>
          <a:p>
            <a:r>
              <a:rPr lang="en-GB" dirty="0"/>
              <a:t>KEYWORDS</a:t>
            </a:r>
          </a:p>
          <a:p>
            <a:r>
              <a:rPr lang="en-GB" dirty="0"/>
              <a:t>Computing AND Energy efficiency</a:t>
            </a:r>
          </a:p>
          <a:p>
            <a:r>
              <a:rPr lang="en-GB" dirty="0"/>
              <a:t>Computing AND sustainable agriculture</a:t>
            </a:r>
          </a:p>
          <a:p>
            <a:r>
              <a:rPr lang="en-GB" dirty="0"/>
              <a:t>Computing AND Green data centre</a:t>
            </a:r>
          </a:p>
        </p:txBody>
      </p:sp>
      <p:cxnSp>
        <p:nvCxnSpPr>
          <p:cNvPr id="5" name="Straight Arrow Connector 4">
            <a:extLst>
              <a:ext uri="{FF2B5EF4-FFF2-40B4-BE49-F238E27FC236}">
                <a16:creationId xmlns:a16="http://schemas.microsoft.com/office/drawing/2014/main" id="{954DE815-C254-0795-8D19-A561CDE557CD}"/>
              </a:ext>
            </a:extLst>
          </p:cNvPr>
          <p:cNvCxnSpPr/>
          <p:nvPr/>
        </p:nvCxnSpPr>
        <p:spPr>
          <a:xfrm>
            <a:off x="3362979" y="2314103"/>
            <a:ext cx="1103587" cy="0"/>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E959054-0E8F-E86D-5217-784E1B123739}"/>
              </a:ext>
            </a:extLst>
          </p:cNvPr>
          <p:cNvSpPr txBox="1"/>
          <p:nvPr/>
        </p:nvSpPr>
        <p:spPr>
          <a:xfrm>
            <a:off x="4745421" y="2104092"/>
            <a:ext cx="1408386" cy="646331"/>
          </a:xfrm>
          <a:prstGeom prst="rect">
            <a:avLst/>
          </a:prstGeom>
          <a:noFill/>
          <a:ln>
            <a:solidFill>
              <a:schemeClr val="tx1"/>
            </a:solidFill>
          </a:ln>
        </p:spPr>
        <p:txBody>
          <a:bodyPr wrap="square" rtlCol="0">
            <a:spAutoFit/>
          </a:bodyPr>
          <a:lstStyle/>
          <a:p>
            <a:r>
              <a:rPr lang="en-GB" dirty="0"/>
              <a:t>LIBRARY CATALOGUE </a:t>
            </a:r>
          </a:p>
        </p:txBody>
      </p:sp>
      <p:pic>
        <p:nvPicPr>
          <p:cNvPr id="8" name="Picture 7">
            <a:extLst>
              <a:ext uri="{FF2B5EF4-FFF2-40B4-BE49-F238E27FC236}">
                <a16:creationId xmlns:a16="http://schemas.microsoft.com/office/drawing/2014/main" id="{B8C86D43-79FE-2ADC-A3A1-878B4767F022}"/>
              </a:ext>
            </a:extLst>
          </p:cNvPr>
          <p:cNvPicPr>
            <a:picLocks noChangeAspect="1"/>
          </p:cNvPicPr>
          <p:nvPr/>
        </p:nvPicPr>
        <p:blipFill>
          <a:blip r:embed="rId2"/>
          <a:stretch>
            <a:fillRect/>
          </a:stretch>
        </p:blipFill>
        <p:spPr>
          <a:xfrm>
            <a:off x="6837469" y="206792"/>
            <a:ext cx="4714875" cy="476250"/>
          </a:xfrm>
          <a:prstGeom prst="rect">
            <a:avLst/>
          </a:prstGeom>
          <a:ln>
            <a:solidFill>
              <a:schemeClr val="tx1"/>
            </a:solidFill>
          </a:ln>
        </p:spPr>
      </p:pic>
      <p:pic>
        <p:nvPicPr>
          <p:cNvPr id="10" name="Picture 9">
            <a:extLst>
              <a:ext uri="{FF2B5EF4-FFF2-40B4-BE49-F238E27FC236}">
                <a16:creationId xmlns:a16="http://schemas.microsoft.com/office/drawing/2014/main" id="{5EA86B72-A309-6039-A5E4-B840ED12E5F1}"/>
              </a:ext>
            </a:extLst>
          </p:cNvPr>
          <p:cNvPicPr>
            <a:picLocks noChangeAspect="1"/>
          </p:cNvPicPr>
          <p:nvPr/>
        </p:nvPicPr>
        <p:blipFill>
          <a:blip r:embed="rId3"/>
          <a:stretch>
            <a:fillRect/>
          </a:stretch>
        </p:blipFill>
        <p:spPr>
          <a:xfrm>
            <a:off x="6837469" y="840530"/>
            <a:ext cx="4714875" cy="477100"/>
          </a:xfrm>
          <a:prstGeom prst="rect">
            <a:avLst/>
          </a:prstGeom>
          <a:ln>
            <a:solidFill>
              <a:schemeClr val="tx1"/>
            </a:solidFill>
          </a:ln>
        </p:spPr>
      </p:pic>
      <p:pic>
        <p:nvPicPr>
          <p:cNvPr id="12" name="Picture 11">
            <a:extLst>
              <a:ext uri="{FF2B5EF4-FFF2-40B4-BE49-F238E27FC236}">
                <a16:creationId xmlns:a16="http://schemas.microsoft.com/office/drawing/2014/main" id="{0A0FAA96-415C-B053-8BCA-A1A670D5D895}"/>
              </a:ext>
            </a:extLst>
          </p:cNvPr>
          <p:cNvPicPr>
            <a:picLocks noChangeAspect="1"/>
          </p:cNvPicPr>
          <p:nvPr/>
        </p:nvPicPr>
        <p:blipFill>
          <a:blip r:embed="rId4"/>
          <a:stretch>
            <a:fillRect/>
          </a:stretch>
        </p:blipFill>
        <p:spPr>
          <a:xfrm>
            <a:off x="6773175" y="1444563"/>
            <a:ext cx="4843462" cy="1181223"/>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7C99D19D-3C7E-4655-4BD1-8F12B4DD4D9D}"/>
              </a:ext>
            </a:extLst>
          </p:cNvPr>
          <p:cNvCxnSpPr/>
          <p:nvPr/>
        </p:nvCxnSpPr>
        <p:spPr>
          <a:xfrm>
            <a:off x="3362979" y="3154217"/>
            <a:ext cx="1103587" cy="0"/>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087AF17-0749-0FF9-5774-043A49A67E5F}"/>
              </a:ext>
            </a:extLst>
          </p:cNvPr>
          <p:cNvSpPr txBox="1"/>
          <p:nvPr/>
        </p:nvSpPr>
        <p:spPr>
          <a:xfrm>
            <a:off x="4745421" y="2969551"/>
            <a:ext cx="1408386" cy="369332"/>
          </a:xfrm>
          <a:prstGeom prst="rect">
            <a:avLst/>
          </a:prstGeom>
          <a:noFill/>
          <a:ln>
            <a:solidFill>
              <a:schemeClr val="tx1"/>
            </a:solidFill>
          </a:ln>
        </p:spPr>
        <p:txBody>
          <a:bodyPr wrap="square" rtlCol="0">
            <a:spAutoFit/>
          </a:bodyPr>
          <a:lstStyle/>
          <a:p>
            <a:r>
              <a:rPr lang="en-GB" dirty="0"/>
              <a:t>DATABASES</a:t>
            </a:r>
          </a:p>
        </p:txBody>
      </p:sp>
      <p:pic>
        <p:nvPicPr>
          <p:cNvPr id="16" name="Picture 15">
            <a:extLst>
              <a:ext uri="{FF2B5EF4-FFF2-40B4-BE49-F238E27FC236}">
                <a16:creationId xmlns:a16="http://schemas.microsoft.com/office/drawing/2014/main" id="{E3E30DDC-4425-FE01-BB5A-5A1AFDD8AFFE}"/>
              </a:ext>
            </a:extLst>
          </p:cNvPr>
          <p:cNvPicPr>
            <a:picLocks noChangeAspect="1"/>
          </p:cNvPicPr>
          <p:nvPr/>
        </p:nvPicPr>
        <p:blipFill>
          <a:blip r:embed="rId5"/>
          <a:stretch>
            <a:fillRect/>
          </a:stretch>
        </p:blipFill>
        <p:spPr>
          <a:xfrm>
            <a:off x="6837469" y="2838453"/>
            <a:ext cx="4843462" cy="1181223"/>
          </a:xfrm>
          <a:prstGeom prst="rect">
            <a:avLst/>
          </a:prstGeom>
          <a:ln>
            <a:solidFill>
              <a:schemeClr val="tx1"/>
            </a:solidFill>
          </a:ln>
        </p:spPr>
      </p:pic>
      <p:sp>
        <p:nvSpPr>
          <p:cNvPr id="17" name="TextBox 16">
            <a:extLst>
              <a:ext uri="{FF2B5EF4-FFF2-40B4-BE49-F238E27FC236}">
                <a16:creationId xmlns:a16="http://schemas.microsoft.com/office/drawing/2014/main" id="{E43BB60F-B78E-1311-223C-BBE236E0FF31}"/>
              </a:ext>
            </a:extLst>
          </p:cNvPr>
          <p:cNvSpPr txBox="1"/>
          <p:nvPr/>
        </p:nvSpPr>
        <p:spPr>
          <a:xfrm>
            <a:off x="4861350" y="3835010"/>
            <a:ext cx="1408386" cy="646331"/>
          </a:xfrm>
          <a:prstGeom prst="rect">
            <a:avLst/>
          </a:prstGeom>
          <a:noFill/>
          <a:ln>
            <a:solidFill>
              <a:schemeClr val="tx1"/>
            </a:solidFill>
          </a:ln>
        </p:spPr>
        <p:txBody>
          <a:bodyPr wrap="square" rtlCol="0">
            <a:spAutoFit/>
          </a:bodyPr>
          <a:lstStyle/>
          <a:p>
            <a:r>
              <a:rPr lang="en-GB" dirty="0"/>
              <a:t>GOOGLE SCHOLAR</a:t>
            </a:r>
          </a:p>
        </p:txBody>
      </p:sp>
      <p:pic>
        <p:nvPicPr>
          <p:cNvPr id="23" name="Picture 22">
            <a:extLst>
              <a:ext uri="{FF2B5EF4-FFF2-40B4-BE49-F238E27FC236}">
                <a16:creationId xmlns:a16="http://schemas.microsoft.com/office/drawing/2014/main" id="{E1CDAD5F-77A9-186A-B4D6-57BC2D9945DA}"/>
              </a:ext>
            </a:extLst>
          </p:cNvPr>
          <p:cNvPicPr>
            <a:picLocks noChangeAspect="1"/>
          </p:cNvPicPr>
          <p:nvPr/>
        </p:nvPicPr>
        <p:blipFill>
          <a:blip r:embed="rId6"/>
          <a:stretch>
            <a:fillRect/>
          </a:stretch>
        </p:blipFill>
        <p:spPr>
          <a:xfrm>
            <a:off x="6837469" y="4204342"/>
            <a:ext cx="3446572" cy="1979344"/>
          </a:xfrm>
          <a:prstGeom prst="rect">
            <a:avLst/>
          </a:prstGeom>
          <a:ln>
            <a:solidFill>
              <a:schemeClr val="accent1"/>
            </a:solidFill>
          </a:ln>
        </p:spPr>
      </p:pic>
      <p:sp>
        <p:nvSpPr>
          <p:cNvPr id="24" name="TextBox 23">
            <a:extLst>
              <a:ext uri="{FF2B5EF4-FFF2-40B4-BE49-F238E27FC236}">
                <a16:creationId xmlns:a16="http://schemas.microsoft.com/office/drawing/2014/main" id="{EABD083A-A48E-960C-A6AC-AC2C115A30A7}"/>
              </a:ext>
            </a:extLst>
          </p:cNvPr>
          <p:cNvSpPr txBox="1"/>
          <p:nvPr/>
        </p:nvSpPr>
        <p:spPr>
          <a:xfrm>
            <a:off x="5024261" y="4901810"/>
            <a:ext cx="1408386" cy="646331"/>
          </a:xfrm>
          <a:prstGeom prst="rect">
            <a:avLst/>
          </a:prstGeom>
          <a:noFill/>
          <a:ln>
            <a:solidFill>
              <a:schemeClr val="tx1"/>
            </a:solidFill>
          </a:ln>
        </p:spPr>
        <p:txBody>
          <a:bodyPr wrap="square" rtlCol="0">
            <a:spAutoFit/>
          </a:bodyPr>
          <a:lstStyle/>
          <a:p>
            <a:r>
              <a:rPr lang="en-GB" dirty="0"/>
              <a:t>SUBJECT LIBRARIAN</a:t>
            </a:r>
          </a:p>
        </p:txBody>
      </p:sp>
    </p:spTree>
    <p:extLst>
      <p:ext uri="{BB962C8B-B14F-4D97-AF65-F5344CB8AC3E}">
        <p14:creationId xmlns:p14="http://schemas.microsoft.com/office/powerpoint/2010/main" val="17447255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165C21-42A5-4142-FAC5-AE173F5A279E}"/>
              </a:ext>
            </a:extLst>
          </p:cNvPr>
          <p:cNvSpPr>
            <a:spLocks noGrp="1"/>
          </p:cNvSpPr>
          <p:nvPr>
            <p:ph type="sldNum" sz="quarter" idx="12"/>
          </p:nvPr>
        </p:nvSpPr>
        <p:spPr/>
        <p:txBody>
          <a:bodyPr/>
          <a:lstStyle/>
          <a:p>
            <a:fld id="{0AE0E792-1772-4E74-955D-98F73C6AD9D7}" type="slidenum">
              <a:rPr lang="en-US" smtClean="0"/>
              <a:pPr/>
              <a:t>11</a:t>
            </a:fld>
            <a:endParaRPr lang="en-US"/>
          </a:p>
        </p:txBody>
      </p:sp>
      <p:sp>
        <p:nvSpPr>
          <p:cNvPr id="4" name="TextBox 3">
            <a:extLst>
              <a:ext uri="{FF2B5EF4-FFF2-40B4-BE49-F238E27FC236}">
                <a16:creationId xmlns:a16="http://schemas.microsoft.com/office/drawing/2014/main" id="{E847CBD3-8814-3817-3DBD-427D4105B2D8}"/>
              </a:ext>
            </a:extLst>
          </p:cNvPr>
          <p:cNvSpPr txBox="1"/>
          <p:nvPr/>
        </p:nvSpPr>
        <p:spPr>
          <a:xfrm>
            <a:off x="694933" y="1103448"/>
            <a:ext cx="10134078" cy="3816429"/>
          </a:xfrm>
          <a:prstGeom prst="rect">
            <a:avLst/>
          </a:prstGeom>
          <a:noFill/>
        </p:spPr>
        <p:txBody>
          <a:bodyPr wrap="square">
            <a:spAutoFit/>
          </a:bodyPr>
          <a:lstStyle/>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Language-learning software programs; online course</a:t>
            </a:r>
          </a:p>
          <a:p>
            <a:pPr marL="457200" indent="-457200">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English newspapers, </a:t>
            </a:r>
            <a:r>
              <a:rPr lang="en-GB" sz="2800" dirty="0">
                <a:solidFill>
                  <a:srgbClr val="3B3E4D"/>
                </a:solidFill>
                <a:latin typeface="AkkuratPro"/>
              </a:rPr>
              <a:t> </a:t>
            </a:r>
            <a:r>
              <a:rPr lang="en-GB" sz="2800" dirty="0">
                <a:solidFill>
                  <a:srgbClr val="002060"/>
                </a:solidFill>
                <a:latin typeface="Arial" panose="020B0604020202020204" pitchFamily="34" charset="0"/>
                <a:cs typeface="Arial" panose="020B0604020202020204" pitchFamily="34" charset="0"/>
              </a:rPr>
              <a:t>TV shows, songs, books, films, videos, audiobooks, podcasts, recipes, apps</a:t>
            </a:r>
          </a:p>
          <a:p>
            <a:pPr marL="457200" indent="-457200">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Learn correct pronunciations; use a bilingual dictionary and the Read Aloud option in e-books </a:t>
            </a:r>
          </a:p>
          <a:p>
            <a:pPr marL="457200" indent="-457200">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Find a conversation partner ; subscribe to podcasts</a:t>
            </a:r>
          </a:p>
          <a:p>
            <a:pPr marL="457200" indent="-457200">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Record yourself as you speak</a:t>
            </a:r>
          </a:p>
          <a:p>
            <a:pPr marL="457200" indent="-457200">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Practice is the best teacher</a:t>
            </a:r>
          </a:p>
          <a:p>
            <a:endParaRPr lang="en-GB" dirty="0"/>
          </a:p>
        </p:txBody>
      </p:sp>
      <p:sp>
        <p:nvSpPr>
          <p:cNvPr id="5" name="TextBox 4">
            <a:extLst>
              <a:ext uri="{FF2B5EF4-FFF2-40B4-BE49-F238E27FC236}">
                <a16:creationId xmlns:a16="http://schemas.microsoft.com/office/drawing/2014/main" id="{FF2A266F-EC2B-28B6-AEF1-CDEB7F5624FC}"/>
              </a:ext>
            </a:extLst>
          </p:cNvPr>
          <p:cNvSpPr txBox="1"/>
          <p:nvPr/>
        </p:nvSpPr>
        <p:spPr>
          <a:xfrm>
            <a:off x="933189" y="286133"/>
            <a:ext cx="9657567" cy="535531"/>
          </a:xfrm>
          <a:prstGeom prst="rect">
            <a:avLst/>
          </a:prstGeom>
          <a:noFill/>
        </p:spPr>
        <p:txBody>
          <a:bodyPr wrap="square">
            <a:spAutoFit/>
          </a:bodyPr>
          <a:lstStyle/>
          <a:p>
            <a:pPr fontAlgn="base">
              <a:lnSpc>
                <a:spcPct val="90000"/>
              </a:lnSpc>
              <a:spcBef>
                <a:spcPct val="0"/>
              </a:spcBef>
            </a:pP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English is a funny language ! </a:t>
            </a:r>
          </a:p>
        </p:txBody>
      </p:sp>
      <p:pic>
        <p:nvPicPr>
          <p:cNvPr id="7" name="Picture 6">
            <a:extLst>
              <a:ext uri="{FF2B5EF4-FFF2-40B4-BE49-F238E27FC236}">
                <a16:creationId xmlns:a16="http://schemas.microsoft.com/office/drawing/2014/main" id="{142431CD-8A3C-1577-D6F7-BF9D706194DF}"/>
              </a:ext>
            </a:extLst>
          </p:cNvPr>
          <p:cNvPicPr>
            <a:picLocks noChangeAspect="1"/>
          </p:cNvPicPr>
          <p:nvPr/>
        </p:nvPicPr>
        <p:blipFill>
          <a:blip r:embed="rId2"/>
          <a:stretch>
            <a:fillRect/>
          </a:stretch>
        </p:blipFill>
        <p:spPr>
          <a:xfrm>
            <a:off x="7968778" y="5342345"/>
            <a:ext cx="3801376" cy="1007137"/>
          </a:xfrm>
          <a:prstGeom prst="rect">
            <a:avLst/>
          </a:prstGeom>
          <a:ln w="38100">
            <a:solidFill>
              <a:srgbClr val="C00000"/>
            </a:solidFill>
          </a:ln>
        </p:spPr>
      </p:pic>
      <p:pic>
        <p:nvPicPr>
          <p:cNvPr id="9" name="Picture 8">
            <a:extLst>
              <a:ext uri="{FF2B5EF4-FFF2-40B4-BE49-F238E27FC236}">
                <a16:creationId xmlns:a16="http://schemas.microsoft.com/office/drawing/2014/main" id="{CF35BF92-3E7A-2377-81CF-CE5F3A01BAA3}"/>
              </a:ext>
            </a:extLst>
          </p:cNvPr>
          <p:cNvPicPr>
            <a:picLocks noChangeAspect="1"/>
          </p:cNvPicPr>
          <p:nvPr/>
        </p:nvPicPr>
        <p:blipFill>
          <a:blip r:embed="rId3"/>
          <a:stretch>
            <a:fillRect/>
          </a:stretch>
        </p:blipFill>
        <p:spPr>
          <a:xfrm>
            <a:off x="9550717" y="3040909"/>
            <a:ext cx="2091180" cy="2144346"/>
          </a:xfrm>
          <a:prstGeom prst="rect">
            <a:avLst/>
          </a:prstGeom>
        </p:spPr>
      </p:pic>
    </p:spTree>
    <p:extLst>
      <p:ext uri="{BB962C8B-B14F-4D97-AF65-F5344CB8AC3E}">
        <p14:creationId xmlns:p14="http://schemas.microsoft.com/office/powerpoint/2010/main" val="104766074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F51369-39E2-A2C4-81DF-D1BEECBBDC8B}"/>
              </a:ext>
            </a:extLst>
          </p:cNvPr>
          <p:cNvSpPr txBox="1"/>
          <p:nvPr/>
        </p:nvSpPr>
        <p:spPr>
          <a:xfrm>
            <a:off x="1052184" y="1094486"/>
            <a:ext cx="10221240" cy="2585323"/>
          </a:xfrm>
          <a:prstGeom prst="rect">
            <a:avLst/>
          </a:prstGeom>
          <a:noFill/>
          <a:ln w="12700">
            <a:solidFill>
              <a:schemeClr val="tx1"/>
            </a:solidFill>
          </a:ln>
        </p:spPr>
        <p:txBody>
          <a:bodyPr wrap="square" rtlCol="0">
            <a:spAutoFit/>
          </a:bodyPr>
          <a:lstStyle/>
          <a:p>
            <a:pPr eaLnBrk="0" fontAlgn="base" hangingPunct="0">
              <a:spcBef>
                <a:spcPct val="0"/>
              </a:spcBef>
              <a:spcAft>
                <a:spcPct val="0"/>
              </a:spcAft>
            </a:pPr>
            <a:r>
              <a:rPr lang="en-GB" sz="2200" b="1" dirty="0">
                <a:solidFill>
                  <a:srgbClr val="C00000"/>
                </a:solidFill>
                <a:latin typeface="Arial" panose="020B0604020202020204" pitchFamily="34" charset="0"/>
                <a:cs typeface="Arial" panose="020B0604020202020204" pitchFamily="34" charset="0"/>
              </a:rPr>
              <a:t>POLISH</a:t>
            </a:r>
            <a:r>
              <a:rPr lang="en-GB" sz="2000" dirty="0">
                <a:solidFill>
                  <a:srgbClr val="1F1F1F"/>
                </a:solidFill>
                <a:latin typeface="Arial" panose="020B0604020202020204" pitchFamily="34" charset="0"/>
                <a:cs typeface="Arial" panose="020B0604020202020204" pitchFamily="34" charset="0"/>
              </a:rPr>
              <a:t> </a:t>
            </a:r>
            <a:r>
              <a:rPr lang="pl-PL" sz="2000" dirty="0">
                <a:solidFill>
                  <a:srgbClr val="1F1F1F"/>
                </a:solidFill>
                <a:latin typeface="Arial" panose="020B0604020202020204" pitchFamily="34" charset="0"/>
                <a:cs typeface="Arial" panose="020B0604020202020204" pitchFamily="34" charset="0"/>
              </a:rPr>
              <a:t>Znacząca liczba instytucji akademickich w Wielkiej Brytanii i obowiązek posiadania biblioteki przez każdą z nich wymaga zatrudnienia dużej grupy bibliotekarzy. W artykule przedstawiono procedurę rekrutacji bibliotekarzy w bibliotekach akademickich w Wielkiej Brytanii począwszy od etapu poszukiwania zatrudnienia, po proces rekrutacji oraz wprowadzenie do pracy nowozatrudnionych bibliotekarzy. Założono, że niniejszy tekst pozwoli poznać i zrozumieć praktyki rekrutacji bibliotekarzy w Wielkiej Brytanii zarówno kandydatom, jak i pracodawcom oraz dokonać porównania z rodzimymi systemami rekrutacji.</a:t>
            </a:r>
            <a:endParaRPr lang="en-GB" sz="2000" dirty="0">
              <a:solidFill>
                <a:srgbClr val="1F1F1F"/>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9DCFC999-0018-2829-9C19-3F54063EC8F6}"/>
              </a:ext>
            </a:extLst>
          </p:cNvPr>
          <p:cNvSpPr>
            <a:spLocks noChangeArrowheads="1"/>
          </p:cNvSpPr>
          <p:nvPr/>
        </p:nvSpPr>
        <p:spPr bwMode="auto">
          <a:xfrm>
            <a:off x="1052185" y="3943050"/>
            <a:ext cx="10221240" cy="2159574"/>
          </a:xfrm>
          <a:prstGeom prst="rect">
            <a:avLst/>
          </a:prstGeom>
          <a:solidFill>
            <a:srgbClr val="F8F9FA"/>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ENGLISH</a:t>
            </a:r>
            <a:r>
              <a:rPr kumimoji="0" lang="en-US" altLang="en-US" sz="2000" b="0" i="0" u="none" strike="noStrike" cap="none" normalizeH="0" baseline="0" dirty="0">
                <a:ln>
                  <a:noFill/>
                </a:ln>
                <a:solidFill>
                  <a:srgbClr val="1F1F1F"/>
                </a:solidFill>
                <a:effectLst/>
                <a:latin typeface="Arial" panose="020B0604020202020204" pitchFamily="34" charset="0"/>
                <a:cs typeface="Arial" panose="020B0604020202020204" pitchFamily="34" charset="0"/>
              </a:rPr>
              <a:t> The significant number of academic institutions in the UK and the obligation for each of them to have a library require the employment of a large group of librarians. The article presents the procedure for recruiting librarians in academic libraries in Great Britain, from the stage of searching for employment, to the recruitment process and introduction to work of newly employed librarians. It was assumed that this text would allow both candidates and employers to learn and understand the recruitment practices of librarians in Great Britain and make comparisons with domestic recruitment systems.</a:t>
            </a: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A4B2C8ED-AE67-FA3E-F848-7DEA25214AE6}"/>
              </a:ext>
            </a:extLst>
          </p:cNvPr>
          <p:cNvSpPr txBox="1"/>
          <p:nvPr/>
        </p:nvSpPr>
        <p:spPr>
          <a:xfrm>
            <a:off x="1678487" y="325563"/>
            <a:ext cx="987051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Using Google Translate for literature review</a:t>
            </a:r>
            <a:endParaRPr lang="en-GB" sz="3200" dirty="0"/>
          </a:p>
        </p:txBody>
      </p:sp>
    </p:spTree>
    <p:extLst>
      <p:ext uri="{BB962C8B-B14F-4D97-AF65-F5344CB8AC3E}">
        <p14:creationId xmlns:p14="http://schemas.microsoft.com/office/powerpoint/2010/main" val="3309502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D2419D-EEAC-51F5-CDD1-140252C895C7}"/>
              </a:ext>
            </a:extLst>
          </p:cNvPr>
          <p:cNvSpPr>
            <a:spLocks noGrp="1"/>
          </p:cNvSpPr>
          <p:nvPr>
            <p:ph type="sldNum" sz="quarter" idx="12"/>
          </p:nvPr>
        </p:nvSpPr>
        <p:spPr>
          <a:xfrm>
            <a:off x="8610600" y="6327934"/>
            <a:ext cx="2743200" cy="365125"/>
          </a:xfrm>
        </p:spPr>
        <p:txBody>
          <a:bodyPr/>
          <a:lstStyle/>
          <a:p>
            <a:fld id="{10B37B4D-B1ED-498C-8838-3D6A4F27AD60}" type="slidenum">
              <a:rPr lang="en-GB" smtClean="0"/>
              <a:t>13</a:t>
            </a:fld>
            <a:endParaRPr lang="en-GB"/>
          </a:p>
        </p:txBody>
      </p:sp>
      <p:pic>
        <p:nvPicPr>
          <p:cNvPr id="4" name="Picture 3">
            <a:extLst>
              <a:ext uri="{FF2B5EF4-FFF2-40B4-BE49-F238E27FC236}">
                <a16:creationId xmlns:a16="http://schemas.microsoft.com/office/drawing/2014/main" id="{BF11931F-10D0-39F5-4470-230F2F9D3A99}"/>
              </a:ext>
            </a:extLst>
          </p:cNvPr>
          <p:cNvPicPr>
            <a:picLocks noChangeAspect="1"/>
          </p:cNvPicPr>
          <p:nvPr/>
        </p:nvPicPr>
        <p:blipFill>
          <a:blip r:embed="rId2"/>
          <a:stretch>
            <a:fillRect/>
          </a:stretch>
        </p:blipFill>
        <p:spPr>
          <a:xfrm>
            <a:off x="588011" y="163804"/>
            <a:ext cx="7649040" cy="942692"/>
          </a:xfrm>
          <a:prstGeom prst="rect">
            <a:avLst/>
          </a:prstGeom>
          <a:ln>
            <a:solidFill>
              <a:schemeClr val="tx1"/>
            </a:solidFill>
          </a:ln>
        </p:spPr>
      </p:pic>
      <p:pic>
        <p:nvPicPr>
          <p:cNvPr id="6" name="Picture 5">
            <a:extLst>
              <a:ext uri="{FF2B5EF4-FFF2-40B4-BE49-F238E27FC236}">
                <a16:creationId xmlns:a16="http://schemas.microsoft.com/office/drawing/2014/main" id="{FF285755-F30A-03BC-B0D9-E47025288050}"/>
              </a:ext>
            </a:extLst>
          </p:cNvPr>
          <p:cNvPicPr>
            <a:picLocks noChangeAspect="1"/>
          </p:cNvPicPr>
          <p:nvPr/>
        </p:nvPicPr>
        <p:blipFill>
          <a:blip r:embed="rId3"/>
          <a:stretch>
            <a:fillRect/>
          </a:stretch>
        </p:blipFill>
        <p:spPr>
          <a:xfrm>
            <a:off x="8915956" y="347503"/>
            <a:ext cx="2437844" cy="525074"/>
          </a:xfrm>
          <a:prstGeom prst="rect">
            <a:avLst/>
          </a:prstGeom>
          <a:ln>
            <a:solidFill>
              <a:schemeClr val="tx1"/>
            </a:solidFill>
          </a:ln>
        </p:spPr>
      </p:pic>
      <p:pic>
        <p:nvPicPr>
          <p:cNvPr id="10" name="Picture 9">
            <a:extLst>
              <a:ext uri="{FF2B5EF4-FFF2-40B4-BE49-F238E27FC236}">
                <a16:creationId xmlns:a16="http://schemas.microsoft.com/office/drawing/2014/main" id="{7265948A-7129-819A-1557-C581C894F03D}"/>
              </a:ext>
            </a:extLst>
          </p:cNvPr>
          <p:cNvPicPr>
            <a:picLocks noChangeAspect="1"/>
          </p:cNvPicPr>
          <p:nvPr/>
        </p:nvPicPr>
        <p:blipFill>
          <a:blip r:embed="rId4"/>
          <a:stretch>
            <a:fillRect/>
          </a:stretch>
        </p:blipFill>
        <p:spPr>
          <a:xfrm>
            <a:off x="2380306" y="1066918"/>
            <a:ext cx="6219127" cy="2934678"/>
          </a:xfrm>
          <a:prstGeom prst="rect">
            <a:avLst/>
          </a:prstGeom>
          <a:ln>
            <a:solidFill>
              <a:schemeClr val="tx1"/>
            </a:solidFill>
          </a:ln>
        </p:spPr>
      </p:pic>
      <p:pic>
        <p:nvPicPr>
          <p:cNvPr id="12" name="Picture 11">
            <a:extLst>
              <a:ext uri="{FF2B5EF4-FFF2-40B4-BE49-F238E27FC236}">
                <a16:creationId xmlns:a16="http://schemas.microsoft.com/office/drawing/2014/main" id="{3808D05A-31DC-7A28-B9B8-27FCB65E4325}"/>
              </a:ext>
            </a:extLst>
          </p:cNvPr>
          <p:cNvPicPr>
            <a:picLocks noChangeAspect="1"/>
          </p:cNvPicPr>
          <p:nvPr/>
        </p:nvPicPr>
        <p:blipFill>
          <a:blip r:embed="rId5"/>
          <a:stretch>
            <a:fillRect/>
          </a:stretch>
        </p:blipFill>
        <p:spPr>
          <a:xfrm>
            <a:off x="7561786" y="2236177"/>
            <a:ext cx="2708340" cy="1209693"/>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FBD0DAD6-D02A-5E6C-24A5-F22EBFF9078E}"/>
              </a:ext>
            </a:extLst>
          </p:cNvPr>
          <p:cNvCxnSpPr>
            <a:cxnSpLocks/>
          </p:cNvCxnSpPr>
          <p:nvPr/>
        </p:nvCxnSpPr>
        <p:spPr>
          <a:xfrm flipV="1">
            <a:off x="4897677" y="3078597"/>
            <a:ext cx="1350016" cy="1443299"/>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673C08-5AF7-D69F-C49D-F9518C908F17}"/>
              </a:ext>
            </a:extLst>
          </p:cNvPr>
          <p:cNvCxnSpPr>
            <a:cxnSpLocks/>
          </p:cNvCxnSpPr>
          <p:nvPr/>
        </p:nvCxnSpPr>
        <p:spPr>
          <a:xfrm flipV="1">
            <a:off x="7972865" y="2962237"/>
            <a:ext cx="1052866" cy="1063923"/>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CAAE58C-8E07-3CF8-30C5-A1FE97365AA8}"/>
              </a:ext>
            </a:extLst>
          </p:cNvPr>
          <p:cNvSpPr txBox="1"/>
          <p:nvPr/>
        </p:nvSpPr>
        <p:spPr>
          <a:xfrm>
            <a:off x="6226758" y="4536237"/>
            <a:ext cx="4975686" cy="1785104"/>
          </a:xfrm>
          <a:prstGeom prst="rect">
            <a:avLst/>
          </a:prstGeom>
          <a:noFill/>
          <a:ln>
            <a:solidFill>
              <a:schemeClr val="tx1"/>
            </a:solidFill>
          </a:ln>
        </p:spPr>
        <p:txBody>
          <a:bodyPr wrap="square" rtlCol="0">
            <a:spAutoFit/>
          </a:bodyPr>
          <a:lstStyle/>
          <a:p>
            <a:r>
              <a:rPr lang="en-GB" sz="2200" dirty="0"/>
              <a:t>What the colours /suggestions mean </a:t>
            </a:r>
          </a:p>
          <a:p>
            <a:r>
              <a:rPr lang="en-GB" sz="2200" dirty="0">
                <a:solidFill>
                  <a:srgbClr val="C00000"/>
                </a:solidFill>
              </a:rPr>
              <a:t>RED</a:t>
            </a:r>
            <a:r>
              <a:rPr lang="en-GB" sz="2200" dirty="0"/>
              <a:t> – spelling, grammar, punctuation</a:t>
            </a:r>
          </a:p>
          <a:p>
            <a:r>
              <a:rPr lang="en-GB" sz="2200" dirty="0">
                <a:solidFill>
                  <a:srgbClr val="0000FF"/>
                </a:solidFill>
              </a:rPr>
              <a:t>BLUE</a:t>
            </a:r>
            <a:r>
              <a:rPr lang="en-GB" sz="2200" dirty="0"/>
              <a:t> – clarity, rephrasing</a:t>
            </a:r>
          </a:p>
          <a:p>
            <a:r>
              <a:rPr lang="en-GB" sz="2200" dirty="0">
                <a:solidFill>
                  <a:srgbClr val="006600"/>
                </a:solidFill>
              </a:rPr>
              <a:t>GREEN – </a:t>
            </a:r>
            <a:r>
              <a:rPr lang="en-GB" sz="2200" dirty="0"/>
              <a:t>choice of words, engagement</a:t>
            </a:r>
          </a:p>
          <a:p>
            <a:r>
              <a:rPr lang="en-GB" sz="2200" dirty="0">
                <a:solidFill>
                  <a:srgbClr val="7030A0"/>
                </a:solidFill>
              </a:rPr>
              <a:t>PURPLE </a:t>
            </a:r>
            <a:r>
              <a:rPr lang="en-GB" sz="2200" dirty="0"/>
              <a:t>- delivery</a:t>
            </a:r>
          </a:p>
        </p:txBody>
      </p:sp>
      <p:sp>
        <p:nvSpPr>
          <p:cNvPr id="25" name="TextBox 24">
            <a:extLst>
              <a:ext uri="{FF2B5EF4-FFF2-40B4-BE49-F238E27FC236}">
                <a16:creationId xmlns:a16="http://schemas.microsoft.com/office/drawing/2014/main" id="{36B21BC7-AC23-C0F8-296F-AD8F6638D0CE}"/>
              </a:ext>
            </a:extLst>
          </p:cNvPr>
          <p:cNvSpPr txBox="1"/>
          <p:nvPr/>
        </p:nvSpPr>
        <p:spPr>
          <a:xfrm>
            <a:off x="989556" y="4521371"/>
            <a:ext cx="4359057" cy="1785104"/>
          </a:xfrm>
          <a:prstGeom prst="rect">
            <a:avLst/>
          </a:prstGeom>
          <a:noFill/>
          <a:ln>
            <a:solidFill>
              <a:schemeClr val="tx1"/>
            </a:solidFill>
          </a:ln>
        </p:spPr>
        <p:txBody>
          <a:bodyPr wrap="square" rtlCol="0">
            <a:spAutoFit/>
          </a:bodyPr>
          <a:lstStyle/>
          <a:p>
            <a:r>
              <a:rPr lang="en-GB" sz="2200" dirty="0"/>
              <a:t>You can - </a:t>
            </a:r>
          </a:p>
          <a:p>
            <a:pPr marL="457200" indent="-457200">
              <a:buFont typeface="+mj-lt"/>
              <a:buAutoNum type="arabicPeriod"/>
            </a:pPr>
            <a:r>
              <a:rPr lang="en-GB" sz="2200" dirty="0"/>
              <a:t>write directly in Grammarly, </a:t>
            </a:r>
          </a:p>
          <a:p>
            <a:pPr marL="457200" indent="-457200">
              <a:buFont typeface="+mj-lt"/>
              <a:buAutoNum type="arabicPeriod"/>
            </a:pPr>
            <a:r>
              <a:rPr lang="en-GB" sz="2200" dirty="0"/>
              <a:t>copy and paste a paragraph  or</a:t>
            </a:r>
          </a:p>
          <a:p>
            <a:pPr marL="457200" indent="-457200">
              <a:buFont typeface="+mj-lt"/>
              <a:buAutoNum type="arabicPeriod"/>
            </a:pPr>
            <a:r>
              <a:rPr lang="en-GB" sz="2200" dirty="0"/>
              <a:t>upload a written document.</a:t>
            </a:r>
          </a:p>
          <a:p>
            <a:r>
              <a:rPr lang="en-GB" sz="2200" dirty="0"/>
              <a:t>Grammarly will check it for you</a:t>
            </a:r>
          </a:p>
        </p:txBody>
      </p:sp>
      <p:cxnSp>
        <p:nvCxnSpPr>
          <p:cNvPr id="26" name="Straight Arrow Connector 25">
            <a:extLst>
              <a:ext uri="{FF2B5EF4-FFF2-40B4-BE49-F238E27FC236}">
                <a16:creationId xmlns:a16="http://schemas.microsoft.com/office/drawing/2014/main" id="{936BDAB5-A570-C1AC-DB3A-83E6BC2749D7}"/>
              </a:ext>
            </a:extLst>
          </p:cNvPr>
          <p:cNvCxnSpPr>
            <a:cxnSpLocks/>
          </p:cNvCxnSpPr>
          <p:nvPr/>
        </p:nvCxnSpPr>
        <p:spPr>
          <a:xfrm flipV="1">
            <a:off x="6789386" y="3429000"/>
            <a:ext cx="1052866" cy="1063923"/>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9371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1)">
                                      <p:cBhvr>
                                        <p:cTn id="46" dur="2000"/>
                                        <p:tgtEl>
                                          <p:spTgt spid="25"/>
                                        </p:tgtEl>
                                      </p:cBhvr>
                                    </p:animEffect>
                                  </p:childTnLst>
                                </p:cTn>
                              </p:par>
                            </p:childTnLst>
                          </p:cTn>
                        </p:par>
                        <p:par>
                          <p:cTn id="47" fill="hold">
                            <p:stCondLst>
                              <p:cond delay="2000"/>
                            </p:stCondLst>
                            <p:childTnLst>
                              <p:par>
                                <p:cTn id="48" presetID="21"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1)">
                                      <p:cBhvr>
                                        <p:cTn id="5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0E321-F57F-3BA8-9DC7-E37C86776C63}"/>
              </a:ext>
            </a:extLst>
          </p:cNvPr>
          <p:cNvSpPr>
            <a:spLocks noGrp="1"/>
          </p:cNvSpPr>
          <p:nvPr>
            <p:ph type="sldNum" sz="quarter" idx="12"/>
          </p:nvPr>
        </p:nvSpPr>
        <p:spPr/>
        <p:txBody>
          <a:bodyPr/>
          <a:lstStyle/>
          <a:p>
            <a:fld id="{10B37B4D-B1ED-498C-8838-3D6A4F27AD60}" type="slidenum">
              <a:rPr lang="en-GB" smtClean="0"/>
              <a:t>14</a:t>
            </a:fld>
            <a:endParaRPr lang="en-GB"/>
          </a:p>
        </p:txBody>
      </p:sp>
      <p:pic>
        <p:nvPicPr>
          <p:cNvPr id="4" name="Picture 3">
            <a:extLst>
              <a:ext uri="{FF2B5EF4-FFF2-40B4-BE49-F238E27FC236}">
                <a16:creationId xmlns:a16="http://schemas.microsoft.com/office/drawing/2014/main" id="{712A0011-1F56-5410-73E1-A6D2DAA8A9C5}"/>
              </a:ext>
            </a:extLst>
          </p:cNvPr>
          <p:cNvPicPr>
            <a:picLocks noChangeAspect="1"/>
          </p:cNvPicPr>
          <p:nvPr/>
        </p:nvPicPr>
        <p:blipFill>
          <a:blip r:embed="rId2"/>
          <a:stretch>
            <a:fillRect/>
          </a:stretch>
        </p:blipFill>
        <p:spPr>
          <a:xfrm>
            <a:off x="465956" y="876694"/>
            <a:ext cx="5070548" cy="2263126"/>
          </a:xfrm>
          <a:prstGeom prst="rect">
            <a:avLst/>
          </a:prstGeom>
          <a:ln>
            <a:solidFill>
              <a:schemeClr val="tx1"/>
            </a:solidFill>
          </a:ln>
        </p:spPr>
      </p:pic>
      <p:pic>
        <p:nvPicPr>
          <p:cNvPr id="6" name="Picture 5">
            <a:extLst>
              <a:ext uri="{FF2B5EF4-FFF2-40B4-BE49-F238E27FC236}">
                <a16:creationId xmlns:a16="http://schemas.microsoft.com/office/drawing/2014/main" id="{BFAEB8A8-FC5A-4D66-DE45-81E7D7EE8174}"/>
              </a:ext>
            </a:extLst>
          </p:cNvPr>
          <p:cNvPicPr>
            <a:picLocks noChangeAspect="1"/>
          </p:cNvPicPr>
          <p:nvPr/>
        </p:nvPicPr>
        <p:blipFill>
          <a:blip r:embed="rId3"/>
          <a:stretch>
            <a:fillRect/>
          </a:stretch>
        </p:blipFill>
        <p:spPr>
          <a:xfrm>
            <a:off x="1723735" y="411065"/>
            <a:ext cx="2254366" cy="704886"/>
          </a:xfrm>
          <a:prstGeom prst="rect">
            <a:avLst/>
          </a:prstGeom>
          <a:ln>
            <a:solidFill>
              <a:schemeClr val="tx1"/>
            </a:solidFill>
          </a:ln>
        </p:spPr>
      </p:pic>
      <p:pic>
        <p:nvPicPr>
          <p:cNvPr id="8" name="Picture 7">
            <a:extLst>
              <a:ext uri="{FF2B5EF4-FFF2-40B4-BE49-F238E27FC236}">
                <a16:creationId xmlns:a16="http://schemas.microsoft.com/office/drawing/2014/main" id="{5BF3B5A7-76E8-8838-DFCD-B54CA028B24A}"/>
              </a:ext>
            </a:extLst>
          </p:cNvPr>
          <p:cNvPicPr>
            <a:picLocks noChangeAspect="1"/>
          </p:cNvPicPr>
          <p:nvPr/>
        </p:nvPicPr>
        <p:blipFill>
          <a:blip r:embed="rId4"/>
          <a:stretch>
            <a:fillRect/>
          </a:stretch>
        </p:blipFill>
        <p:spPr>
          <a:xfrm>
            <a:off x="507648" y="4886331"/>
            <a:ext cx="2343270" cy="838243"/>
          </a:xfrm>
          <a:prstGeom prst="rect">
            <a:avLst/>
          </a:prstGeom>
          <a:ln>
            <a:solidFill>
              <a:schemeClr val="tx1"/>
            </a:solidFill>
          </a:ln>
        </p:spPr>
      </p:pic>
      <p:pic>
        <p:nvPicPr>
          <p:cNvPr id="10" name="Picture 9">
            <a:extLst>
              <a:ext uri="{FF2B5EF4-FFF2-40B4-BE49-F238E27FC236}">
                <a16:creationId xmlns:a16="http://schemas.microsoft.com/office/drawing/2014/main" id="{61DE616A-495E-0E9C-6AA2-3E0AE220766F}"/>
              </a:ext>
            </a:extLst>
          </p:cNvPr>
          <p:cNvPicPr>
            <a:picLocks noChangeAspect="1"/>
          </p:cNvPicPr>
          <p:nvPr/>
        </p:nvPicPr>
        <p:blipFill>
          <a:blip r:embed="rId5"/>
          <a:stretch>
            <a:fillRect/>
          </a:stretch>
        </p:blipFill>
        <p:spPr>
          <a:xfrm>
            <a:off x="325630" y="5887105"/>
            <a:ext cx="6001058" cy="558829"/>
          </a:xfrm>
          <a:prstGeom prst="rect">
            <a:avLst/>
          </a:prstGeom>
          <a:ln>
            <a:solidFill>
              <a:schemeClr val="tx1"/>
            </a:solidFill>
          </a:ln>
        </p:spPr>
      </p:pic>
      <p:pic>
        <p:nvPicPr>
          <p:cNvPr id="11" name="Picture 10">
            <a:extLst>
              <a:ext uri="{FF2B5EF4-FFF2-40B4-BE49-F238E27FC236}">
                <a16:creationId xmlns:a16="http://schemas.microsoft.com/office/drawing/2014/main" id="{8D2AE998-94C7-0118-5535-A9FDC327256B}"/>
              </a:ext>
            </a:extLst>
          </p:cNvPr>
          <p:cNvPicPr>
            <a:picLocks noChangeAspect="1"/>
          </p:cNvPicPr>
          <p:nvPr/>
        </p:nvPicPr>
        <p:blipFill>
          <a:blip r:embed="rId6"/>
          <a:stretch>
            <a:fillRect/>
          </a:stretch>
        </p:blipFill>
        <p:spPr>
          <a:xfrm>
            <a:off x="6096000" y="953620"/>
            <a:ext cx="5136950" cy="2186200"/>
          </a:xfrm>
          <a:prstGeom prst="rect">
            <a:avLst/>
          </a:prstGeom>
          <a:ln>
            <a:solidFill>
              <a:schemeClr val="tx1"/>
            </a:solidFill>
          </a:ln>
        </p:spPr>
      </p:pic>
      <p:sp>
        <p:nvSpPr>
          <p:cNvPr id="12" name="TextBox 11">
            <a:extLst>
              <a:ext uri="{FF2B5EF4-FFF2-40B4-BE49-F238E27FC236}">
                <a16:creationId xmlns:a16="http://schemas.microsoft.com/office/drawing/2014/main" id="{4B999DAF-6E20-37D0-3CF0-75E31DCB71C3}"/>
              </a:ext>
            </a:extLst>
          </p:cNvPr>
          <p:cNvSpPr txBox="1"/>
          <p:nvPr/>
        </p:nvSpPr>
        <p:spPr>
          <a:xfrm>
            <a:off x="7126265" y="3167362"/>
            <a:ext cx="2968670" cy="646331"/>
          </a:xfrm>
          <a:prstGeom prst="rect">
            <a:avLst/>
          </a:prstGeom>
          <a:noFill/>
          <a:ln>
            <a:solidFill>
              <a:schemeClr val="tx1"/>
            </a:solidFill>
          </a:ln>
        </p:spPr>
        <p:txBody>
          <a:bodyPr wrap="square">
            <a:spAutoFit/>
          </a:bodyPr>
          <a:lstStyle/>
          <a:p>
            <a:r>
              <a:rPr lang="en-GB" dirty="0">
                <a:hlinkClick r:id="rId7"/>
              </a:rPr>
              <a:t>https://app.presentations.ai/</a:t>
            </a:r>
            <a:endParaRPr lang="en-GB" dirty="0"/>
          </a:p>
          <a:p>
            <a:endParaRPr lang="en-GB" dirty="0"/>
          </a:p>
        </p:txBody>
      </p:sp>
      <p:pic>
        <p:nvPicPr>
          <p:cNvPr id="13" name="Picture 12">
            <a:extLst>
              <a:ext uri="{FF2B5EF4-FFF2-40B4-BE49-F238E27FC236}">
                <a16:creationId xmlns:a16="http://schemas.microsoft.com/office/drawing/2014/main" id="{5EF47EFD-FB28-6BC5-8A03-9E5D3AB2A6A3}"/>
              </a:ext>
            </a:extLst>
          </p:cNvPr>
          <p:cNvPicPr>
            <a:picLocks noChangeAspect="1"/>
          </p:cNvPicPr>
          <p:nvPr/>
        </p:nvPicPr>
        <p:blipFill>
          <a:blip r:embed="rId8"/>
          <a:stretch>
            <a:fillRect/>
          </a:stretch>
        </p:blipFill>
        <p:spPr>
          <a:xfrm>
            <a:off x="6822307" y="4289340"/>
            <a:ext cx="4531493" cy="1368475"/>
          </a:xfrm>
          <a:prstGeom prst="rect">
            <a:avLst/>
          </a:prstGeom>
          <a:ln>
            <a:solidFill>
              <a:schemeClr val="tx1"/>
            </a:solidFill>
          </a:ln>
        </p:spPr>
      </p:pic>
      <p:pic>
        <p:nvPicPr>
          <p:cNvPr id="15" name="Picture 14">
            <a:extLst>
              <a:ext uri="{FF2B5EF4-FFF2-40B4-BE49-F238E27FC236}">
                <a16:creationId xmlns:a16="http://schemas.microsoft.com/office/drawing/2014/main" id="{1B37487C-7E01-3148-2DB7-FC70AA81DE48}"/>
              </a:ext>
            </a:extLst>
          </p:cNvPr>
          <p:cNvPicPr>
            <a:picLocks noChangeAspect="1"/>
          </p:cNvPicPr>
          <p:nvPr/>
        </p:nvPicPr>
        <p:blipFill>
          <a:blip r:embed="rId9"/>
          <a:stretch>
            <a:fillRect/>
          </a:stretch>
        </p:blipFill>
        <p:spPr>
          <a:xfrm>
            <a:off x="3576832" y="3605449"/>
            <a:ext cx="2243989" cy="1276059"/>
          </a:xfrm>
          <a:prstGeom prst="rect">
            <a:avLst/>
          </a:prstGeom>
          <a:ln>
            <a:solidFill>
              <a:schemeClr val="tx1"/>
            </a:solidFill>
          </a:ln>
        </p:spPr>
      </p:pic>
    </p:spTree>
    <p:extLst>
      <p:ext uri="{BB962C8B-B14F-4D97-AF65-F5344CB8AC3E}">
        <p14:creationId xmlns:p14="http://schemas.microsoft.com/office/powerpoint/2010/main" val="5181863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E1416-B59D-957A-E3D5-479E725DCB4E}"/>
              </a:ext>
            </a:extLst>
          </p:cNvPr>
          <p:cNvSpPr>
            <a:spLocks noGrp="1"/>
          </p:cNvSpPr>
          <p:nvPr>
            <p:ph type="sldNum" sz="quarter" idx="12"/>
          </p:nvPr>
        </p:nvSpPr>
        <p:spPr/>
        <p:txBody>
          <a:bodyPr/>
          <a:lstStyle/>
          <a:p>
            <a:fld id="{0AE0E792-1772-4E74-955D-98F73C6AD9D7}" type="slidenum">
              <a:rPr lang="en-US" smtClean="0"/>
              <a:pPr/>
              <a:t>15</a:t>
            </a:fld>
            <a:endParaRPr lang="en-US"/>
          </a:p>
        </p:txBody>
      </p:sp>
      <p:sp>
        <p:nvSpPr>
          <p:cNvPr id="3" name="Rectangle 2">
            <a:extLst>
              <a:ext uri="{FF2B5EF4-FFF2-40B4-BE49-F238E27FC236}">
                <a16:creationId xmlns:a16="http://schemas.microsoft.com/office/drawing/2014/main" id="{040210CA-C276-3824-6F19-2991A7423256}"/>
              </a:ext>
            </a:extLst>
          </p:cNvPr>
          <p:cNvSpPr txBox="1">
            <a:spLocks noChangeArrowheads="1"/>
          </p:cNvSpPr>
          <p:nvPr/>
        </p:nvSpPr>
        <p:spPr>
          <a:xfrm>
            <a:off x="951979" y="530997"/>
            <a:ext cx="8588679" cy="41204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200" b="1" dirty="0">
                <a:solidFill>
                  <a:srgbClr val="1358A9"/>
                </a:solidFill>
                <a:latin typeface="Arial" panose="020B0604020202020204" pitchFamily="34" charset="0"/>
                <a:ea typeface="+mn-ea"/>
                <a:cs typeface="Arial" panose="020B0604020202020204" pitchFamily="34" charset="0"/>
              </a:rPr>
              <a:t>Adapting to changes in technology </a:t>
            </a:r>
          </a:p>
        </p:txBody>
      </p:sp>
      <p:pic>
        <p:nvPicPr>
          <p:cNvPr id="1026" name="Picture 2" descr="Blackboard Cartoon Style PowerPoint ...">
            <a:extLst>
              <a:ext uri="{FF2B5EF4-FFF2-40B4-BE49-F238E27FC236}">
                <a16:creationId xmlns:a16="http://schemas.microsoft.com/office/drawing/2014/main" id="{FB579D0C-A43E-F201-5D2F-823A0C882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3729" y="1188884"/>
            <a:ext cx="2147222" cy="12024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FA325E6-989B-9B3E-0524-275BF5AD6516}"/>
              </a:ext>
            </a:extLst>
          </p:cNvPr>
          <p:cNvPicPr>
            <a:picLocks noChangeAspect="1"/>
          </p:cNvPicPr>
          <p:nvPr/>
        </p:nvPicPr>
        <p:blipFill>
          <a:blip r:embed="rId3"/>
          <a:stretch>
            <a:fillRect/>
          </a:stretch>
        </p:blipFill>
        <p:spPr>
          <a:xfrm>
            <a:off x="9063728" y="2843191"/>
            <a:ext cx="1995450" cy="1346798"/>
          </a:xfrm>
          <a:prstGeom prst="rect">
            <a:avLst/>
          </a:prstGeom>
        </p:spPr>
      </p:pic>
      <p:pic>
        <p:nvPicPr>
          <p:cNvPr id="1028" name="Picture 4" descr="Hamilton College">
            <a:extLst>
              <a:ext uri="{FF2B5EF4-FFF2-40B4-BE49-F238E27FC236}">
                <a16:creationId xmlns:a16="http://schemas.microsoft.com/office/drawing/2014/main" id="{5FD7E50E-9F30-7E5A-0821-B9592EC12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047" y="4722610"/>
            <a:ext cx="1995450" cy="1282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C1FB5A-816D-206B-CFEE-1A72A7967B8A}"/>
              </a:ext>
            </a:extLst>
          </p:cNvPr>
          <p:cNvSpPr txBox="1"/>
          <p:nvPr/>
        </p:nvSpPr>
        <p:spPr>
          <a:xfrm>
            <a:off x="601250" y="1451663"/>
            <a:ext cx="7402881" cy="2092881"/>
          </a:xfrm>
          <a:prstGeom prst="rect">
            <a:avLst/>
          </a:prstGeom>
          <a:noFill/>
        </p:spPr>
        <p:txBody>
          <a:bodyPr wrap="square">
            <a:spAutoFit/>
          </a:bodyPr>
          <a:lstStyle/>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Learn and create powerful presentations</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Learn and use Artificial Tools ethically </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Learn and understand about e-books</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Learn to adapt to changes – self-learn</a:t>
            </a:r>
          </a:p>
          <a:p>
            <a:endParaRPr lang="en-GB" dirty="0"/>
          </a:p>
        </p:txBody>
      </p:sp>
      <p:pic>
        <p:nvPicPr>
          <p:cNvPr id="7" name="Picture 6">
            <a:extLst>
              <a:ext uri="{FF2B5EF4-FFF2-40B4-BE49-F238E27FC236}">
                <a16:creationId xmlns:a16="http://schemas.microsoft.com/office/drawing/2014/main" id="{8E060F57-1121-AC1B-FC16-3541A7908B60}"/>
              </a:ext>
            </a:extLst>
          </p:cNvPr>
          <p:cNvPicPr>
            <a:picLocks noChangeAspect="1"/>
          </p:cNvPicPr>
          <p:nvPr/>
        </p:nvPicPr>
        <p:blipFill>
          <a:blip r:embed="rId5"/>
          <a:stretch>
            <a:fillRect/>
          </a:stretch>
        </p:blipFill>
        <p:spPr>
          <a:xfrm>
            <a:off x="5816487" y="4722610"/>
            <a:ext cx="2365071" cy="1705051"/>
          </a:xfrm>
          <a:prstGeom prst="rect">
            <a:avLst/>
          </a:prstGeom>
        </p:spPr>
      </p:pic>
    </p:spTree>
    <p:extLst>
      <p:ext uri="{BB962C8B-B14F-4D97-AF65-F5344CB8AC3E}">
        <p14:creationId xmlns:p14="http://schemas.microsoft.com/office/powerpoint/2010/main" val="20283009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558B8-B3D4-D9C2-158F-B01C9948E1A0}"/>
              </a:ext>
            </a:extLst>
          </p:cNvPr>
          <p:cNvSpPr>
            <a:spLocks noGrp="1"/>
          </p:cNvSpPr>
          <p:nvPr>
            <p:ph type="sldNum" sz="quarter" idx="12"/>
          </p:nvPr>
        </p:nvSpPr>
        <p:spPr/>
        <p:txBody>
          <a:bodyPr/>
          <a:lstStyle/>
          <a:p>
            <a:fld id="{0AE0E792-1772-4E74-955D-98F73C6AD9D7}" type="slidenum">
              <a:rPr lang="en-US" smtClean="0"/>
              <a:pPr/>
              <a:t>16</a:t>
            </a:fld>
            <a:endParaRPr lang="en-US"/>
          </a:p>
        </p:txBody>
      </p:sp>
      <p:sp>
        <p:nvSpPr>
          <p:cNvPr id="3" name="Rectangle 2">
            <a:extLst>
              <a:ext uri="{FF2B5EF4-FFF2-40B4-BE49-F238E27FC236}">
                <a16:creationId xmlns:a16="http://schemas.microsoft.com/office/drawing/2014/main" id="{20A99853-842E-8A22-5E8B-C35BFD1E02B2}"/>
              </a:ext>
            </a:extLst>
          </p:cNvPr>
          <p:cNvSpPr txBox="1">
            <a:spLocks noChangeArrowheads="1"/>
          </p:cNvSpPr>
          <p:nvPr/>
        </p:nvSpPr>
        <p:spPr>
          <a:xfrm>
            <a:off x="951979" y="530997"/>
            <a:ext cx="8588679" cy="41204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200" b="1" dirty="0">
                <a:solidFill>
                  <a:srgbClr val="1358A9"/>
                </a:solidFill>
                <a:latin typeface="Arial" panose="020B0604020202020204" pitchFamily="34" charset="0"/>
                <a:ea typeface="+mn-ea"/>
                <a:cs typeface="Arial" panose="020B0604020202020204" pitchFamily="34" charset="0"/>
              </a:rPr>
              <a:t>Research and Critical Thinking  </a:t>
            </a:r>
          </a:p>
        </p:txBody>
      </p:sp>
      <p:sp>
        <p:nvSpPr>
          <p:cNvPr id="5" name="TextBox 4">
            <a:extLst>
              <a:ext uri="{FF2B5EF4-FFF2-40B4-BE49-F238E27FC236}">
                <a16:creationId xmlns:a16="http://schemas.microsoft.com/office/drawing/2014/main" id="{67126CC3-429F-22CF-5399-69036FB04695}"/>
              </a:ext>
            </a:extLst>
          </p:cNvPr>
          <p:cNvSpPr txBox="1"/>
          <p:nvPr/>
        </p:nvSpPr>
        <p:spPr>
          <a:xfrm>
            <a:off x="563671" y="1268397"/>
            <a:ext cx="10790129" cy="3108543"/>
          </a:xfrm>
          <a:prstGeom prst="rect">
            <a:avLst/>
          </a:prstGeom>
          <a:noFill/>
        </p:spPr>
        <p:txBody>
          <a:bodyPr wrap="square">
            <a:spAutoFit/>
          </a:bodyPr>
          <a:lstStyle/>
          <a:p>
            <a:pPr marL="457200" indent="-457200">
              <a:buFont typeface="Wingdings" panose="05000000000000000000" pitchFamily="2" charset="2"/>
              <a:buChar char="v"/>
            </a:pPr>
            <a:r>
              <a:rPr lang="en-GB" sz="2800" b="0" i="0" dirty="0">
                <a:solidFill>
                  <a:srgbClr val="000099"/>
                </a:solidFill>
                <a:effectLst/>
                <a:highlight>
                  <a:srgbClr val="FFFFFF"/>
                </a:highlight>
                <a:latin typeface="Arial" panose="020B0604020202020204" pitchFamily="34" charset="0"/>
              </a:rPr>
              <a:t>A self-guided, self-disciplined thinking process</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The ability to identify credible data sources, </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The ability to gather and evaluate information, following a methodology and based upon objectives, </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The ability to analyse results </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The ability to present an argument and insights based on this analysis.</a:t>
            </a:r>
          </a:p>
        </p:txBody>
      </p:sp>
      <p:sp>
        <p:nvSpPr>
          <p:cNvPr id="7" name="TextBox 6">
            <a:extLst>
              <a:ext uri="{FF2B5EF4-FFF2-40B4-BE49-F238E27FC236}">
                <a16:creationId xmlns:a16="http://schemas.microsoft.com/office/drawing/2014/main" id="{C6489CF9-2863-F331-7F13-9D4AEA87F419}"/>
              </a:ext>
            </a:extLst>
          </p:cNvPr>
          <p:cNvSpPr txBox="1"/>
          <p:nvPr/>
        </p:nvSpPr>
        <p:spPr>
          <a:xfrm>
            <a:off x="1343416" y="5564068"/>
            <a:ext cx="9742118" cy="646331"/>
          </a:xfrm>
          <a:prstGeom prst="rect">
            <a:avLst/>
          </a:prstGeom>
          <a:noFill/>
        </p:spPr>
        <p:txBody>
          <a:bodyPr wrap="square">
            <a:spAutoFit/>
          </a:bodyPr>
          <a:lstStyle/>
          <a:p>
            <a:r>
              <a:rPr lang="en-GB" dirty="0">
                <a:hlinkClick r:id="rId2"/>
              </a:rPr>
              <a:t>https://www.criticalthinking.org/pages/defining-critical-thinking/766</a:t>
            </a:r>
            <a:endParaRPr lang="en-GB" dirty="0"/>
          </a:p>
          <a:p>
            <a:endParaRPr lang="en-GB" dirty="0"/>
          </a:p>
        </p:txBody>
      </p:sp>
    </p:spTree>
    <p:extLst>
      <p:ext uri="{BB962C8B-B14F-4D97-AF65-F5344CB8AC3E}">
        <p14:creationId xmlns:p14="http://schemas.microsoft.com/office/powerpoint/2010/main" val="22580761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558B8-B3D4-D9C2-158F-B01C9948E1A0}"/>
              </a:ext>
            </a:extLst>
          </p:cNvPr>
          <p:cNvSpPr>
            <a:spLocks noGrp="1"/>
          </p:cNvSpPr>
          <p:nvPr>
            <p:ph type="sldNum" sz="quarter" idx="12"/>
          </p:nvPr>
        </p:nvSpPr>
        <p:spPr/>
        <p:txBody>
          <a:bodyPr/>
          <a:lstStyle/>
          <a:p>
            <a:fld id="{0AE0E792-1772-4E74-955D-98F73C6AD9D7}" type="slidenum">
              <a:rPr lang="en-US" smtClean="0"/>
              <a:pPr/>
              <a:t>17</a:t>
            </a:fld>
            <a:endParaRPr lang="en-US"/>
          </a:p>
        </p:txBody>
      </p:sp>
      <p:sp>
        <p:nvSpPr>
          <p:cNvPr id="3" name="Rectangle 2">
            <a:extLst>
              <a:ext uri="{FF2B5EF4-FFF2-40B4-BE49-F238E27FC236}">
                <a16:creationId xmlns:a16="http://schemas.microsoft.com/office/drawing/2014/main" id="{20A99853-842E-8A22-5E8B-C35BFD1E02B2}"/>
              </a:ext>
            </a:extLst>
          </p:cNvPr>
          <p:cNvSpPr txBox="1">
            <a:spLocks noChangeArrowheads="1"/>
          </p:cNvSpPr>
          <p:nvPr/>
        </p:nvSpPr>
        <p:spPr>
          <a:xfrm>
            <a:off x="951979" y="530997"/>
            <a:ext cx="8588679" cy="41204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200" b="1" dirty="0">
                <a:solidFill>
                  <a:srgbClr val="1358A9"/>
                </a:solidFill>
                <a:latin typeface="Arial" panose="020B0604020202020204" pitchFamily="34" charset="0"/>
                <a:ea typeface="+mn-ea"/>
                <a:cs typeface="Arial" panose="020B0604020202020204" pitchFamily="34" charset="0"/>
              </a:rPr>
              <a:t>Research and Critical Thinking  </a:t>
            </a:r>
          </a:p>
        </p:txBody>
      </p:sp>
      <p:sp>
        <p:nvSpPr>
          <p:cNvPr id="5" name="TextBox 4">
            <a:extLst>
              <a:ext uri="{FF2B5EF4-FFF2-40B4-BE49-F238E27FC236}">
                <a16:creationId xmlns:a16="http://schemas.microsoft.com/office/drawing/2014/main" id="{67126CC3-429F-22CF-5399-69036FB04695}"/>
              </a:ext>
            </a:extLst>
          </p:cNvPr>
          <p:cNvSpPr txBox="1"/>
          <p:nvPr/>
        </p:nvSpPr>
        <p:spPr>
          <a:xfrm>
            <a:off x="608556" y="1280923"/>
            <a:ext cx="10614764" cy="4832092"/>
          </a:xfrm>
          <a:prstGeom prst="rect">
            <a:avLst/>
          </a:prstGeom>
          <a:noFill/>
        </p:spPr>
        <p:txBody>
          <a:bodyPr wrap="square">
            <a:spAutoFit/>
          </a:bodyPr>
          <a:lstStyle/>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Give us an example of the most difficult situation you have handled at work?</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How do you approach problems that have no clear solution or path forward?</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How do you approach new ideas or processes?</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If you have five projects and only have time to complete two, how do you choose the projects to prioritise?</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How do you handle a situation where your manager makes a mistake?</a:t>
            </a:r>
          </a:p>
          <a:p>
            <a:pPr marL="457200" indent="-457200">
              <a:buFont typeface="Wingdings" panose="05000000000000000000" pitchFamily="2" charset="2"/>
              <a:buChar char="v"/>
            </a:pPr>
            <a:r>
              <a:rPr lang="en-GB" sz="2800" dirty="0">
                <a:solidFill>
                  <a:srgbClr val="000099"/>
                </a:solidFill>
                <a:highlight>
                  <a:srgbClr val="FFFFFF"/>
                </a:highlight>
                <a:latin typeface="Arial" panose="020B0604020202020204" pitchFamily="34" charset="0"/>
              </a:rPr>
              <a:t>How do you resolve disagreements between team members?</a:t>
            </a:r>
          </a:p>
          <a:p>
            <a:pPr marL="457200" indent="-457200">
              <a:buFont typeface="Wingdings" panose="05000000000000000000" pitchFamily="2" charset="2"/>
              <a:buChar char="v"/>
            </a:pPr>
            <a:endParaRPr lang="en-GB" sz="2800" dirty="0">
              <a:solidFill>
                <a:srgbClr val="000099"/>
              </a:solidFill>
              <a:highlight>
                <a:srgbClr val="FFFFFF"/>
              </a:highlight>
              <a:latin typeface="Arial" panose="020B0604020202020204" pitchFamily="34" charset="0"/>
            </a:endParaRPr>
          </a:p>
        </p:txBody>
      </p:sp>
      <p:sp>
        <p:nvSpPr>
          <p:cNvPr id="7" name="TextBox 6">
            <a:extLst>
              <a:ext uri="{FF2B5EF4-FFF2-40B4-BE49-F238E27FC236}">
                <a16:creationId xmlns:a16="http://schemas.microsoft.com/office/drawing/2014/main" id="{C6489CF9-2863-F331-7F13-9D4AEA87F419}"/>
              </a:ext>
            </a:extLst>
          </p:cNvPr>
          <p:cNvSpPr txBox="1"/>
          <p:nvPr/>
        </p:nvSpPr>
        <p:spPr>
          <a:xfrm>
            <a:off x="1343416" y="5956572"/>
            <a:ext cx="9742118" cy="646331"/>
          </a:xfrm>
          <a:prstGeom prst="rect">
            <a:avLst/>
          </a:prstGeom>
          <a:noFill/>
        </p:spPr>
        <p:txBody>
          <a:bodyPr wrap="square">
            <a:spAutoFit/>
          </a:bodyPr>
          <a:lstStyle/>
          <a:p>
            <a:r>
              <a:rPr lang="en-GB" dirty="0">
                <a:hlinkClick r:id="rId3"/>
              </a:rPr>
              <a:t>https://www.criticalthinking.org/pages/defining-critical-thinking/766</a:t>
            </a:r>
            <a:endParaRPr lang="en-GB" dirty="0"/>
          </a:p>
          <a:p>
            <a:endParaRPr lang="en-GB" dirty="0"/>
          </a:p>
        </p:txBody>
      </p:sp>
    </p:spTree>
    <p:extLst>
      <p:ext uri="{BB962C8B-B14F-4D97-AF65-F5344CB8AC3E}">
        <p14:creationId xmlns:p14="http://schemas.microsoft.com/office/powerpoint/2010/main" val="40714957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1041" y="490717"/>
            <a:ext cx="9223984" cy="787003"/>
          </a:xfrm>
        </p:spPr>
        <p:txBody>
          <a:bodyPr>
            <a:noAutofit/>
          </a:bodyPr>
          <a:lstStyle/>
          <a:p>
            <a:pPr algn="ctr">
              <a:defRPr/>
            </a:pPr>
            <a:r>
              <a:rPr lang="en-US" sz="2700" dirty="0">
                <a:solidFill>
                  <a:srgbClr val="002060"/>
                </a:solidFill>
                <a:latin typeface="Amasis MT Pro Black" panose="02040A04050005020304" pitchFamily="18" charset="0"/>
              </a:rPr>
              <a:t>Reading and critically evaluating literature</a:t>
            </a:r>
            <a:endParaRPr lang="en-GB" sz="2700" dirty="0">
              <a:solidFill>
                <a:srgbClr val="002060"/>
              </a:solidFill>
              <a:latin typeface="Amasis MT Pro Black" panose="02040A04050005020304" pitchFamily="18" charset="0"/>
            </a:endParaRPr>
          </a:p>
        </p:txBody>
      </p:sp>
      <p:sp>
        <p:nvSpPr>
          <p:cNvPr id="3" name="Content Placeholder 2"/>
          <p:cNvSpPr>
            <a:spLocks noGrp="1"/>
          </p:cNvSpPr>
          <p:nvPr>
            <p:ph idx="4294967295"/>
          </p:nvPr>
        </p:nvSpPr>
        <p:spPr>
          <a:xfrm>
            <a:off x="2124377" y="1663239"/>
            <a:ext cx="6309059" cy="4050521"/>
          </a:xfrm>
        </p:spPr>
        <p:txBody>
          <a:bodyPr>
            <a:normAutofit fontScale="40000" lnSpcReduction="20000"/>
          </a:bodyPr>
          <a:lstStyle/>
          <a:p>
            <a:pPr>
              <a:spcBef>
                <a:spcPts val="900"/>
              </a:spcBef>
              <a:buSzPct val="125000"/>
              <a:buFont typeface="Wingdings" panose="05000000000000000000" pitchFamily="2" charset="2"/>
              <a:buChar char="v"/>
            </a:pPr>
            <a:r>
              <a:rPr lang="en-GB" sz="5100">
                <a:latin typeface="Arial" panose="020B0604020202020204" pitchFamily="34" charset="0"/>
                <a:cs typeface="Arial" panose="020B0604020202020204" pitchFamily="34" charset="0"/>
              </a:rPr>
              <a:t> </a:t>
            </a:r>
            <a:r>
              <a:rPr lang="en-GB" sz="5325">
                <a:latin typeface="Arial" panose="020B0604020202020204" pitchFamily="34" charset="0"/>
                <a:cs typeface="Arial" panose="020B0604020202020204" pitchFamily="34" charset="0"/>
              </a:rPr>
              <a:t>Look at the </a:t>
            </a:r>
            <a:r>
              <a:rPr lang="en-GB" sz="5325" u="sng">
                <a:solidFill>
                  <a:srgbClr val="C00000"/>
                </a:solidFill>
                <a:latin typeface="Arial" panose="020B0604020202020204" pitchFamily="34" charset="0"/>
                <a:cs typeface="Arial" panose="020B0604020202020204" pitchFamily="34" charset="0"/>
              </a:rPr>
              <a:t>title.</a:t>
            </a:r>
            <a:r>
              <a:rPr lang="en-GB" sz="5325">
                <a:latin typeface="Arial" panose="020B0604020202020204" pitchFamily="34" charset="0"/>
                <a:cs typeface="Arial" panose="020B0604020202020204" pitchFamily="34" charset="0"/>
              </a:rPr>
              <a:t> Who is the </a:t>
            </a:r>
            <a:r>
              <a:rPr lang="en-GB" sz="5325" u="sng">
                <a:solidFill>
                  <a:srgbClr val="C00000"/>
                </a:solidFill>
                <a:latin typeface="Arial" panose="020B0604020202020204" pitchFamily="34" charset="0"/>
                <a:cs typeface="Arial" panose="020B0604020202020204" pitchFamily="34" charset="0"/>
              </a:rPr>
              <a:t>author</a:t>
            </a:r>
            <a:r>
              <a:rPr lang="en-GB" sz="5325">
                <a:latin typeface="Arial" panose="020B0604020202020204" pitchFamily="34" charset="0"/>
                <a:cs typeface="Arial" panose="020B0604020202020204" pitchFamily="34" charset="0"/>
              </a:rPr>
              <a:t> ? </a:t>
            </a:r>
          </a:p>
          <a:p>
            <a:pPr>
              <a:spcBef>
                <a:spcPts val="900"/>
              </a:spcBef>
              <a:buSzPct val="125000"/>
              <a:buFont typeface="Wingdings" panose="05000000000000000000" pitchFamily="2" charset="2"/>
              <a:buChar char="v"/>
            </a:pPr>
            <a:r>
              <a:rPr lang="en-GB" sz="5325">
                <a:latin typeface="Arial" panose="020B0604020202020204" pitchFamily="34" charset="0"/>
                <a:ea typeface="+mn-lt"/>
                <a:cs typeface="Arial" panose="020B0604020202020204" pitchFamily="34" charset="0"/>
              </a:rPr>
              <a:t> Go through the preview/</a:t>
            </a:r>
            <a:r>
              <a:rPr lang="en-GB" sz="5325" u="sng">
                <a:solidFill>
                  <a:srgbClr val="C00000"/>
                </a:solidFill>
                <a:latin typeface="Arial" panose="020B0604020202020204" pitchFamily="34" charset="0"/>
                <a:ea typeface="+mn-lt"/>
                <a:cs typeface="Arial" panose="020B0604020202020204" pitchFamily="34" charset="0"/>
              </a:rPr>
              <a:t>abstrac</a:t>
            </a:r>
            <a:r>
              <a:rPr lang="en-GB" sz="5325">
                <a:solidFill>
                  <a:srgbClr val="C00000"/>
                </a:solidFill>
                <a:latin typeface="Arial" panose="020B0604020202020204" pitchFamily="34" charset="0"/>
                <a:ea typeface="+mn-lt"/>
                <a:cs typeface="Arial" panose="020B0604020202020204" pitchFamily="34" charset="0"/>
              </a:rPr>
              <a:t>t</a:t>
            </a:r>
            <a:r>
              <a:rPr lang="en-GB" sz="5325">
                <a:latin typeface="Arial" panose="020B0604020202020204" pitchFamily="34" charset="0"/>
                <a:ea typeface="+mn-lt"/>
                <a:cs typeface="Arial" panose="020B0604020202020204" pitchFamily="34" charset="0"/>
              </a:rPr>
              <a:t>/table of contents. </a:t>
            </a:r>
            <a:r>
              <a:rPr lang="en-GB" sz="5325">
                <a:latin typeface="Arial" panose="020B0604020202020204" pitchFamily="34" charset="0"/>
                <a:cs typeface="Arial" panose="020B0604020202020204" pitchFamily="34" charset="0"/>
              </a:rPr>
              <a:t>Does it agree or disagree with what you already know ?</a:t>
            </a:r>
          </a:p>
          <a:p>
            <a:pPr>
              <a:spcBef>
                <a:spcPts val="900"/>
              </a:spcBef>
              <a:buSzPct val="125000"/>
              <a:buFont typeface="Wingdings" panose="05000000000000000000" pitchFamily="2" charset="2"/>
              <a:buChar char="v"/>
            </a:pPr>
            <a:r>
              <a:rPr lang="en-GB" sz="5325">
                <a:latin typeface="Arial" panose="020B0604020202020204" pitchFamily="34" charset="0"/>
                <a:cs typeface="Arial" panose="020B0604020202020204" pitchFamily="34" charset="0"/>
              </a:rPr>
              <a:t> Read the </a:t>
            </a:r>
            <a:r>
              <a:rPr lang="en-GB" sz="5325" u="sng">
                <a:solidFill>
                  <a:srgbClr val="C00000"/>
                </a:solidFill>
                <a:latin typeface="Arial" panose="020B0604020202020204" pitchFamily="34" charset="0"/>
                <a:cs typeface="Arial" panose="020B0604020202020204" pitchFamily="34" charset="0"/>
              </a:rPr>
              <a:t>discussion</a:t>
            </a:r>
            <a:r>
              <a:rPr lang="en-GB" sz="5325">
                <a:latin typeface="Arial" panose="020B0604020202020204" pitchFamily="34" charset="0"/>
                <a:cs typeface="Arial" panose="020B0604020202020204" pitchFamily="34" charset="0"/>
              </a:rPr>
              <a:t>/ results/evidence ? Are there any gaps/debates/inconsistencies? </a:t>
            </a:r>
          </a:p>
          <a:p>
            <a:pPr>
              <a:spcBef>
                <a:spcPts val="900"/>
              </a:spcBef>
              <a:buSzPct val="125000"/>
              <a:buFont typeface="Wingdings" panose="05000000000000000000" pitchFamily="2" charset="2"/>
              <a:buChar char="v"/>
            </a:pPr>
            <a:r>
              <a:rPr lang="en-GB" sz="5325">
                <a:latin typeface="Arial" panose="020B0604020202020204" pitchFamily="34" charset="0"/>
                <a:cs typeface="Arial" panose="020B0604020202020204" pitchFamily="34" charset="0"/>
              </a:rPr>
              <a:t> Don’t read passively; Separate facts from opinion; </a:t>
            </a:r>
            <a:r>
              <a:rPr lang="en-GB" sz="5325" u="sng">
                <a:solidFill>
                  <a:srgbClr val="C00000"/>
                </a:solidFill>
                <a:latin typeface="Arial" panose="020B0604020202020204" pitchFamily="34" charset="0"/>
                <a:cs typeface="Arial" panose="020B0604020202020204" pitchFamily="34" charset="0"/>
              </a:rPr>
              <a:t>No bias</a:t>
            </a:r>
            <a:r>
              <a:rPr lang="en-GB" sz="5325">
                <a:latin typeface="Arial" panose="020B0604020202020204" pitchFamily="34" charset="0"/>
                <a:cs typeface="Arial" panose="020B0604020202020204" pitchFamily="34" charset="0"/>
              </a:rPr>
              <a:t> </a:t>
            </a:r>
          </a:p>
          <a:p>
            <a:pPr>
              <a:spcBef>
                <a:spcPts val="900"/>
              </a:spcBef>
              <a:buSzPct val="125000"/>
              <a:buFont typeface="Wingdings" panose="05000000000000000000" pitchFamily="2" charset="2"/>
              <a:buChar char="v"/>
            </a:pPr>
            <a:r>
              <a:rPr lang="en-GB" sz="5325">
                <a:latin typeface="Arial" panose="020B0604020202020204" pitchFamily="34" charset="0"/>
                <a:cs typeface="Arial" panose="020B0604020202020204" pitchFamily="34" charset="0"/>
              </a:rPr>
              <a:t> Read a second time; Think </a:t>
            </a:r>
            <a:r>
              <a:rPr lang="en-GB" sz="5325" u="sng">
                <a:solidFill>
                  <a:srgbClr val="C00000"/>
                </a:solidFill>
                <a:latin typeface="Arial" panose="020B0604020202020204" pitchFamily="34" charset="0"/>
                <a:cs typeface="Arial" panose="020B0604020202020204" pitchFamily="34" charset="0"/>
              </a:rPr>
              <a:t>critically</a:t>
            </a:r>
            <a:r>
              <a:rPr lang="en-GB" sz="5325">
                <a:latin typeface="Arial" panose="020B0604020202020204" pitchFamily="34" charset="0"/>
                <a:cs typeface="Arial" panose="020B0604020202020204" pitchFamily="34" charset="0"/>
              </a:rPr>
              <a:t>; How is this resource relevant to </a:t>
            </a:r>
            <a:r>
              <a:rPr lang="en-GB" sz="5325" u="sng">
                <a:solidFill>
                  <a:srgbClr val="C00000"/>
                </a:solidFill>
                <a:latin typeface="Arial" panose="020B0604020202020204" pitchFamily="34" charset="0"/>
                <a:cs typeface="Arial" panose="020B0604020202020204" pitchFamily="34" charset="0"/>
              </a:rPr>
              <a:t>your </a:t>
            </a:r>
            <a:r>
              <a:rPr lang="en-GB" sz="5325">
                <a:latin typeface="Arial" panose="020B0604020202020204" pitchFamily="34" charset="0"/>
                <a:cs typeface="Arial" panose="020B0604020202020204" pitchFamily="34" charset="0"/>
              </a:rPr>
              <a:t>research?</a:t>
            </a:r>
          </a:p>
          <a:p>
            <a:pPr>
              <a:spcBef>
                <a:spcPts val="900"/>
              </a:spcBef>
              <a:buSzPct val="125000"/>
              <a:buFont typeface="Wingdings" panose="05000000000000000000" pitchFamily="2" charset="2"/>
              <a:buChar char="v"/>
            </a:pPr>
            <a:r>
              <a:rPr lang="en-GB" sz="5325">
                <a:latin typeface="Arial" panose="020B0604020202020204" pitchFamily="34" charset="0"/>
                <a:cs typeface="Arial" panose="020B0604020202020204" pitchFamily="34" charset="0"/>
              </a:rPr>
              <a:t> Write down the arguments/facts – </a:t>
            </a:r>
            <a:r>
              <a:rPr lang="en-GB" sz="5325" u="sng">
                <a:solidFill>
                  <a:srgbClr val="C00000"/>
                </a:solidFill>
                <a:latin typeface="Arial" panose="020B0604020202020204" pitchFamily="34" charset="0"/>
                <a:cs typeface="Arial" panose="020B0604020202020204" pitchFamily="34" charset="0"/>
              </a:rPr>
              <a:t>summarise</a:t>
            </a:r>
            <a:r>
              <a:rPr lang="en-GB" sz="5325">
                <a:latin typeface="Arial" panose="020B0604020202020204" pitchFamily="34" charset="0"/>
                <a:cs typeface="Arial" panose="020B0604020202020204" pitchFamily="34" charset="0"/>
              </a:rPr>
              <a:t>, synthesise, paraphrase</a:t>
            </a:r>
          </a:p>
          <a:p>
            <a:pPr>
              <a:spcBef>
                <a:spcPts val="900"/>
              </a:spcBef>
              <a:buSzPct val="125000"/>
              <a:buFont typeface="Wingdings" panose="05000000000000000000" pitchFamily="2" charset="2"/>
              <a:buChar char="v"/>
            </a:pPr>
            <a:r>
              <a:rPr lang="en-GB" sz="5325" u="sng">
                <a:solidFill>
                  <a:srgbClr val="C00000"/>
                </a:solidFill>
                <a:latin typeface="Arial" panose="020B0604020202020204" pitchFamily="34" charset="0"/>
                <a:cs typeface="Arial" panose="020B0604020202020204" pitchFamily="34" charset="0"/>
              </a:rPr>
              <a:t> Reference </a:t>
            </a:r>
            <a:r>
              <a:rPr lang="en-GB" sz="5325">
                <a:latin typeface="Arial" panose="020B0604020202020204" pitchFamily="34" charset="0"/>
                <a:cs typeface="Arial" panose="020B0604020202020204" pitchFamily="34" charset="0"/>
              </a:rPr>
              <a:t>as you cite ( don’t forget page numbers and links)</a:t>
            </a:r>
          </a:p>
          <a:p>
            <a:pPr>
              <a:spcBef>
                <a:spcPts val="900"/>
              </a:spcBef>
              <a:buSzPct val="125000"/>
              <a:buFont typeface="Wingdings" panose="05000000000000000000" pitchFamily="2" charset="2"/>
              <a:buChar char="v"/>
            </a:pPr>
            <a:endParaRPr lang="en-GB"/>
          </a:p>
        </p:txBody>
      </p:sp>
      <p:pic>
        <p:nvPicPr>
          <p:cNvPr id="5" name="Picture 4">
            <a:extLst>
              <a:ext uri="{FF2B5EF4-FFF2-40B4-BE49-F238E27FC236}">
                <a16:creationId xmlns:a16="http://schemas.microsoft.com/office/drawing/2014/main" id="{5F9B2D9B-CCAB-4554-8850-B691D21BAEF8}"/>
              </a:ext>
            </a:extLst>
          </p:cNvPr>
          <p:cNvPicPr>
            <a:picLocks noChangeAspect="1"/>
          </p:cNvPicPr>
          <p:nvPr/>
        </p:nvPicPr>
        <p:blipFill>
          <a:blip r:embed="rId3"/>
          <a:stretch>
            <a:fillRect/>
          </a:stretch>
        </p:blipFill>
        <p:spPr>
          <a:xfrm>
            <a:off x="8782051" y="857250"/>
            <a:ext cx="1885951" cy="5116532"/>
          </a:xfrm>
          <a:prstGeom prst="rect">
            <a:avLst/>
          </a:prstGeom>
        </p:spPr>
      </p:pic>
    </p:spTree>
    <p:extLst>
      <p:ext uri="{BB962C8B-B14F-4D97-AF65-F5344CB8AC3E}">
        <p14:creationId xmlns:p14="http://schemas.microsoft.com/office/powerpoint/2010/main" val="26405537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0800" y="533400"/>
            <a:ext cx="6622766" cy="690634"/>
          </a:xfrm>
        </p:spPr>
        <p:txBody>
          <a:bodyPr>
            <a:noAutofit/>
          </a:bodyPr>
          <a:lstStyle/>
          <a:p>
            <a:r>
              <a:rPr lang="en-GB" sz="2700" dirty="0">
                <a:solidFill>
                  <a:srgbClr val="002060"/>
                </a:solidFill>
                <a:latin typeface="Amasis MT Pro Black" panose="02040A04050005020304" pitchFamily="18" charset="0"/>
              </a:rPr>
              <a:t>How to find other resources</a:t>
            </a:r>
          </a:p>
        </p:txBody>
      </p:sp>
      <p:sp>
        <p:nvSpPr>
          <p:cNvPr id="3" name="Content Placeholder 2"/>
          <p:cNvSpPr>
            <a:spLocks noGrp="1"/>
          </p:cNvSpPr>
          <p:nvPr>
            <p:ph idx="4294967295"/>
          </p:nvPr>
        </p:nvSpPr>
        <p:spPr>
          <a:xfrm>
            <a:off x="1856769" y="1830430"/>
            <a:ext cx="3213251" cy="2612948"/>
          </a:xfrm>
        </p:spPr>
        <p:txBody>
          <a:bodyPr vert="horz" lIns="0" tIns="34290" rIns="0" bIns="34290" rtlCol="0" anchor="t">
            <a:normAutofit fontScale="25000" lnSpcReduction="20000"/>
          </a:bodyPr>
          <a:lstStyle/>
          <a:p>
            <a:pPr marL="0" indent="0">
              <a:buNone/>
              <a:defRPr/>
            </a:pPr>
            <a:r>
              <a:rPr lang="en-GB" sz="6600" b="1" dirty="0">
                <a:solidFill>
                  <a:srgbClr val="C00000"/>
                </a:solidFill>
                <a:latin typeface="Arial" panose="020B0604020202020204" pitchFamily="34" charset="0"/>
                <a:ea typeface="Tahoma" panose="020B0604030504040204" pitchFamily="34" charset="0"/>
                <a:cs typeface="Arial" panose="020B0604020202020204" pitchFamily="34" charset="0"/>
              </a:rPr>
              <a:t>Google Scholar </a:t>
            </a:r>
            <a:r>
              <a:rPr lang="en-GB" sz="6600"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GB" sz="6600" b="1" dirty="0">
                <a:solidFill>
                  <a:srgbClr val="C00000"/>
                </a:solidFill>
                <a:latin typeface="Arial" panose="020B0604020202020204" pitchFamily="34" charset="0"/>
                <a:ea typeface="Tahoma" panose="020B0604030504040204" pitchFamily="34" charset="0"/>
                <a:cs typeface="Arial" panose="020B0604020202020204" pitchFamily="34" charset="0"/>
              </a:rPr>
              <a:t>WHY</a:t>
            </a:r>
          </a:p>
          <a:p>
            <a:pPr marL="257175" indent="-257175">
              <a:buFont typeface="Wingdings" panose="05000000000000000000" pitchFamily="2" charset="2"/>
              <a:buChar char="v"/>
              <a:defRPr/>
            </a:pPr>
            <a:r>
              <a:rPr lang="en-GB" sz="6600" dirty="0">
                <a:latin typeface="Arial" panose="020B0604020202020204" pitchFamily="34" charset="0"/>
                <a:cs typeface="Arial" panose="020B0604020202020204" pitchFamily="34" charset="0"/>
              </a:rPr>
              <a:t> </a:t>
            </a:r>
            <a:r>
              <a:rPr lang="en-GB" sz="6600" dirty="0">
                <a:solidFill>
                  <a:prstClr val="black"/>
                </a:solidFill>
                <a:latin typeface="Arial" panose="020B0604020202020204" pitchFamily="34" charset="0"/>
                <a:ea typeface="Tahoma" panose="020B0604030504040204" pitchFamily="34" charset="0"/>
                <a:cs typeface="Arial" panose="020B0604020202020204" pitchFamily="34" charset="0"/>
              </a:rPr>
              <a:t>Scholarly literature but not verified; needs evaluation</a:t>
            </a:r>
          </a:p>
          <a:p>
            <a:pPr marL="257175" indent="-257175">
              <a:buFont typeface="Wingdings" panose="05000000000000000000" pitchFamily="2" charset="2"/>
              <a:buChar char="v"/>
              <a:defRPr/>
            </a:pPr>
            <a:r>
              <a:rPr lang="en-GB" sz="6600" dirty="0">
                <a:solidFill>
                  <a:prstClr val="black"/>
                </a:solidFill>
                <a:latin typeface="Arial" panose="020B0604020202020204" pitchFamily="34" charset="0"/>
                <a:ea typeface="Tahoma" panose="020B0604030504040204" pitchFamily="34" charset="0"/>
                <a:cs typeface="Arial" panose="020B0604020202020204" pitchFamily="34" charset="0"/>
              </a:rPr>
              <a:t> Many subjects and sources:  articles, theses, books, abstract</a:t>
            </a:r>
          </a:p>
          <a:p>
            <a:pPr marL="257175" indent="-257175">
              <a:buFont typeface="Wingdings" panose="05000000000000000000" pitchFamily="2" charset="2"/>
              <a:buChar char="v"/>
              <a:defRPr/>
            </a:pPr>
            <a:r>
              <a:rPr lang="en-GB" sz="6600" dirty="0">
                <a:solidFill>
                  <a:prstClr val="black"/>
                </a:solidFill>
                <a:latin typeface="Arial" panose="020B0604020202020204" pitchFamily="34" charset="0"/>
                <a:ea typeface="Tahoma" panose="020B0604030504040204" pitchFamily="34" charset="0"/>
                <a:cs typeface="Arial" panose="020B0604020202020204" pitchFamily="34" charset="0"/>
              </a:rPr>
              <a:t>Explore related works, citations, authors, and publications</a:t>
            </a:r>
          </a:p>
          <a:p>
            <a:pPr marL="257175" indent="-257175">
              <a:buFont typeface="Wingdings" panose="05000000000000000000" pitchFamily="2" charset="2"/>
              <a:buChar char="v"/>
              <a:defRPr/>
            </a:pPr>
            <a:r>
              <a:rPr lang="en-GB" sz="6600" dirty="0">
                <a:solidFill>
                  <a:prstClr val="black"/>
                </a:solidFill>
                <a:latin typeface="Arial" panose="020B0604020202020204" pitchFamily="34" charset="0"/>
                <a:ea typeface="Tahoma" panose="020B0604030504040204" pitchFamily="34" charset="0"/>
                <a:cs typeface="Arial" panose="020B0604020202020204" pitchFamily="34" charset="0"/>
              </a:rPr>
              <a:t>Will not contain everything that is in the library's databases.</a:t>
            </a:r>
            <a:endParaRPr lang="en-GB" dirty="0"/>
          </a:p>
        </p:txBody>
      </p:sp>
      <p:sp>
        <p:nvSpPr>
          <p:cNvPr id="7" name="Content Placeholder 2">
            <a:extLst>
              <a:ext uri="{FF2B5EF4-FFF2-40B4-BE49-F238E27FC236}">
                <a16:creationId xmlns:a16="http://schemas.microsoft.com/office/drawing/2014/main" id="{A0E9A26A-0542-4A0A-9A5E-C1BBD8A63695}"/>
              </a:ext>
            </a:extLst>
          </p:cNvPr>
          <p:cNvSpPr txBox="1">
            <a:spLocks/>
          </p:cNvSpPr>
          <p:nvPr/>
        </p:nvSpPr>
        <p:spPr>
          <a:xfrm>
            <a:off x="7364130" y="1830431"/>
            <a:ext cx="3086855" cy="2822572"/>
          </a:xfrm>
          <a:prstGeom prst="rect">
            <a:avLst/>
          </a:prstGeom>
        </p:spPr>
        <p:txBody>
          <a:bodyPr vert="horz" lIns="0" tIns="34290" rIns="0" bIns="34290" rtlCol="0" anchor="t">
            <a:normAutofit fontScale="2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defTabSz="685800">
              <a:spcBef>
                <a:spcPts val="750"/>
              </a:spcBef>
              <a:buClr>
                <a:srgbClr val="B71E42"/>
              </a:buClr>
              <a:buNone/>
              <a:defRPr/>
            </a:pPr>
            <a:r>
              <a:rPr lang="en-GB" sz="6600" b="1">
                <a:solidFill>
                  <a:srgbClr val="C00000"/>
                </a:solidFill>
                <a:latin typeface="Arial" panose="020B0604020202020204" pitchFamily="34" charset="0"/>
                <a:ea typeface="Tahoma" panose="020B0604030504040204" pitchFamily="34" charset="0"/>
                <a:cs typeface="Arial" panose="020B0604020202020204" pitchFamily="34" charset="0"/>
              </a:rPr>
              <a:t>Google</a:t>
            </a:r>
            <a:r>
              <a:rPr lang="en-GB" sz="6600">
                <a:solidFill>
                  <a:prstClr val="black"/>
                </a:solidFill>
                <a:latin typeface="Arial" panose="020B0604020202020204" pitchFamily="34" charset="0"/>
                <a:ea typeface="Tahoma" panose="020B0604030504040204" pitchFamily="34" charset="0"/>
                <a:cs typeface="Arial" panose="020B0604020202020204" pitchFamily="34" charset="0"/>
              </a:rPr>
              <a:t> - </a:t>
            </a:r>
            <a:r>
              <a:rPr lang="en-GB" sz="6600" b="1">
                <a:solidFill>
                  <a:srgbClr val="C00000"/>
                </a:solidFill>
                <a:latin typeface="Arial" panose="020B0604020202020204" pitchFamily="34" charset="0"/>
                <a:ea typeface="Tahoma" panose="020B0604030504040204" pitchFamily="34" charset="0"/>
                <a:cs typeface="Arial" panose="020B0604020202020204" pitchFamily="34" charset="0"/>
              </a:rPr>
              <a:t>WHY NOT</a:t>
            </a:r>
          </a:p>
          <a:p>
            <a:pPr marL="257175" indent="-257175" defTabSz="685800">
              <a:spcBef>
                <a:spcPts val="750"/>
              </a:spcBef>
              <a:buClr>
                <a:srgbClr val="B71E42"/>
              </a:buClr>
              <a:buFont typeface="Wingdings" panose="05000000000000000000" pitchFamily="2" charset="2"/>
              <a:buChar char="v"/>
              <a:defRPr/>
            </a:pPr>
            <a:r>
              <a:rPr lang="en-GB" sz="6600">
                <a:solidFill>
                  <a:prstClr val="black"/>
                </a:solidFill>
                <a:latin typeface="Arial" panose="020B0604020202020204" pitchFamily="34" charset="0"/>
                <a:ea typeface="Tahoma" panose="020B0604030504040204" pitchFamily="34" charset="0"/>
                <a:cs typeface="Arial" panose="020B0604020202020204" pitchFamily="34" charset="0"/>
              </a:rPr>
              <a:t>Too many results ; too little information </a:t>
            </a:r>
          </a:p>
          <a:p>
            <a:pPr marL="257175" indent="-257175" defTabSz="685800">
              <a:spcBef>
                <a:spcPts val="750"/>
              </a:spcBef>
              <a:buClr>
                <a:srgbClr val="B71E42"/>
              </a:buClr>
              <a:buFont typeface="Wingdings" panose="05000000000000000000" pitchFamily="2" charset="2"/>
              <a:buChar char="v"/>
              <a:defRPr/>
            </a:pPr>
            <a:r>
              <a:rPr lang="en-GB" sz="6600">
                <a:solidFill>
                  <a:prstClr val="black"/>
                </a:solidFill>
                <a:latin typeface="Arial" panose="020B0604020202020204" pitchFamily="34" charset="0"/>
                <a:ea typeface="Tahoma" panose="020B0604030504040204" pitchFamily="34" charset="0"/>
                <a:cs typeface="Arial" panose="020B0604020202020204" pitchFamily="34" charset="0"/>
              </a:rPr>
              <a:t>Authority often unverified</a:t>
            </a:r>
          </a:p>
          <a:p>
            <a:pPr marL="257175" indent="-257175" defTabSz="685800">
              <a:spcBef>
                <a:spcPts val="750"/>
              </a:spcBef>
              <a:buClr>
                <a:srgbClr val="B71E42"/>
              </a:buClr>
              <a:buFont typeface="Wingdings" panose="05000000000000000000" pitchFamily="2" charset="2"/>
              <a:buChar char="v"/>
              <a:defRPr/>
            </a:pPr>
            <a:r>
              <a:rPr lang="en-GB" sz="6600">
                <a:solidFill>
                  <a:prstClr val="black"/>
                </a:solidFill>
                <a:latin typeface="Arial" panose="020B0604020202020204" pitchFamily="34" charset="0"/>
                <a:ea typeface="Tahoma" panose="020B0604030504040204" pitchFamily="34" charset="0"/>
                <a:cs typeface="Arial" panose="020B0604020202020204" pitchFamily="34" charset="0"/>
              </a:rPr>
              <a:t>Lists websites not databases; dead links</a:t>
            </a:r>
          </a:p>
          <a:p>
            <a:pPr marL="257175" indent="-257175" defTabSz="685800">
              <a:spcBef>
                <a:spcPts val="750"/>
              </a:spcBef>
              <a:buClr>
                <a:srgbClr val="B71E42"/>
              </a:buClr>
              <a:buFont typeface="Wingdings" panose="05000000000000000000" pitchFamily="2" charset="2"/>
              <a:buChar char="v"/>
              <a:defRPr/>
            </a:pPr>
            <a:r>
              <a:rPr lang="en-GB" sz="6600">
                <a:solidFill>
                  <a:prstClr val="black"/>
                </a:solidFill>
                <a:latin typeface="Arial" panose="020B0604020202020204" pitchFamily="34" charset="0"/>
                <a:ea typeface="Tahoma" panose="020B0604030504040204" pitchFamily="34" charset="0"/>
                <a:cs typeface="Arial" panose="020B0604020202020204" pitchFamily="34" charset="0"/>
              </a:rPr>
              <a:t>Contains much unpublished material</a:t>
            </a:r>
            <a:endParaRPr lang="en-GB" sz="1500">
              <a:solidFill>
                <a:prstClr val="black"/>
              </a:solidFill>
              <a:latin typeface="Gill Sans MT" panose="020B0502020104020203"/>
            </a:endParaRPr>
          </a:p>
        </p:txBody>
      </p:sp>
      <p:pic>
        <p:nvPicPr>
          <p:cNvPr id="6" name="Picture 5" descr="A cat sitting on a computer&#10;&#10;Description automatically generated with medium confidence">
            <a:extLst>
              <a:ext uri="{FF2B5EF4-FFF2-40B4-BE49-F238E27FC236}">
                <a16:creationId xmlns:a16="http://schemas.microsoft.com/office/drawing/2014/main" id="{BA9B56F7-31F3-4F66-B31E-940DE86DFC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2280" y="2900405"/>
            <a:ext cx="1997470" cy="2971913"/>
          </a:xfrm>
          <a:prstGeom prst="rect">
            <a:avLst/>
          </a:prstGeom>
          <a:noFill/>
          <a:ln>
            <a:noFill/>
          </a:ln>
        </p:spPr>
      </p:pic>
    </p:spTree>
    <p:extLst>
      <p:ext uri="{BB962C8B-B14F-4D97-AF65-F5344CB8AC3E}">
        <p14:creationId xmlns:p14="http://schemas.microsoft.com/office/powerpoint/2010/main" val="22618907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A930A9-D884-42B1-5E35-AB48844A9375}"/>
              </a:ext>
            </a:extLst>
          </p:cNvPr>
          <p:cNvSpPr>
            <a:spLocks noGrp="1"/>
          </p:cNvSpPr>
          <p:nvPr>
            <p:ph type="sldNum" sz="quarter" idx="12"/>
          </p:nvPr>
        </p:nvSpPr>
        <p:spPr/>
        <p:txBody>
          <a:bodyPr/>
          <a:lstStyle/>
          <a:p>
            <a:fld id="{10B37B4D-B1ED-498C-8838-3D6A4F27AD60}" type="slidenum">
              <a:rPr lang="en-GB" smtClean="0"/>
              <a:t>2</a:t>
            </a:fld>
            <a:endParaRPr lang="en-GB"/>
          </a:p>
        </p:txBody>
      </p:sp>
      <p:pic>
        <p:nvPicPr>
          <p:cNvPr id="5" name="Picture 4">
            <a:extLst>
              <a:ext uri="{FF2B5EF4-FFF2-40B4-BE49-F238E27FC236}">
                <a16:creationId xmlns:a16="http://schemas.microsoft.com/office/drawing/2014/main" id="{21D2DA78-A6D7-A267-0D45-10C26B82E12A}"/>
              </a:ext>
            </a:extLst>
          </p:cNvPr>
          <p:cNvPicPr>
            <a:picLocks noChangeAspect="1"/>
          </p:cNvPicPr>
          <p:nvPr/>
        </p:nvPicPr>
        <p:blipFill>
          <a:blip r:embed="rId2"/>
          <a:stretch>
            <a:fillRect/>
          </a:stretch>
        </p:blipFill>
        <p:spPr>
          <a:xfrm>
            <a:off x="1081641" y="583482"/>
            <a:ext cx="3337723" cy="4832091"/>
          </a:xfrm>
          <a:prstGeom prst="rect">
            <a:avLst/>
          </a:prstGeom>
        </p:spPr>
      </p:pic>
      <p:sp>
        <p:nvSpPr>
          <p:cNvPr id="7" name="TextBox 6">
            <a:extLst>
              <a:ext uri="{FF2B5EF4-FFF2-40B4-BE49-F238E27FC236}">
                <a16:creationId xmlns:a16="http://schemas.microsoft.com/office/drawing/2014/main" id="{E55A2A77-AD3D-085B-915E-2B38F902CDE2}"/>
              </a:ext>
            </a:extLst>
          </p:cNvPr>
          <p:cNvSpPr txBox="1"/>
          <p:nvPr/>
        </p:nvSpPr>
        <p:spPr>
          <a:xfrm>
            <a:off x="5047989" y="583483"/>
            <a:ext cx="6305811" cy="4832092"/>
          </a:xfrm>
          <a:prstGeom prst="rect">
            <a:avLst/>
          </a:prstGeom>
          <a:noFill/>
          <a:ln w="25400">
            <a:solidFill>
              <a:srgbClr val="C00000"/>
            </a:solidFill>
          </a:ln>
        </p:spPr>
        <p:txBody>
          <a:bodyPr wrap="square">
            <a:spAutoFit/>
          </a:bodyPr>
          <a:lstStyle/>
          <a:p>
            <a:r>
              <a:rPr lang="en-GB" sz="2800" dirty="0"/>
              <a:t>The National Education Policy 2020 lays particular emphasis on the development of the creative potential of each individual. It is based on the principle that education must develop not only cognitive capacities - both the ‘foundational capacities ’of literacy and numeracy and ‘higher-order’ cognitive capacities, such as critical thinking and problem solving – but also social, ethical, and emotional capacities and dispositions.</a:t>
            </a:r>
          </a:p>
        </p:txBody>
      </p:sp>
    </p:spTree>
    <p:extLst>
      <p:ext uri="{BB962C8B-B14F-4D97-AF65-F5344CB8AC3E}">
        <p14:creationId xmlns:p14="http://schemas.microsoft.com/office/powerpoint/2010/main" val="284585849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317320" y="425885"/>
            <a:ext cx="8588679" cy="412047"/>
          </a:xfrm>
        </p:spPr>
        <p:txBody>
          <a:bodyPr>
            <a:noAutofit/>
          </a:bodyPr>
          <a:lstStyle/>
          <a:p>
            <a:pPr algn="ctr" eaLnBrk="1" hangingPunct="1"/>
            <a:r>
              <a:rPr lang="en-US" altLang="en-US" sz="3200" b="1" dirty="0">
                <a:solidFill>
                  <a:srgbClr val="1358A9"/>
                </a:solidFill>
                <a:latin typeface="Arial" panose="020B0604020202020204" pitchFamily="34" charset="0"/>
                <a:ea typeface="+mn-ea"/>
                <a:cs typeface="Arial" panose="020B0604020202020204" pitchFamily="34" charset="0"/>
              </a:rPr>
              <a:t>The  typical structure of a journal article</a:t>
            </a:r>
          </a:p>
        </p:txBody>
      </p:sp>
      <p:sp>
        <p:nvSpPr>
          <p:cNvPr id="6147" name="Rectangle 3"/>
          <p:cNvSpPr>
            <a:spLocks noGrp="1" noChangeArrowheads="1"/>
          </p:cNvSpPr>
          <p:nvPr>
            <p:ph idx="4294967295"/>
          </p:nvPr>
        </p:nvSpPr>
        <p:spPr>
          <a:xfrm>
            <a:off x="7876783" y="1022344"/>
            <a:ext cx="4058433" cy="4371160"/>
          </a:xfrm>
        </p:spPr>
        <p:txBody>
          <a:bodyPr anchor="ctr">
            <a:noAutofit/>
          </a:bodyPr>
          <a:lstStyle/>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Title and authors</a:t>
            </a:r>
          </a:p>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 Abstract and keywords</a:t>
            </a:r>
          </a:p>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 Introduction</a:t>
            </a:r>
          </a:p>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 Literature Review</a:t>
            </a:r>
          </a:p>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 Research methodology</a:t>
            </a:r>
          </a:p>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 Findings</a:t>
            </a:r>
          </a:p>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 Discussion</a:t>
            </a:r>
          </a:p>
          <a:p>
            <a:pPr marL="457200" indent="-457200" defTabSz="914400">
              <a:lnSpc>
                <a:spcPct val="100000"/>
              </a:lnSpc>
              <a:spcBef>
                <a:spcPts val="0"/>
              </a:spcBef>
              <a:buFont typeface="Wingdings" panose="05000000000000000000" pitchFamily="2" charset="2"/>
              <a:buChar char="v"/>
            </a:pPr>
            <a:r>
              <a:rPr lang="en-US" altLang="en-US" sz="2400" dirty="0">
                <a:solidFill>
                  <a:srgbClr val="002060"/>
                </a:solidFill>
                <a:latin typeface="Arial" panose="020B0604020202020204" pitchFamily="34" charset="0"/>
                <a:cs typeface="Arial" panose="020B0604020202020204" pitchFamily="34" charset="0"/>
              </a:rPr>
              <a:t> References</a:t>
            </a:r>
          </a:p>
        </p:txBody>
      </p:sp>
      <p:pic>
        <p:nvPicPr>
          <p:cNvPr id="2050" name="Picture 2" descr="Parts of an Article"/>
          <p:cNvPicPr>
            <a:picLocks noChangeAspect="1" noChangeArrowheads="1"/>
          </p:cNvPicPr>
          <p:nvPr/>
        </p:nvPicPr>
        <p:blipFill rotWithShape="1">
          <a:blip r:embed="rId3">
            <a:extLst>
              <a:ext uri="{28A0092B-C50C-407E-A947-70E740481C1C}">
                <a14:useLocalDpi xmlns:a14="http://schemas.microsoft.com/office/drawing/2010/main" val="0"/>
              </a:ext>
            </a:extLst>
          </a:blip>
          <a:srcRect l="3635" r="3638" b="3"/>
          <a:stretch/>
        </p:blipFill>
        <p:spPr bwMode="auto">
          <a:xfrm>
            <a:off x="841573" y="1540701"/>
            <a:ext cx="6719920" cy="404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78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anim calcmode="lin" valueType="num">
                                      <p:cBhvr additive="base">
                                        <p:cTn id="16"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147">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147">
                                            <p:txEl>
                                              <p:pRg st="1" end="1"/>
                                            </p:txEl>
                                          </p:spTgt>
                                        </p:tgtEl>
                                        <p:attrNameLst>
                                          <p:attrName>style.visibility</p:attrName>
                                        </p:attrNameLst>
                                      </p:cBhvr>
                                      <p:to>
                                        <p:strVal val="visible"/>
                                      </p:to>
                                    </p:set>
                                    <p:anim calcmode="lin" valueType="num">
                                      <p:cBhvr additive="base">
                                        <p:cTn id="20"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147">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147">
                                            <p:txEl>
                                              <p:pRg st="2" end="2"/>
                                            </p:txEl>
                                          </p:spTgt>
                                        </p:tgtEl>
                                        <p:attrNameLst>
                                          <p:attrName>style.visibility</p:attrName>
                                        </p:attrNameLst>
                                      </p:cBhvr>
                                      <p:to>
                                        <p:strVal val="visible"/>
                                      </p:to>
                                    </p:set>
                                    <p:anim calcmode="lin" valueType="num">
                                      <p:cBhvr additive="base">
                                        <p:cTn id="24"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147">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147">
                                            <p:txEl>
                                              <p:pRg st="3" end="3"/>
                                            </p:txEl>
                                          </p:spTgt>
                                        </p:tgtEl>
                                        <p:attrNameLst>
                                          <p:attrName>style.visibility</p:attrName>
                                        </p:attrNameLst>
                                      </p:cBhvr>
                                      <p:to>
                                        <p:strVal val="visible"/>
                                      </p:to>
                                    </p:set>
                                    <p:anim calcmode="lin" valueType="num">
                                      <p:cBhvr additive="base">
                                        <p:cTn id="28"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147">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147">
                                            <p:txEl>
                                              <p:pRg st="4" end="4"/>
                                            </p:txEl>
                                          </p:spTgt>
                                        </p:tgtEl>
                                        <p:attrNameLst>
                                          <p:attrName>style.visibility</p:attrName>
                                        </p:attrNameLst>
                                      </p:cBhvr>
                                      <p:to>
                                        <p:strVal val="visible"/>
                                      </p:to>
                                    </p:set>
                                    <p:anim calcmode="lin" valueType="num">
                                      <p:cBhvr additive="base">
                                        <p:cTn id="32"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147">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147">
                                            <p:txEl>
                                              <p:pRg st="5" end="5"/>
                                            </p:txEl>
                                          </p:spTgt>
                                        </p:tgtEl>
                                        <p:attrNameLst>
                                          <p:attrName>style.visibility</p:attrName>
                                        </p:attrNameLst>
                                      </p:cBhvr>
                                      <p:to>
                                        <p:strVal val="visible"/>
                                      </p:to>
                                    </p:set>
                                    <p:anim calcmode="lin" valueType="num">
                                      <p:cBhvr additive="base">
                                        <p:cTn id="36"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147">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147">
                                            <p:txEl>
                                              <p:pRg st="6" end="6"/>
                                            </p:txEl>
                                          </p:spTgt>
                                        </p:tgtEl>
                                        <p:attrNameLst>
                                          <p:attrName>style.visibility</p:attrName>
                                        </p:attrNameLst>
                                      </p:cBhvr>
                                      <p:to>
                                        <p:strVal val="visible"/>
                                      </p:to>
                                    </p:set>
                                    <p:anim calcmode="lin" valueType="num">
                                      <p:cBhvr additive="base">
                                        <p:cTn id="40"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147">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147">
                                            <p:txEl>
                                              <p:pRg st="7" end="7"/>
                                            </p:txEl>
                                          </p:spTgt>
                                        </p:tgtEl>
                                        <p:attrNameLst>
                                          <p:attrName>style.visibility</p:attrName>
                                        </p:attrNameLst>
                                      </p:cBhvr>
                                      <p:to>
                                        <p:strVal val="visible"/>
                                      </p:to>
                                    </p:set>
                                    <p:anim calcmode="lin" valueType="num">
                                      <p:cBhvr additive="base">
                                        <p:cTn id="44"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21</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742987" y="436491"/>
            <a:ext cx="7847881"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What is </a:t>
            </a:r>
            <a:r>
              <a:rPr lang="en-GB" sz="3200" b="1" dirty="0" err="1">
                <a:solidFill>
                  <a:srgbClr val="1358A9"/>
                </a:solidFill>
                <a:latin typeface="Arial" panose="020B0604020202020204" pitchFamily="34" charset="0"/>
                <a:cs typeface="Arial" panose="020B0604020202020204" pitchFamily="34" charset="0"/>
              </a:rPr>
              <a:t>Humata</a:t>
            </a:r>
            <a:r>
              <a:rPr lang="en-GB" sz="3200" b="1" dirty="0">
                <a:solidFill>
                  <a:srgbClr val="1358A9"/>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07474923-A143-437B-955F-0E3D29138866}"/>
              </a:ext>
            </a:extLst>
          </p:cNvPr>
          <p:cNvSpPr txBox="1"/>
          <p:nvPr/>
        </p:nvSpPr>
        <p:spPr>
          <a:xfrm>
            <a:off x="1252732" y="1321357"/>
            <a:ext cx="10272542" cy="4431983"/>
          </a:xfrm>
          <a:prstGeom prst="rect">
            <a:avLst/>
          </a:prstGeom>
          <a:noFill/>
        </p:spPr>
        <p:txBody>
          <a:bodyPr wrap="square">
            <a:spAutoFit/>
          </a:bodyPr>
          <a:lstStyle/>
          <a:p>
            <a:pPr marL="342900" indent="-342900">
              <a:buFont typeface="Wingdings" panose="05000000000000000000" pitchFamily="2" charset="2"/>
              <a:buChar char="v"/>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Developed by AI experts Cyrus Khajvandi and Dan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Rasmuson</a:t>
            </a: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v"/>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An innovative AI intelligence tool for text-based files </a:t>
            </a:r>
          </a:p>
          <a:p>
            <a:pPr marL="342900" indent="-342900">
              <a:buFont typeface="Wingdings" panose="05000000000000000000" pitchFamily="2" charset="2"/>
              <a:buChar char="v"/>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Helps users quickly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analyze</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understand, and extract insights from complex documents, also cites it for you</a:t>
            </a:r>
          </a:p>
          <a:p>
            <a:pPr marL="342900" indent="-34290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It has page limits for the premium plans</a:t>
            </a: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The free version is limited to 60 journal article pages and 100 questions each month. </a:t>
            </a:r>
          </a:p>
          <a:p>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After the limit is exceeded, you need to pay for each page</a:t>
            </a:r>
          </a:p>
          <a:p>
            <a:endParaRPr lang="en-GB"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r>
              <a:rPr lang="en-GB" b="1" dirty="0">
                <a:hlinkClick r:id="rId2"/>
              </a:rPr>
              <a:t>https://www.humata.ai/</a:t>
            </a:r>
            <a:endParaRPr lang="en-GB" b="1" dirty="0"/>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10625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B2FFB6-9C2B-2428-C26E-7EC9A268EDC8}"/>
              </a:ext>
            </a:extLst>
          </p:cNvPr>
          <p:cNvSpPr>
            <a:spLocks noGrp="1"/>
          </p:cNvSpPr>
          <p:nvPr>
            <p:ph type="sldNum" sz="quarter" idx="12"/>
          </p:nvPr>
        </p:nvSpPr>
        <p:spPr/>
        <p:txBody>
          <a:bodyPr/>
          <a:lstStyle/>
          <a:p>
            <a:fld id="{10B37B4D-B1ED-498C-8838-3D6A4F27AD60}" type="slidenum">
              <a:rPr lang="en-GB" smtClean="0"/>
              <a:t>22</a:t>
            </a:fld>
            <a:endParaRPr lang="en-GB"/>
          </a:p>
        </p:txBody>
      </p:sp>
      <p:sp>
        <p:nvSpPr>
          <p:cNvPr id="5" name="TextBox 4">
            <a:extLst>
              <a:ext uri="{FF2B5EF4-FFF2-40B4-BE49-F238E27FC236}">
                <a16:creationId xmlns:a16="http://schemas.microsoft.com/office/drawing/2014/main" id="{4435BAA9-F3DF-262A-A3C3-19BDD7FA62E2}"/>
              </a:ext>
            </a:extLst>
          </p:cNvPr>
          <p:cNvSpPr txBox="1"/>
          <p:nvPr/>
        </p:nvSpPr>
        <p:spPr>
          <a:xfrm>
            <a:off x="8185533" y="4814370"/>
            <a:ext cx="2732183" cy="369332"/>
          </a:xfrm>
          <a:prstGeom prst="rect">
            <a:avLst/>
          </a:prstGeom>
          <a:noFill/>
        </p:spPr>
        <p:txBody>
          <a:bodyPr wrap="square" rtlCol="0">
            <a:spAutoFit/>
          </a:bodyPr>
          <a:lstStyle/>
          <a:p>
            <a:r>
              <a:rPr lang="en-GB" dirty="0"/>
              <a:t>400 words</a:t>
            </a:r>
          </a:p>
        </p:txBody>
      </p:sp>
      <p:pic>
        <p:nvPicPr>
          <p:cNvPr id="7" name="Picture 6">
            <a:extLst>
              <a:ext uri="{FF2B5EF4-FFF2-40B4-BE49-F238E27FC236}">
                <a16:creationId xmlns:a16="http://schemas.microsoft.com/office/drawing/2014/main" id="{AB95AEF9-7FD8-425A-9606-2B52E4413999}"/>
              </a:ext>
            </a:extLst>
          </p:cNvPr>
          <p:cNvPicPr>
            <a:picLocks noChangeAspect="1"/>
          </p:cNvPicPr>
          <p:nvPr/>
        </p:nvPicPr>
        <p:blipFill>
          <a:blip r:embed="rId2"/>
          <a:stretch>
            <a:fillRect/>
          </a:stretch>
        </p:blipFill>
        <p:spPr>
          <a:xfrm>
            <a:off x="6096000" y="1332771"/>
            <a:ext cx="5727954" cy="3349397"/>
          </a:xfrm>
          <a:prstGeom prst="rect">
            <a:avLst/>
          </a:prstGeom>
          <a:ln w="12700">
            <a:solidFill>
              <a:schemeClr val="tx1"/>
            </a:solidFill>
          </a:ln>
        </p:spPr>
      </p:pic>
      <p:pic>
        <p:nvPicPr>
          <p:cNvPr id="11" name="Picture 10">
            <a:extLst>
              <a:ext uri="{FF2B5EF4-FFF2-40B4-BE49-F238E27FC236}">
                <a16:creationId xmlns:a16="http://schemas.microsoft.com/office/drawing/2014/main" id="{B0830745-3C23-9430-906F-4A84E25AB277}"/>
              </a:ext>
            </a:extLst>
          </p:cNvPr>
          <p:cNvPicPr>
            <a:picLocks noChangeAspect="1"/>
          </p:cNvPicPr>
          <p:nvPr/>
        </p:nvPicPr>
        <p:blipFill>
          <a:blip r:embed="rId3"/>
          <a:stretch>
            <a:fillRect/>
          </a:stretch>
        </p:blipFill>
        <p:spPr>
          <a:xfrm>
            <a:off x="1063923" y="1191083"/>
            <a:ext cx="4708916" cy="3623287"/>
          </a:xfrm>
          <a:prstGeom prst="rect">
            <a:avLst/>
          </a:prstGeom>
          <a:ln w="12700">
            <a:solidFill>
              <a:schemeClr val="tx1"/>
            </a:solidFill>
          </a:ln>
        </p:spPr>
      </p:pic>
      <p:sp>
        <p:nvSpPr>
          <p:cNvPr id="12" name="TextBox 11">
            <a:extLst>
              <a:ext uri="{FF2B5EF4-FFF2-40B4-BE49-F238E27FC236}">
                <a16:creationId xmlns:a16="http://schemas.microsoft.com/office/drawing/2014/main" id="{FA66FE67-C0C4-3706-FF7E-89D0DFE3C8B7}"/>
              </a:ext>
            </a:extLst>
          </p:cNvPr>
          <p:cNvSpPr txBox="1"/>
          <p:nvPr/>
        </p:nvSpPr>
        <p:spPr>
          <a:xfrm>
            <a:off x="2491648" y="4926330"/>
            <a:ext cx="3029639" cy="369332"/>
          </a:xfrm>
          <a:prstGeom prst="rect">
            <a:avLst/>
          </a:prstGeom>
          <a:noFill/>
        </p:spPr>
        <p:txBody>
          <a:bodyPr wrap="square" rtlCol="0">
            <a:spAutoFit/>
          </a:bodyPr>
          <a:lstStyle/>
          <a:p>
            <a:r>
              <a:rPr lang="en-GB" dirty="0"/>
              <a:t>17 pages</a:t>
            </a:r>
          </a:p>
        </p:txBody>
      </p:sp>
      <p:sp>
        <p:nvSpPr>
          <p:cNvPr id="13" name="TextBox 12">
            <a:extLst>
              <a:ext uri="{FF2B5EF4-FFF2-40B4-BE49-F238E27FC236}">
                <a16:creationId xmlns:a16="http://schemas.microsoft.com/office/drawing/2014/main" id="{49469984-6BA3-F2C6-776F-04FAD66A4989}"/>
              </a:ext>
            </a:extLst>
          </p:cNvPr>
          <p:cNvSpPr txBox="1"/>
          <p:nvPr/>
        </p:nvSpPr>
        <p:spPr>
          <a:xfrm>
            <a:off x="2684372" y="389508"/>
            <a:ext cx="9034046"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Experimenting with </a:t>
            </a:r>
            <a:r>
              <a:rPr lang="en-GB" sz="3200" b="1" dirty="0" err="1">
                <a:solidFill>
                  <a:srgbClr val="1358A9"/>
                </a:solidFill>
                <a:latin typeface="Arial" panose="020B0604020202020204" pitchFamily="34" charset="0"/>
                <a:cs typeface="Arial" panose="020B0604020202020204" pitchFamily="34" charset="0"/>
              </a:rPr>
              <a:t>Humata</a:t>
            </a:r>
            <a:endParaRPr lang="en-GB" sz="3200" b="1" dirty="0">
              <a:solidFill>
                <a:srgbClr val="1358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979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23</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431544" y="483687"/>
            <a:ext cx="9526327"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What is </a:t>
            </a:r>
            <a:r>
              <a:rPr lang="en-GB" sz="3200" b="1" dirty="0" err="1">
                <a:solidFill>
                  <a:srgbClr val="1358A9"/>
                </a:solidFill>
                <a:latin typeface="Arial" panose="020B0604020202020204" pitchFamily="34" charset="0"/>
                <a:cs typeface="Arial" panose="020B0604020202020204" pitchFamily="34" charset="0"/>
              </a:rPr>
              <a:t>Scisummary</a:t>
            </a:r>
            <a:r>
              <a:rPr lang="en-GB" sz="3200" b="1" dirty="0">
                <a:solidFill>
                  <a:srgbClr val="1358A9"/>
                </a:solidFill>
                <a:latin typeface="Arial" panose="020B0604020202020204" pitchFamily="34" charset="0"/>
                <a:cs typeface="Arial" panose="020B0604020202020204" pitchFamily="34" charset="0"/>
              </a:rPr>
              <a:t> and Research Rabbit?</a:t>
            </a:r>
          </a:p>
        </p:txBody>
      </p:sp>
      <p:sp>
        <p:nvSpPr>
          <p:cNvPr id="23" name="TextBox 22">
            <a:extLst>
              <a:ext uri="{FF2B5EF4-FFF2-40B4-BE49-F238E27FC236}">
                <a16:creationId xmlns:a16="http://schemas.microsoft.com/office/drawing/2014/main" id="{07474923-A143-437B-955F-0E3D29138866}"/>
              </a:ext>
            </a:extLst>
          </p:cNvPr>
          <p:cNvSpPr txBox="1"/>
          <p:nvPr/>
        </p:nvSpPr>
        <p:spPr>
          <a:xfrm>
            <a:off x="1234129" y="1448119"/>
            <a:ext cx="9747815" cy="2677656"/>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Summarize 30k words (1M words per month after your trial ends).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Chat with papers and get inline citations and figures</a:t>
            </a:r>
          </a:p>
          <a:p>
            <a:pPr marL="342900" indent="-342900">
              <a:buFont typeface="Arial" panose="020B0604020202020204" pitchFamily="34" charset="0"/>
              <a:buChar char="•"/>
            </a:pP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Analyze</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figures from papers and ask questions directly about them</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AI Powered research paper search, with no limit on searches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Bulk summarize papers, combine papers into a single summary, and compare papers using AI</a:t>
            </a:r>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1D3D65C-420F-5211-B520-BF40C3CBA60C}"/>
              </a:ext>
            </a:extLst>
          </p:cNvPr>
          <p:cNvPicPr>
            <a:picLocks noChangeAspect="1"/>
          </p:cNvPicPr>
          <p:nvPr/>
        </p:nvPicPr>
        <p:blipFill>
          <a:blip r:embed="rId2"/>
          <a:stretch>
            <a:fillRect/>
          </a:stretch>
        </p:blipFill>
        <p:spPr>
          <a:xfrm>
            <a:off x="2150533" y="3965812"/>
            <a:ext cx="7523819" cy="2527812"/>
          </a:xfrm>
          <a:prstGeom prst="rect">
            <a:avLst/>
          </a:prstGeom>
          <a:ln w="25400">
            <a:solidFill>
              <a:schemeClr val="accent1"/>
            </a:solidFill>
          </a:ln>
        </p:spPr>
      </p:pic>
    </p:spTree>
    <p:extLst>
      <p:ext uri="{BB962C8B-B14F-4D97-AF65-F5344CB8AC3E}">
        <p14:creationId xmlns:p14="http://schemas.microsoft.com/office/powerpoint/2010/main" val="402509752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1"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B2FFB6-9C2B-2428-C26E-7EC9A268EDC8}"/>
              </a:ext>
            </a:extLst>
          </p:cNvPr>
          <p:cNvSpPr>
            <a:spLocks noGrp="1"/>
          </p:cNvSpPr>
          <p:nvPr>
            <p:ph type="sldNum" sz="quarter" idx="12"/>
          </p:nvPr>
        </p:nvSpPr>
        <p:spPr/>
        <p:txBody>
          <a:bodyPr/>
          <a:lstStyle/>
          <a:p>
            <a:fld id="{10B37B4D-B1ED-498C-8838-3D6A4F27AD60}" type="slidenum">
              <a:rPr lang="en-GB" smtClean="0"/>
              <a:t>24</a:t>
            </a:fld>
            <a:endParaRPr lang="en-GB" dirty="0"/>
          </a:p>
        </p:txBody>
      </p:sp>
      <p:sp>
        <p:nvSpPr>
          <p:cNvPr id="5" name="TextBox 4">
            <a:extLst>
              <a:ext uri="{FF2B5EF4-FFF2-40B4-BE49-F238E27FC236}">
                <a16:creationId xmlns:a16="http://schemas.microsoft.com/office/drawing/2014/main" id="{4435BAA9-F3DF-262A-A3C3-19BDD7FA62E2}"/>
              </a:ext>
            </a:extLst>
          </p:cNvPr>
          <p:cNvSpPr txBox="1"/>
          <p:nvPr/>
        </p:nvSpPr>
        <p:spPr>
          <a:xfrm>
            <a:off x="8043752" y="5158146"/>
            <a:ext cx="2732183" cy="369332"/>
          </a:xfrm>
          <a:prstGeom prst="rect">
            <a:avLst/>
          </a:prstGeom>
          <a:noFill/>
        </p:spPr>
        <p:txBody>
          <a:bodyPr wrap="square" rtlCol="0">
            <a:spAutoFit/>
          </a:bodyPr>
          <a:lstStyle/>
          <a:p>
            <a:r>
              <a:rPr lang="en-GB" dirty="0"/>
              <a:t>90 words</a:t>
            </a:r>
          </a:p>
        </p:txBody>
      </p:sp>
      <p:sp>
        <p:nvSpPr>
          <p:cNvPr id="12" name="TextBox 11">
            <a:extLst>
              <a:ext uri="{FF2B5EF4-FFF2-40B4-BE49-F238E27FC236}">
                <a16:creationId xmlns:a16="http://schemas.microsoft.com/office/drawing/2014/main" id="{FA66FE67-C0C4-3706-FF7E-89D0DFE3C8B7}"/>
              </a:ext>
            </a:extLst>
          </p:cNvPr>
          <p:cNvSpPr txBox="1"/>
          <p:nvPr/>
        </p:nvSpPr>
        <p:spPr>
          <a:xfrm>
            <a:off x="1741429" y="5130870"/>
            <a:ext cx="3029639" cy="369332"/>
          </a:xfrm>
          <a:prstGeom prst="rect">
            <a:avLst/>
          </a:prstGeom>
          <a:noFill/>
        </p:spPr>
        <p:txBody>
          <a:bodyPr wrap="square" rtlCol="0">
            <a:spAutoFit/>
          </a:bodyPr>
          <a:lstStyle/>
          <a:p>
            <a:r>
              <a:rPr lang="en-GB" dirty="0"/>
              <a:t>7 pages</a:t>
            </a:r>
          </a:p>
        </p:txBody>
      </p:sp>
      <p:sp>
        <p:nvSpPr>
          <p:cNvPr id="13" name="TextBox 12">
            <a:extLst>
              <a:ext uri="{FF2B5EF4-FFF2-40B4-BE49-F238E27FC236}">
                <a16:creationId xmlns:a16="http://schemas.microsoft.com/office/drawing/2014/main" id="{49469984-6BA3-F2C6-776F-04FAD66A4989}"/>
              </a:ext>
            </a:extLst>
          </p:cNvPr>
          <p:cNvSpPr txBox="1"/>
          <p:nvPr/>
        </p:nvSpPr>
        <p:spPr>
          <a:xfrm>
            <a:off x="2684372" y="389508"/>
            <a:ext cx="9034046"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Experimenting with </a:t>
            </a:r>
            <a:r>
              <a:rPr lang="en-GB" sz="3200" b="1" dirty="0" err="1">
                <a:solidFill>
                  <a:srgbClr val="1358A9"/>
                </a:solidFill>
                <a:latin typeface="Arial" panose="020B0604020202020204" pitchFamily="34" charset="0"/>
                <a:cs typeface="Arial" panose="020B0604020202020204" pitchFamily="34" charset="0"/>
              </a:rPr>
              <a:t>Humata</a:t>
            </a:r>
            <a:endParaRPr lang="en-GB" sz="3200" b="1" dirty="0">
              <a:solidFill>
                <a:srgbClr val="1358A9"/>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0377A61-835E-F2B5-5B60-43EA7BB059C4}"/>
              </a:ext>
            </a:extLst>
          </p:cNvPr>
          <p:cNvPicPr>
            <a:picLocks noChangeAspect="1"/>
          </p:cNvPicPr>
          <p:nvPr/>
        </p:nvPicPr>
        <p:blipFill>
          <a:blip r:embed="rId2"/>
          <a:stretch>
            <a:fillRect/>
          </a:stretch>
        </p:blipFill>
        <p:spPr>
          <a:xfrm>
            <a:off x="494442" y="1332771"/>
            <a:ext cx="5523615" cy="3481599"/>
          </a:xfrm>
          <a:prstGeom prst="rect">
            <a:avLst/>
          </a:prstGeom>
          <a:ln>
            <a:solidFill>
              <a:schemeClr val="tx1"/>
            </a:solidFill>
          </a:ln>
        </p:spPr>
      </p:pic>
      <p:pic>
        <p:nvPicPr>
          <p:cNvPr id="8" name="Picture 7">
            <a:extLst>
              <a:ext uri="{FF2B5EF4-FFF2-40B4-BE49-F238E27FC236}">
                <a16:creationId xmlns:a16="http://schemas.microsoft.com/office/drawing/2014/main" id="{CF9E288A-C33F-C00C-1B58-68B28C4CAD10}"/>
              </a:ext>
            </a:extLst>
          </p:cNvPr>
          <p:cNvPicPr>
            <a:picLocks noChangeAspect="1"/>
          </p:cNvPicPr>
          <p:nvPr/>
        </p:nvPicPr>
        <p:blipFill>
          <a:blip r:embed="rId3"/>
          <a:stretch>
            <a:fillRect/>
          </a:stretch>
        </p:blipFill>
        <p:spPr>
          <a:xfrm>
            <a:off x="6385417" y="1094701"/>
            <a:ext cx="5312141" cy="3079668"/>
          </a:xfrm>
          <a:prstGeom prst="rect">
            <a:avLst/>
          </a:prstGeom>
          <a:ln>
            <a:solidFill>
              <a:schemeClr val="tx1"/>
            </a:solidFill>
          </a:ln>
        </p:spPr>
      </p:pic>
      <p:pic>
        <p:nvPicPr>
          <p:cNvPr id="10" name="Picture 9">
            <a:extLst>
              <a:ext uri="{FF2B5EF4-FFF2-40B4-BE49-F238E27FC236}">
                <a16:creationId xmlns:a16="http://schemas.microsoft.com/office/drawing/2014/main" id="{35F05369-D06B-0E38-DEEF-DC636A9EC6D8}"/>
              </a:ext>
            </a:extLst>
          </p:cNvPr>
          <p:cNvPicPr>
            <a:picLocks noChangeAspect="1"/>
          </p:cNvPicPr>
          <p:nvPr/>
        </p:nvPicPr>
        <p:blipFill>
          <a:blip r:embed="rId4"/>
          <a:stretch>
            <a:fillRect/>
          </a:stretch>
        </p:blipFill>
        <p:spPr>
          <a:xfrm>
            <a:off x="6385417" y="3297108"/>
            <a:ext cx="5312141" cy="1644735"/>
          </a:xfrm>
          <a:prstGeom prst="rect">
            <a:avLst/>
          </a:prstGeom>
          <a:ln>
            <a:solidFill>
              <a:schemeClr val="tx1"/>
            </a:solidFill>
          </a:ln>
        </p:spPr>
      </p:pic>
    </p:spTree>
    <p:extLst>
      <p:ext uri="{BB962C8B-B14F-4D97-AF65-F5344CB8AC3E}">
        <p14:creationId xmlns:p14="http://schemas.microsoft.com/office/powerpoint/2010/main" val="27203701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FEDA9E-29CD-E111-A5FD-3B1450DAC631}"/>
              </a:ext>
            </a:extLst>
          </p:cNvPr>
          <p:cNvSpPr>
            <a:spLocks noGrp="1"/>
          </p:cNvSpPr>
          <p:nvPr>
            <p:ph type="sldNum" sz="quarter" idx="12"/>
          </p:nvPr>
        </p:nvSpPr>
        <p:spPr/>
        <p:txBody>
          <a:bodyPr/>
          <a:lstStyle/>
          <a:p>
            <a:fld id="{0AE0E792-1772-4E74-955D-98F73C6AD9D7}" type="slidenum">
              <a:rPr lang="en-US" smtClean="0"/>
              <a:pPr/>
              <a:t>25</a:t>
            </a:fld>
            <a:endParaRPr lang="en-US"/>
          </a:p>
        </p:txBody>
      </p:sp>
      <p:sp>
        <p:nvSpPr>
          <p:cNvPr id="3" name="TextBox 2">
            <a:extLst>
              <a:ext uri="{FF2B5EF4-FFF2-40B4-BE49-F238E27FC236}">
                <a16:creationId xmlns:a16="http://schemas.microsoft.com/office/drawing/2014/main" id="{0603693D-AFF8-3503-6419-39F251559014}"/>
              </a:ext>
            </a:extLst>
          </p:cNvPr>
          <p:cNvSpPr txBox="1"/>
          <p:nvPr/>
        </p:nvSpPr>
        <p:spPr>
          <a:xfrm>
            <a:off x="1431544" y="483687"/>
            <a:ext cx="9526327" cy="584775"/>
          </a:xfrm>
          <a:prstGeom prst="rect">
            <a:avLst/>
          </a:prstGeom>
          <a:noFill/>
        </p:spPr>
        <p:txBody>
          <a:bodyPr wrap="square">
            <a:spAutoFit/>
          </a:bodyPr>
          <a:lstStyle/>
          <a:p>
            <a:pPr fontAlgn="base"/>
            <a:r>
              <a:rPr lang="en-GB" sz="3200" b="1" dirty="0">
                <a:solidFill>
                  <a:srgbClr val="1358A9"/>
                </a:solidFill>
                <a:latin typeface="Arial" panose="020B0604020202020204" pitchFamily="34" charset="0"/>
                <a:cs typeface="Arial" panose="020B0604020202020204" pitchFamily="34" charset="0"/>
              </a:rPr>
              <a:t>How to create a good presentation ?</a:t>
            </a:r>
          </a:p>
        </p:txBody>
      </p:sp>
      <p:sp>
        <p:nvSpPr>
          <p:cNvPr id="4" name="TextBox 3">
            <a:extLst>
              <a:ext uri="{FF2B5EF4-FFF2-40B4-BE49-F238E27FC236}">
                <a16:creationId xmlns:a16="http://schemas.microsoft.com/office/drawing/2014/main" id="{08B60E29-4E2B-3501-33EA-E3F1DDB8F71D}"/>
              </a:ext>
            </a:extLst>
          </p:cNvPr>
          <p:cNvSpPr txBox="1"/>
          <p:nvPr/>
        </p:nvSpPr>
        <p:spPr>
          <a:xfrm>
            <a:off x="1234129" y="1448119"/>
            <a:ext cx="9747815" cy="2677656"/>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Six words per line, six lines per slide</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Visuals for effect</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Font size, colours, background, readability, accessibility</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What you say and how you say it</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Feedback and evaluation</a:t>
            </a:r>
          </a:p>
          <a:p>
            <a:pPr marL="342900" indent="-342900">
              <a:buFont typeface="Arial" panose="020B0604020202020204" pitchFamily="34" charset="0"/>
              <a:buChar char="•"/>
            </a:pPr>
            <a:endPar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C7F00EDB-2FBA-E65B-F319-9E7BFFB9C3FF}"/>
              </a:ext>
            </a:extLst>
          </p:cNvPr>
          <p:cNvSpPr txBox="1"/>
          <p:nvPr/>
        </p:nvSpPr>
        <p:spPr>
          <a:xfrm>
            <a:off x="1744249" y="4125775"/>
            <a:ext cx="6093912" cy="369332"/>
          </a:xfrm>
          <a:prstGeom prst="rect">
            <a:avLst/>
          </a:prstGeom>
          <a:noFill/>
        </p:spPr>
        <p:txBody>
          <a:bodyPr wrap="square">
            <a:spAutoFit/>
          </a:bodyPr>
          <a:lstStyle/>
          <a:p>
            <a:r>
              <a:rPr lang="en-GB" dirty="0">
                <a:hlinkClick r:id="rId2"/>
              </a:rPr>
              <a:t>Up your game with presentation tips | LinkedIn Learning</a:t>
            </a:r>
            <a:endParaRPr lang="en-GB" dirty="0"/>
          </a:p>
        </p:txBody>
      </p:sp>
      <p:sp>
        <p:nvSpPr>
          <p:cNvPr id="8" name="TextBox 7">
            <a:extLst>
              <a:ext uri="{FF2B5EF4-FFF2-40B4-BE49-F238E27FC236}">
                <a16:creationId xmlns:a16="http://schemas.microsoft.com/office/drawing/2014/main" id="{3709CBE6-3DAF-A832-89F9-228A382B548B}"/>
              </a:ext>
            </a:extLst>
          </p:cNvPr>
          <p:cNvSpPr txBox="1"/>
          <p:nvPr/>
        </p:nvSpPr>
        <p:spPr>
          <a:xfrm>
            <a:off x="1869510" y="4687065"/>
            <a:ext cx="6093912" cy="369332"/>
          </a:xfrm>
          <a:prstGeom prst="rect">
            <a:avLst/>
          </a:prstGeom>
          <a:noFill/>
        </p:spPr>
        <p:txBody>
          <a:bodyPr wrap="square">
            <a:spAutoFit/>
          </a:bodyPr>
          <a:lstStyle/>
          <a:p>
            <a:r>
              <a:rPr lang="en-GB" dirty="0">
                <a:hlinkClick r:id="rId3"/>
              </a:rPr>
              <a:t>Create and Deliver Engaging Presentations | LinkedIn Learning</a:t>
            </a:r>
            <a:endParaRPr lang="en-GB" dirty="0"/>
          </a:p>
        </p:txBody>
      </p:sp>
      <p:sp>
        <p:nvSpPr>
          <p:cNvPr id="10" name="TextBox 9">
            <a:extLst>
              <a:ext uri="{FF2B5EF4-FFF2-40B4-BE49-F238E27FC236}">
                <a16:creationId xmlns:a16="http://schemas.microsoft.com/office/drawing/2014/main" id="{E3D444E3-8E5D-CE02-CCC7-951FCC82492D}"/>
              </a:ext>
            </a:extLst>
          </p:cNvPr>
          <p:cNvSpPr txBox="1"/>
          <p:nvPr/>
        </p:nvSpPr>
        <p:spPr>
          <a:xfrm>
            <a:off x="1869510" y="5409881"/>
            <a:ext cx="6093912" cy="369332"/>
          </a:xfrm>
          <a:prstGeom prst="rect">
            <a:avLst/>
          </a:prstGeom>
          <a:noFill/>
        </p:spPr>
        <p:txBody>
          <a:bodyPr wrap="square">
            <a:spAutoFit/>
          </a:bodyPr>
          <a:lstStyle/>
          <a:p>
            <a:r>
              <a:rPr lang="en-GB" dirty="0">
                <a:hlinkClick r:id="rId4"/>
              </a:rPr>
              <a:t>Great speaking skills are a must-have | LinkedIn Learning</a:t>
            </a:r>
            <a:endParaRPr lang="en-GB" dirty="0"/>
          </a:p>
        </p:txBody>
      </p:sp>
      <p:pic>
        <p:nvPicPr>
          <p:cNvPr id="1026" name="Picture 2" descr="How to Make a Presentation: A Guide for ...">
            <a:extLst>
              <a:ext uri="{FF2B5EF4-FFF2-40B4-BE49-F238E27FC236}">
                <a16:creationId xmlns:a16="http://schemas.microsoft.com/office/drawing/2014/main" id="{97B0C8C5-2AA2-92EB-DEA9-4B8A81B47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281" y="4446311"/>
            <a:ext cx="28956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3563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descr="data:image/jpeg;base64,/9j/4AAQSkZJRgABAQAAAQABAAD/2wCEAAkGBxISEhQUExQUFRUSGBUVFRUUFRQVFRQVFBQWFhcVFBcYHCggGBwlHBQVITEhJSkrLi4uFx8zODMsNygtLisBCgoKDg0OGhAQGywkICQsLCwsLCwsLCwsLCwsLCwsLCwsLCwsLCwsLCwsLCwsLCwsLCwsLCwsLCwsLCwsLCwsLP/AABEIAN4A4wMBEQACEQEDEQH/xAAcAAEAAgMBAQEAAAAAAAAAAAAAAwUCBAYHAQj/xAA7EAACAgECAwQHBgUDBQAAAAABAgADEQQFEiExBhNBUQciYXGBkbEjMkJSocEUM2Jy0YLh8BUWkqLx/8QAGgEBAAMBAQEAAAAAAAAAAAAAAAECAwQFBv/EADARAQACAgEDAgQFBAIDAAAAAAABAgMRBBIhMQVBEyIyYSNRcZGxFDOB0VLhJDRC/9oADAMBAAIRAxEAPwD3GAgICAgICAgICAgICAgICAgfGYAZPICRMxEblMRMzqFVq9xJ5JyHn4n/ABODLypntR24uPEd7NCcjqIBRnpERM9oRMxHlt07c56+r7+vynTTi3t57MLcmkeO7dq21B1yf0E6a8Wkee7ntybz47NpKwvQAe6bxWK+IYTaZ8s5ZBAQEBAQEBAQEBAQED4WED4XEDHvIDvIHNdpu3el0LqtwsJfP3AGxjxIJHnMrZYidS6sHDyZqzaptfpC22/AXUorH8NoNZ/9gAfgZMZayZOHmp5r+zpqrFYAqQwPQggg+4iaOaYmPLHUXhBk/AeJlMmStI3K1KTedQpdVqmc8+ngJ5mXNbJPfw9DHiikdkMyas6qmY4UZlqUteflhW1618rCja/zn4D/ADOynE/5S5L8r/i36qlXoAJ11pWvaIc1rTbyzllSAgICAgICAgICAgICBgbIGBaB8gICAgeA+mPI1oz04OXz5ziyR8z6L060fA/y4StCxwJSId1Ym86h1mx62/RDiqtesnmQG9U+9eh+URaYns3ycbFkjptWJdns/pGaw41IB/rQY5e1c/SUy1m07lxX9MikfhftP+3b7dqFvUNUeNW6Efv5TGKWmdRDzcn4czF+y4022eL/ACH7mdmPiR5u4snJ9qrBEAGAMCdkRERqHLMzPeWUlBAQEBAQEBAQEBAQEBAxZsQIy0D5AQOf7Tdr9NocC0ks3MIoy3Lx9kyyZq08u3icDLyd9HiFHpfSpomOHFiZ8SpI/TMzjk1l1ZPReRXxqXW7XvFGoXipsVx7DNq3rbw83LhyYp1eNN+XZPBfTUudWmPyn6zjv9T3/Tsc/B3H5uU24rWvEevhKTD3cdOmrDVassZMRpPVEMNPlmVR1YgD4nEi0p64iNy/QfZHSfw9CAdQBL4u3d8dzcvxctrS6bT6oNyPI/WdNb7cemzLoICAgICAgICAgICAgIGDtAjgICBX77u1elpe2wgKo+Z8AJS9umNtsGG2a8Uq/Ou/bw+rve5/xH1R+Vc8hPNyTMzuX3HFwVw44xwrmcCU1MtrZK1T7fub0OHqdkYeIOM+w+Ykx1R3hjk+FljovG4exdivSImoXu9RhLAOv4Xx4jyPsnZjz+0vnOd6TbHPVi71/hwHpL3eq7UngIYLyyPpKeZmXq8CvwcERdyHecXSS7Ov4nh8o07OwVRkmV/Vnqdu77GdlG75XfovT3+cpPeXFz+TWmPpr5ev08gB5TaJ0+Ynu+lomUN7R6z8LfA/sZtjye0omG/NlSAgICAgICAgICAgYu2IEUBAQI77gilmOABkyJnUJiJmdQ8B9IHattbcVU/Y1khQOjEH7x/acOS/VL6/07hRgpufqlzNGlsf7iM39qk/SZa27r5a18yisrYdRgjqD1Ep2LRaY3pCHKnOJpGmMXtSfC1u7RF6u7atBj8QGDJ0Uy1i25c9Zkkma18PPv1XtMuz7PX6E1KtqgMepx+8ztvburW81iaOg2ns2jWB6Gyh+P6yNzLm5XMnHXVo7vRdt0QrUCXrGnzebLOS25b+ZfTHbBmkCMZY4EmEr/SE8IB6jx851V3ruzTywQEBAQEBAQEBAEwISYHyAgIHGekevV3Vrp9MhPe8nfIAVf8AfpOfN1T2h6Xps4aXnJlnx4hTdmvRXWmH1J7xvy/hH+ZSmD3l08n1i9u2Pt/Lrd3bTaHTO/Aqqi8gAOfkBia2itavNxRkz5IjfeXhVuj1OsssuSvCuSR4ADwA8/fOC3edvrY5FcFYpM+FNuGmsr5MuDJrEIvk64npV4z4zX9HLG9/M+O3KTCMlvl1CfRnlM8nlvxbT0aXW1doL9L/ACm5Zzg8x8PKVrPdfkYaZY+aHX7V6TmHK2v4qc/WW6tPNt6VW/0y6XQ+kDS2EAtwn+oEfr0lviOTJ6VmpG47rp90QrxBgRL9UPPtjtWe7U2btHWbSuZbHPdnaHbU3huYnVEqNpTmSPsBAQEBAQEBAQI7DAwgICAgICBzvaTaV1LKLf5aHi4fBiOmR4zmyxuXXxs84oma+Zc9vOrSteCsADpyE5rzEdob44m09VpcBu1HeZyOv6TGOz08eSK+HJ6ra+Ek8Xzm8W7EW6r7V90tVpn8MtK2JF4W4ttdm3nlMXd5hEHl9MoslWyVmG1cje0u521jCuceWcj5SEZcOLNHzQ6Xsvqw7jnhvETett9nzfN4FsE7jw9j2FjwjM6qvKle1maiWAgICAgICAgIEBMBAQEBAQMLHwMylraTDmt61jHIE5bzMtqahymoqJzmYzDoiyi3VcAiUltSzkd0bCkeZl4ejx69Vt/kobFl4b5K7YosmVKV14bdXSY2dtPCB+s0jwwt2kUxMESkV5WYaxZPp9QyMGUkEcwZGmva8as9i9HvbSu7FVpC2D5N7R/idWLJ7S+b9Q9PnFPXTvX+HpaNnpOiHktgGWH2AgICAgICBi55QIoCAgICB8JkTI0NZbMLStCh1aZmUwvEqzU1YErMLxLkd4OTiYy68bju0BwwXyH1lqvZ4dfk3+aoImsOiYFWSVqlWY2hvFUN3WTXw5ssasjlme33MhO2QaNLRZnXaQQQSCOYIOCPcZaIX6pntL0zsZ6TmqxXqssvQWcyf9Q/eaVyTHl5PK9Mi3zYv2ex7RuVeoTjqYMvmDnrOmtotDxMmO2O3TaG9LKEBAQEBAQMLYEcBAQED4TImRrX2TGZS0bJSVmnashMKfdWABmd16eXHvXxufYZg647Q4ffH4r39hx8prWOz6LjU1irDQ4ZpDXpZKsletWeJlaGsNfUp4gRVx8rtMNaWcj7CWayZherNRGmsJFEnTWHqPoK1pGpvpycPVxgZ5cSOo5D3WH5TXF2s8n1nHHw63++v3j/AKe1TofOkBAQEBAQI7YGEBAQPhMrMpQWWTOZGq7ZlEoJA172kJczvNueQmNpb0Vfd8KO58AT+kppvT5rxH3eXW+sxPmSfmczaIfWxXUafAsvCdMlEStEPrLKzC2lz2X0wcurDIwP3inl4nrEzWtZj81huHYgPlqjwny8Jaafk83Fzpjtdyu47HfQfXQ4/MASPnK+HpYsuPJ4lohYdUVSKslpFUqrJiG0Vd96GwRuK/1VWj9FP7S1Pred6xX/AMb/ADD3mdL5QgICAgICBHbAwgaeu3BauvMnwE5s/JrijuvTHNlf/wBe/o/WcM+pxv6W/wDT/ds07mj+OD5GdGPl48niWVsVqsnbM2URs0COVSrtdZgSJlMQ525eJplPdvHaGn2nbu9HafMcI955SdOrgV6+RWHlqrLvrkw0+Y6lds00+I6jc+yOxcQvE7hd9iz9q/uH1k08vF9ajeKs/d3lepCzV80kbca2HCy8Q90dkxuPDld97N0WZapSh8gOXylJp+T0OP6hkp2t3hyd+02IccLEefCZHh7WHn4b+Z0+0abnz6+0YlZs7IyVt4l3Xoqoxr0PlXZ9AP3k4p3d5/q3/rT+sPbJ2PkyAgICAgIEdsCNjgZ8pE9o2OP1Vxdyx8T+k+dz5JvaZd1K6jSMzks2glUrHQ6z8LfAz1eLy9/Jdy5cWu8Nxp6DnR2tgSBS7hZmVlerSqrkQtM6c16RdVilE/O2fgvOPd63o2PeWbfk4fTU5GcSZl9LMtpKTK7U2MmIGveploXiVh2TJFj4/L+8tEd3kesR+FH6utShm6zR81uPZZ6PReyWiFZle6PQjxEtEKTK4o26vxUfKTpG5SnZqG61ofgImkJi9o8TKTbdi09VneV1qrYIyB4HGfpFaRE7hpbkZL16LW7LeXYkBAQEBAQMbByga2oHqt7jK3+mUx5caRPm5ju7oZTKYabfJXUJfRLRCFlpL8jn1E9bjZuuup8uPLTpnsj1ds6VIU1zZMo0hhqL1rUsx6SVZl5p2p3BrrVz0GcD3n/aNPpfRaaxTb85Q6cSkvVlskCVV0wIlhrajkJMeV4WfYanius/tH1mlfqeR63OsVY+70XTaETd8zMrXTaT2SYVmVpp6cSVW4i4kwJkESiE9QkwlnJCAgICAgIHwiBCRA5TcaOByPA8xPC5OKaXl147bhrCc0w1iX2U0ttkFkxVG0lJwZvg+W+4Uv3hr6y6entzK+y4KCx6CQOS3jcjacDko6Dzl4Q4/dLPtD7MCR7vrPTPl49U2j1I8ZWYelMbb6tnpKKSyY55RCGjqxyl6tKr30dfzbfcv1M0p5eL63P4df1er6SvpOiHzErGuuIQ2UWSjylUSSUgkENhByloS+wEBAQEBAQECKwSJGhuOjFi+0dDOfNijJGl6W6Zc1dUVOCMETyL45rOpdUW34fVlOmU7hIqy0UNsn5Ak+E1iqu1RqLepPICdsMHIbzuhsPCv3B+svEIVeYHLa582Ofaf05SkvreNHTirH2hjU8RLspaV9oayQDz5ytp7rWmG69fKV2qrdbXn4TSrSsrjsC2LLD/AGj9TNKeXi+t/RX9Zevbe2Vm8PmZWdQkqymEmEpFEmUJUHORCU0sECiv7RdxYy6qp6Uz6moHr0MMnHG451N/cAPImBd12BgCpBB5gg5BHmCIGUBAQEBA+MMwIDKCu3YV8OW8PGZZcdbx3WraY8OSO9UBsFwJ51sep7OiJL+0ulrGTYvwiKT7G3Ibh2vbWaiuikFaeLidjyLBeePdyE6a4emN28qTb8jft27w8CfdHU/mlo7KSp5KE1NBMstEd3GXfeb3n6zJ9hjrqsR9m3tOk72wL4dT7hERszZvg45v+X8ukXCHHh9Je1Nx2eNxObat5+JPafP+261QIyJi97qVusokxLSsp+yi8Lt7xNqT3eP61Pan+XrmxnKidEPm5XiCSqkUSyJSASCE6LiWSygam7aQ3VPWtr0s4wLK8B09q5BEDiP+3zU4XWpq9QrEKL6NVrCnrEAd9p1sygyeZHEvngSEu12faaNJUtOnQV1pnhQZIHESTzJJ6kyUN2AgICAgIEOoXlkfGVmBwvanUMcgdJzZZXq881gOTOG0bdENOyoHqJFbWhMxEtVNLwtxLynRGTbOatxZrDPTa02mLGWFz/B8NTtjkqsfkDLey+KN3rH3h5fic77TTtOyW2cNLWkc7OS/2jqfifpNaR7vC9Vz7vGKPbyh1zYJl4eaw2zcgjcL/cJ/8c+Pumd6b7w9Lh8qaT0Xnt7fZf36DPTx8pg9iuRp6Gjgsx5kTbE8v1ad9H6S9P7Pr6gnTD5+y/US8KJQI2RCStZMJSyQgcRsex6XXUtbfxtquN1ucWWJdRarEd3WVI7tVAGAORGCc5JMQLzshqrX05Fr941VltPe4A70VWFA5A5Z5YOPEGSLuAgICAgICAgch2p28A5XoRkjynLlmOrpaVrPT1ezg9w0XOc1qrxKmt0xEy0vtgKjIS2tPo8zoxT7SztHu6LbNt6cp0RCiftWgq0N5814Pi5C/uYv2rLr9Pp18mkfff7PK9j2p9TclSfiPM/lUfeY+4TGI3OofVcjLXBjnJb2eobpSlNaovJUAUD2AYm+tRp8da85LTafdw+5uCeX/wBkNIU7tJWiNuk7L71gimzoeSMfAn8J9kyyU94ehx8//wA2Xmt0+L09o/cRiU9QtMxX/L0fZasIPdOmHiytkEsqlRcxEJTSwh1eqSpGssYIiAszMcBQOpMCn3a/VIU1GnHfVcA7zTEBLGU+sLKWIH2nPHAxAI8QRzDWq2vb9xxqUDFm9V3rsuos9XkarxWynK8xwv0gdFpdMlSLXWoREAVVUYCgdABAlgICAgICAgIFBrbOJ2Ptx8uU8nPbqyTL08NdUiFHuO1Bua/Ef4lqZN9rMcmHXern9Rtnsmk0c8SgG18+kjoT1LDRbbgzSldKzZ0Oj0gE2iFHL+la7h09VIyWtfOPYn+7CVy+Ih7XoeLeW2SfFY/lu9j+zg0Wn43H21oBf+kdQnw8ZNK6jbD1Lm/1GTpr9MeP9qLtPrckgdYlx0hU6DYXt5mFptEItz7NNXGiL7Ub0FTgyGkOv7N6p77KVfmU5BvEjlgH5SK11K2bL144ifMPX9JXgATeHny3USTohLLCO65UHE7BVHUsQAM8hzMCm7R9nf4wqHusRKwGrWvA4b1OUuY/j4cDCEcPUkHlgMdg3i02HS6pQuprXj4kB7rUVAhe+pz05soZDzUkdQQSF1Vp0UsyqoLnicgAFiABlvM4AECWAgICAgICAgYXPhSfIGVtOqzK1Y3MQ52eM9YgbqbVXbWCww3P1h16+PnPS49InHDzuRP4kqvU7G6eHEPMfuJeaaY7fNPpQJEQLGquXhCk/wClC/VnU2j7PTjgoB6MRktZ7s8h7s+Uz6d23Lv/AKj4XH+DTzbvaf4j/ao7S78Wbu6+ZPLlJmXLWvvLW2js07njs98RVNr+0Oz0W1qg5CX0ymTXbWrjpGiJcJ2k7L49YDpKTDWl0nYXs7ebVfuyEH4m5A+7PMxWszKclo1p6vVUBNohgkkip7RdoaNFXx3N58KKMu+OvCvkPFjgDqSIEG77c2t0L12oi2WLxKuRYiWK3HUScYbBCk+HXr1gc72TTWmsX6QImnc4Gi1FjMU4WK2lLRxGnDhgK/WAC/hzgB38BAQEBAQEBAQEDU3N8Vn24H/PlOfkzrHLfjxu8KWeY9EgXugH2a+6etgj8OHmZvrlsTVkisoU9R8ZGhEdGPA/OR0iu3zb7nr4auHLciScYHskTWfZMNDaOyi08yMt4k4JzIiukzaZXiaUjoJOpVZjTmTqTSQabzMdI+rpk8gffzk6E0kQa3WV0oXtda0HVnYKo+Jgai69dTQ7aO6pmKsK7ARYi2AHHEAeeDjIgQbBrE1dPePWotw9F6MAWRlPDZUT4rkZHgQQfGBD2a0l2mazSsC2nrw2mtJBxWxP2D885Q8gcc14fEGBb6PRV1BhWoUO7WMB4u5yx+JgbEBAQEBAQEBAQECu3huSj3n/AJ85x8ye0Q6+LHeZVc4HaQL/AEf3F9wnr4foj9Hl5frlNNGZAQEBAQEDF3CgkkAAEkk4AA6knwECv2/f9Le5rqvrdwOLhVgSVBwSPMZ8RAq7d+tOourLUaerStX3j3Es9qWIHBrGVVAfWXiJbmrcuUDDtRWtWo0msYB60buLOL1hWt5UJeo8CHCgt+Vz5QMhUq7sDTjL6d/4sLjGQ6dwz/187QPEjPlAttNtC16m3UIxHfqosTlws6clt8+Lh9X2gDygWMBAQEBAQEBAQEBAQKjd29cDyH1Jnn8ufmiPs7uLHyzLRnI6iBf6T7i+4T18X0R+jy8v1z+qaaMyAgU3avcGpoxWwW290pqJx6rWHBfny9VeJ/8ATA+dk9wa3Sq1jcVlRsqtbl61lDtWzYHLnw55ecDQ2Rb9aiaptTbUlh46qaRUEFQb1RaXRmZmAGcEYyQIEm/M1us0+kLslT13XWBGKPaamqVa+Mcwv2hJxgn1eeMghbV7RStL0KuK7A6spLNnjGG+8TA4bZ9XciaG/UcDU6Rn0bFOLva7OL+GFtxIwVJQZAxjjBJOOQX/AGg2l/4yjVVaeu9uB6XDlF4OYeu3iYEjBDA4BPr9IF0NI11DV6paz3qstiVlinC2RwgnBPI9eXPnygSbbttOnTgpRUXqcdWP5mJ5sfaYG3AQEBAQEBAQEBAQEBApNzP2h+H0nmcqfxHo8f8AttWc7cgX2i/lr7p62H+3Dy831ynmrMgIFTuWxJqL67LsOlKOq0sqshewrmxs9SFXA8uJvOB82LZBpW1AThFV1gtStV4RUSiq6jHLBK8XvYwNLRbLq9NmvTX09xxMypdSzvUHYsURksUFRk4yOXLrAsd62VNSEJZ67KiWquqIWyskYPDkEEEdVIIPlAk2rb2p4uO+68tjnaa/VxnkoRFA6+UDZ0+lROLgULxsXbA+87c2Y+0wJoCAgICAgICAgICAgICAgIFDrz9o3/PCeVyP7kvTwf24QTFqQLzbj9mvx+s9Xjz+HDzM8ayS2ZsyICAgICAgICAgICAgICAgICAgICAgICAgUGt/mN755Of+5L1MP0QhmTQgXO1H1PiZ6XFn8N5/Jj525OlzkBAQEBAQEBAQEBAQEBAQEBAQEBAQP//Z"/>
          <p:cNvSpPr>
            <a:spLocks noChangeAspect="1" noChangeArrowheads="1"/>
          </p:cNvSpPr>
          <p:nvPr/>
        </p:nvSpPr>
        <p:spPr bwMode="auto">
          <a:xfrm>
            <a:off x="1679576" y="-1385888"/>
            <a:ext cx="2962275" cy="2895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gl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9220200" y="609600"/>
            <a:ext cx="990600" cy="1754326"/>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p:txBody>
      </p:sp>
      <p:sp>
        <p:nvSpPr>
          <p:cNvPr id="12" name="AutoShape 6" descr="Image result for gll"/>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8" descr="Image result for gll"/>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AutoShape 2" descr="University of West London logo"/>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429407" y="1585773"/>
            <a:ext cx="9648496" cy="3662541"/>
          </a:xfrm>
          <a:prstGeom prst="rect">
            <a:avLst/>
          </a:prstGeom>
          <a:ln w="53975">
            <a:noFill/>
          </a:ln>
        </p:spPr>
        <p:txBody>
          <a:bodyPr wrap="square">
            <a:spAutoFit/>
          </a:bodyPr>
          <a:lstStyle/>
          <a:p>
            <a:pPr algn="just"/>
            <a:r>
              <a:rPr lang="en-GB" sz="2600" dirty="0">
                <a:solidFill>
                  <a:srgbClr val="002060"/>
                </a:solidFill>
                <a:latin typeface="Arial" panose="020B0604020202020204" pitchFamily="34" charset="0"/>
                <a:ea typeface="Tahoma" panose="020B0604030504040204" pitchFamily="34" charset="0"/>
                <a:cs typeface="Arial" panose="020B0604020202020204" pitchFamily="34" charset="0"/>
              </a:rPr>
              <a:t>The process of deciding on the order in which you will do tasks, and making sure that they are done on schedule.</a:t>
            </a:r>
          </a:p>
          <a:p>
            <a:pPr algn="r"/>
            <a:r>
              <a:rPr lang="en-GB" sz="2600" dirty="0">
                <a:solidFill>
                  <a:srgbClr val="002060"/>
                </a:solidFill>
                <a:latin typeface="Arial" panose="020B0604020202020204" pitchFamily="34" charset="0"/>
                <a:ea typeface="Tahoma" panose="020B0604030504040204" pitchFamily="34" charset="0"/>
                <a:cs typeface="Arial" panose="020B0604020202020204" pitchFamily="34" charset="0"/>
              </a:rPr>
              <a:t> (Collins English Dictionary)</a:t>
            </a:r>
          </a:p>
          <a:p>
            <a:pPr algn="r"/>
            <a:endParaRPr lang="en-GB" sz="2600" dirty="0">
              <a:solidFill>
                <a:srgbClr val="002060"/>
              </a:solidFill>
              <a:latin typeface="Arial" panose="020B0604020202020204" pitchFamily="34" charset="0"/>
              <a:ea typeface="Tahoma" panose="020B0604030504040204" pitchFamily="34" charset="0"/>
              <a:cs typeface="Arial" panose="020B0604020202020204" pitchFamily="34" charset="0"/>
            </a:endParaRPr>
          </a:p>
          <a:p>
            <a:pPr indent="-342900" algn="just">
              <a:buFont typeface="Wingdings" panose="05000000000000000000" pitchFamily="2" charset="2"/>
              <a:buChar char="v"/>
            </a:pPr>
            <a:r>
              <a:rPr lang="en-GB" sz="2600" dirty="0">
                <a:solidFill>
                  <a:srgbClr val="002060"/>
                </a:solidFill>
                <a:latin typeface="Arial" panose="020B0604020202020204" pitchFamily="34" charset="0"/>
                <a:ea typeface="Tahoma" panose="020B0604030504040204" pitchFamily="34" charset="0"/>
                <a:cs typeface="Arial" panose="020B0604020202020204" pitchFamily="34" charset="0"/>
              </a:rPr>
              <a:t>The analysis of how working hours are spent </a:t>
            </a:r>
          </a:p>
          <a:p>
            <a:pPr indent="-342900" algn="just">
              <a:buFont typeface="Wingdings" panose="05000000000000000000" pitchFamily="2" charset="2"/>
              <a:buChar char="v"/>
            </a:pPr>
            <a:r>
              <a:rPr lang="en-GB" sz="2600" dirty="0">
                <a:solidFill>
                  <a:srgbClr val="002060"/>
                </a:solidFill>
                <a:latin typeface="Arial" panose="020B0604020202020204" pitchFamily="34" charset="0"/>
                <a:ea typeface="Tahoma" panose="020B0604030504040204" pitchFamily="34" charset="0"/>
                <a:cs typeface="Arial" panose="020B0604020202020204" pitchFamily="34" charset="0"/>
              </a:rPr>
              <a:t>The prioritization of tasks </a:t>
            </a:r>
          </a:p>
          <a:p>
            <a:pPr indent="-342900" algn="just">
              <a:buFont typeface="Wingdings" panose="05000000000000000000" pitchFamily="2" charset="2"/>
              <a:buChar char="v"/>
            </a:pPr>
            <a:r>
              <a:rPr lang="en-GB" sz="2600" dirty="0">
                <a:solidFill>
                  <a:srgbClr val="002060"/>
                </a:solidFill>
                <a:latin typeface="Arial" panose="020B0604020202020204" pitchFamily="34" charset="0"/>
                <a:ea typeface="Tahoma" panose="020B0604030504040204" pitchFamily="34" charset="0"/>
                <a:cs typeface="Arial" panose="020B0604020202020204" pitchFamily="34" charset="0"/>
              </a:rPr>
              <a:t>The planning of various tasks on a timeline</a:t>
            </a:r>
          </a:p>
          <a:p>
            <a:pPr indent="-342900" algn="just">
              <a:buFont typeface="Wingdings" panose="05000000000000000000" pitchFamily="2" charset="2"/>
              <a:buChar char="v"/>
            </a:pPr>
            <a:r>
              <a:rPr lang="en-GB" sz="2600" dirty="0">
                <a:solidFill>
                  <a:srgbClr val="002060"/>
                </a:solidFill>
                <a:latin typeface="Arial" panose="020B0604020202020204" pitchFamily="34" charset="0"/>
                <a:ea typeface="Tahoma" panose="020B0604030504040204" pitchFamily="34" charset="0"/>
                <a:cs typeface="Arial" panose="020B0604020202020204" pitchFamily="34" charset="0"/>
              </a:rPr>
              <a:t>The organizing of time between different activities </a:t>
            </a:r>
          </a:p>
          <a:p>
            <a:pPr algn="just"/>
            <a:endParaRPr lang="en-GB" sz="2400" dirty="0">
              <a:ln>
                <a:solidFill>
                  <a:schemeClr val="tx1"/>
                </a:solidFill>
              </a:ln>
              <a:solidFill>
                <a:srgbClr val="C00000"/>
              </a:solidFill>
              <a:latin typeface="Arial" panose="020B0604020202020204" pitchFamily="34" charset="0"/>
              <a:ea typeface="Tahoma" panose="020B0604030504040204" pitchFamily="34" charset="0"/>
              <a:cs typeface="Arial" panose="020B0604020202020204" pitchFamily="34" charset="0"/>
            </a:endParaRPr>
          </a:p>
        </p:txBody>
      </p:sp>
      <p:sp>
        <p:nvSpPr>
          <p:cNvPr id="8" name="Slide Number Placeholder 7"/>
          <p:cNvSpPr>
            <a:spLocks noGrp="1"/>
          </p:cNvSpPr>
          <p:nvPr>
            <p:ph type="sldNum" sz="quarter" idx="12"/>
          </p:nvPr>
        </p:nvSpPr>
        <p:spPr>
          <a:xfrm>
            <a:off x="8676701" y="6310571"/>
            <a:ext cx="2743200" cy="365125"/>
          </a:xfrm>
        </p:spPr>
        <p:txBody>
          <a:bodyPr/>
          <a:lstStyle/>
          <a:p>
            <a:fld id="{0AE0E792-1772-4E74-955D-98F73C6AD9D7}" type="slidenum">
              <a:rPr lang="en-US" smtClean="0"/>
              <a:pPr/>
              <a:t>26</a:t>
            </a:fld>
            <a:endParaRPr lang="en-US"/>
          </a:p>
        </p:txBody>
      </p:sp>
      <p:sp>
        <p:nvSpPr>
          <p:cNvPr id="3" name="AutoShape 2" descr="File:Map-Roehampton.png - Wikipedia"/>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4" descr="File:Map-Roehampton.png - Wikipedia"/>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6" descr="File:Map-Roehampton.png - Wikipedia"/>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BFFAD793-BE6F-4CF3-BBB4-06F7941BC506}"/>
              </a:ext>
            </a:extLst>
          </p:cNvPr>
          <p:cNvPicPr>
            <a:picLocks noChangeAspect="1"/>
          </p:cNvPicPr>
          <p:nvPr/>
        </p:nvPicPr>
        <p:blipFill>
          <a:blip r:embed="rId3"/>
          <a:stretch>
            <a:fillRect/>
          </a:stretch>
        </p:blipFill>
        <p:spPr>
          <a:xfrm>
            <a:off x="8925416" y="5101143"/>
            <a:ext cx="1580168" cy="1185126"/>
          </a:xfrm>
          <a:prstGeom prst="rect">
            <a:avLst/>
          </a:prstGeom>
        </p:spPr>
      </p:pic>
      <p:sp>
        <p:nvSpPr>
          <p:cNvPr id="15" name="TextBox 14">
            <a:extLst>
              <a:ext uri="{FF2B5EF4-FFF2-40B4-BE49-F238E27FC236}">
                <a16:creationId xmlns:a16="http://schemas.microsoft.com/office/drawing/2014/main" id="{86159ED6-CB2B-481F-96D2-B3EC92232AA2}"/>
              </a:ext>
            </a:extLst>
          </p:cNvPr>
          <p:cNvSpPr txBox="1"/>
          <p:nvPr/>
        </p:nvSpPr>
        <p:spPr>
          <a:xfrm>
            <a:off x="1127044" y="530912"/>
            <a:ext cx="10597056" cy="646331"/>
          </a:xfrm>
          <a:prstGeom prst="rect">
            <a:avLst/>
          </a:prstGeom>
          <a:noFill/>
        </p:spPr>
        <p:txBody>
          <a:bodyPr wrap="square" rtlCol="0">
            <a:spAutoFit/>
          </a:bodyPr>
          <a:lstStyle/>
          <a:p>
            <a:pPr algn="ctr"/>
            <a:r>
              <a:rPr lang="en-GB" sz="3600" b="1" dirty="0">
                <a:solidFill>
                  <a:srgbClr val="660033"/>
                </a:solidFill>
                <a:latin typeface="Arial" panose="020B0604020202020204" pitchFamily="34" charset="0"/>
                <a:cs typeface="Arial" panose="020B0604020202020204" pitchFamily="34" charset="0"/>
              </a:rPr>
              <a:t>HOW TO MANAGE YOUR TIME</a:t>
            </a:r>
            <a:endParaRPr lang="en-GB" dirty="0">
              <a:solidFill>
                <a:srgbClr val="660033"/>
              </a:solidFill>
            </a:endParaRPr>
          </a:p>
        </p:txBody>
      </p:sp>
    </p:spTree>
    <p:extLst>
      <p:ext uri="{BB962C8B-B14F-4D97-AF65-F5344CB8AC3E}">
        <p14:creationId xmlns:p14="http://schemas.microsoft.com/office/powerpoint/2010/main" val="2107815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75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75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75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75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750" fill="hold"/>
                                        <p:tgtEl>
                                          <p:spTgt spid="5">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75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75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idx="4294967295"/>
          </p:nvPr>
        </p:nvSpPr>
        <p:spPr>
          <a:xfrm>
            <a:off x="2376631" y="762000"/>
            <a:ext cx="7464424" cy="982662"/>
          </a:xfrm>
          <a:ln>
            <a:noFill/>
          </a:ln>
        </p:spPr>
        <p:txBody>
          <a:bodyPr>
            <a:noAutofit/>
          </a:bodyPr>
          <a:lstStyle/>
          <a:p>
            <a:pPr algn="ctr">
              <a:defRPr/>
            </a:pP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r>
              <a:rPr lang="en-US" sz="2700" dirty="0">
                <a:solidFill>
                  <a:srgbClr val="002060"/>
                </a:solidFill>
                <a:latin typeface="Amasis MT Pro Black" panose="02040A04050005020304" pitchFamily="18" charset="0"/>
              </a:rPr>
              <a:t>WHY GET INTO RESEARCH</a:t>
            </a:r>
            <a:br>
              <a:rPr lang="en-US" sz="3000" b="1" dirty="0">
                <a:ln>
                  <a:solidFill>
                    <a:srgbClr val="0070C0"/>
                  </a:solidFill>
                </a:ln>
                <a:solidFill>
                  <a:srgbClr val="000066"/>
                </a:solidFill>
                <a:latin typeface="Arial Narrow" panose="020B0606020202030204" pitchFamily="34" charset="0"/>
              </a:rPr>
            </a:br>
            <a:r>
              <a:rPr lang="en-US" sz="3000" b="1" dirty="0">
                <a:ln>
                  <a:solidFill>
                    <a:srgbClr val="0070C0"/>
                  </a:solidFill>
                </a:ln>
                <a:solidFill>
                  <a:srgbClr val="000066"/>
                </a:solidFill>
                <a:latin typeface="Arial Narrow" panose="020B0606020202030204" pitchFamily="34" charset="0"/>
              </a:rPr>
              <a:t>  </a:t>
            </a:r>
            <a:br>
              <a:rPr lang="en-US" sz="3200" b="1" dirty="0">
                <a:ln>
                  <a:solidFill>
                    <a:srgbClr val="0070C0"/>
                  </a:solidFill>
                </a:ln>
                <a:solidFill>
                  <a:srgbClr val="800000"/>
                </a:solidFill>
                <a:latin typeface="Algerian" pitchFamily="82" charset="0"/>
              </a:rPr>
            </a:br>
            <a:br>
              <a:rPr lang="en-US" sz="3000" b="1" dirty="0">
                <a:ln>
                  <a:solidFill>
                    <a:srgbClr val="0070C0"/>
                  </a:solidFill>
                </a:ln>
                <a:solidFill>
                  <a:srgbClr val="800000"/>
                </a:solidFill>
                <a:latin typeface="Arial Narrow" panose="020B0606020202030204" pitchFamily="34" charset="0"/>
              </a:rPr>
            </a:br>
            <a:br>
              <a:rPr lang="en-US" sz="3000" b="1" dirty="0">
                <a:ln>
                  <a:solidFill>
                    <a:srgbClr val="0070C0"/>
                  </a:solidFill>
                </a:ln>
                <a:solidFill>
                  <a:srgbClr val="003300"/>
                </a:solidFill>
                <a:latin typeface="Arial Narrow" panose="020B0606020202030204" pitchFamily="34" charset="0"/>
              </a:rPr>
            </a:br>
            <a:br>
              <a:rPr lang="en-US" sz="3000" b="1" dirty="0">
                <a:ln>
                  <a:solidFill>
                    <a:srgbClr val="0070C0"/>
                  </a:solidFill>
                </a:ln>
                <a:solidFill>
                  <a:srgbClr val="660033"/>
                </a:solidFill>
                <a:latin typeface="Arial Narrow" panose="020B0606020202030204" pitchFamily="34" charset="0"/>
              </a:rPr>
            </a:br>
            <a:r>
              <a:rPr lang="en-US" sz="3000" b="1" dirty="0">
                <a:ln>
                  <a:solidFill>
                    <a:srgbClr val="0070C0"/>
                  </a:solidFill>
                </a:ln>
                <a:solidFill>
                  <a:srgbClr val="FF0000"/>
                </a:solidFill>
                <a:latin typeface="Algerian" pitchFamily="82" charset="0"/>
              </a:rPr>
              <a:t> </a:t>
            </a:r>
            <a:endParaRPr lang="en-US" sz="3000" dirty="0">
              <a:ln>
                <a:solidFill>
                  <a:srgbClr val="0070C0"/>
                </a:solidFill>
              </a:ln>
              <a:solidFill>
                <a:srgbClr val="C00000"/>
              </a:solidFill>
              <a:latin typeface="Algerian" pitchFamily="82" charset="0"/>
            </a:endParaRPr>
          </a:p>
        </p:txBody>
      </p:sp>
      <p:sp>
        <p:nvSpPr>
          <p:cNvPr id="10" name="AutoShape 4" descr="Image result for gl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1" name="TextBox 10"/>
          <p:cNvSpPr txBox="1"/>
          <p:nvPr/>
        </p:nvSpPr>
        <p:spPr>
          <a:xfrm>
            <a:off x="9220200" y="609600"/>
            <a:ext cx="990600" cy="1754326"/>
          </a:xfrm>
          <a:prstGeom prst="rect">
            <a:avLst/>
          </a:prstGeom>
          <a:noFill/>
        </p:spPr>
        <p:txBody>
          <a:bodyPr wrap="square" rtlCol="0">
            <a:spAutoFit/>
          </a:bodyPr>
          <a:lstStyle/>
          <a:p>
            <a:pPr>
              <a:defRPr/>
            </a:pPr>
            <a:endParaRPr lang="en-GB" dirty="0">
              <a:solidFill>
                <a:prstClr val="black"/>
              </a:solidFill>
              <a:latin typeface="Calibri" panose="020F0502020204030204"/>
            </a:endParaRPr>
          </a:p>
          <a:p>
            <a:pPr>
              <a:defRPr/>
            </a:pPr>
            <a:endParaRPr lang="en-GB" dirty="0">
              <a:solidFill>
                <a:prstClr val="black"/>
              </a:solidFill>
              <a:latin typeface="Calibri" panose="020F0502020204030204"/>
            </a:endParaRPr>
          </a:p>
          <a:p>
            <a:pPr>
              <a:defRPr/>
            </a:pPr>
            <a:endParaRPr lang="en-GB" dirty="0">
              <a:solidFill>
                <a:prstClr val="black"/>
              </a:solidFill>
              <a:latin typeface="Calibri" panose="020F0502020204030204"/>
            </a:endParaRPr>
          </a:p>
          <a:p>
            <a:pPr>
              <a:defRPr/>
            </a:pPr>
            <a:endParaRPr lang="en-GB" dirty="0">
              <a:solidFill>
                <a:prstClr val="black"/>
              </a:solidFill>
              <a:latin typeface="Calibri" panose="020F0502020204030204"/>
            </a:endParaRPr>
          </a:p>
          <a:p>
            <a:pPr>
              <a:defRPr/>
            </a:pPr>
            <a:endParaRPr lang="en-GB" dirty="0">
              <a:solidFill>
                <a:prstClr val="black"/>
              </a:solidFill>
              <a:latin typeface="Calibri" panose="020F0502020204030204"/>
            </a:endParaRPr>
          </a:p>
          <a:p>
            <a:pPr>
              <a:defRPr/>
            </a:pPr>
            <a:endParaRPr lang="en-GB" dirty="0">
              <a:solidFill>
                <a:prstClr val="black"/>
              </a:solidFill>
              <a:latin typeface="Calibri" panose="020F0502020204030204"/>
            </a:endParaRPr>
          </a:p>
        </p:txBody>
      </p:sp>
      <p:sp>
        <p:nvSpPr>
          <p:cNvPr id="12" name="AutoShape 6" descr="Image result for gll"/>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13" name="AutoShape 8" descr="Image result for gll"/>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panose="020F0502020204030204"/>
            </a:endParaRPr>
          </a:p>
        </p:txBody>
      </p:sp>
      <p:sp>
        <p:nvSpPr>
          <p:cNvPr id="2" name="AutoShape 2" descr="University of West London logo"/>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panose="020F0502020204030204"/>
            </a:endParaRPr>
          </a:p>
        </p:txBody>
      </p:sp>
      <p:sp>
        <p:nvSpPr>
          <p:cNvPr id="5" name="Rectangle 4"/>
          <p:cNvSpPr/>
          <p:nvPr/>
        </p:nvSpPr>
        <p:spPr>
          <a:xfrm>
            <a:off x="1427967" y="1515649"/>
            <a:ext cx="8387402" cy="2837123"/>
          </a:xfrm>
          <a:prstGeom prst="rect">
            <a:avLst/>
          </a:prstGeom>
        </p:spPr>
        <p:txBody>
          <a:bodyPr wrap="square">
            <a:spAutoFit/>
          </a:bodyPr>
          <a:lstStyle/>
          <a:p>
            <a:pPr marL="342900" indent="-342900" algn="just">
              <a:lnSpc>
                <a:spcPct val="112000"/>
              </a:lnSpc>
              <a:buFont typeface="Arial" panose="020B0604020202020204" pitchFamily="34" charset="0"/>
              <a:buChar char="•"/>
              <a:defRPr/>
            </a:pPr>
            <a:r>
              <a:rPr lang="en-US" sz="2300" dirty="0">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An opportunity to gain more knowledge on an interesting topic</a:t>
            </a:r>
          </a:p>
          <a:p>
            <a:pPr marL="342900" indent="-342900" algn="just">
              <a:lnSpc>
                <a:spcPct val="112000"/>
              </a:lnSpc>
              <a:buFont typeface="Arial" panose="020B0604020202020204" pitchFamily="34" charset="0"/>
              <a:buChar char="•"/>
              <a:defRPr/>
            </a:pPr>
            <a:r>
              <a:rPr lang="en-US" sz="2300" dirty="0">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Disseminate the results of research to society</a:t>
            </a:r>
          </a:p>
          <a:p>
            <a:pPr marL="342900" indent="-342900" algn="just">
              <a:lnSpc>
                <a:spcPct val="112000"/>
              </a:lnSpc>
              <a:buFont typeface="Arial" panose="020B0604020202020204" pitchFamily="34" charset="0"/>
              <a:buChar char="•"/>
              <a:defRPr/>
            </a:pPr>
            <a:r>
              <a:rPr lang="en-US" sz="2300" dirty="0">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Learn valuable skills – reading, writing, interpreting, </a:t>
            </a:r>
            <a:r>
              <a:rPr lang="en-US" sz="2300" dirty="0" err="1">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analysing</a:t>
            </a:r>
            <a:r>
              <a:rPr lang="en-US" sz="2300" dirty="0">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decision making, communicating</a:t>
            </a:r>
          </a:p>
          <a:p>
            <a:pPr marL="342900" indent="-342900" algn="just">
              <a:lnSpc>
                <a:spcPct val="112000"/>
              </a:lnSpc>
              <a:buFont typeface="Arial" panose="020B0604020202020204" pitchFamily="34" charset="0"/>
              <a:buChar char="•"/>
              <a:defRPr/>
            </a:pPr>
            <a:r>
              <a:rPr lang="en-US" sz="2300" dirty="0">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Build a scientific thought process </a:t>
            </a:r>
          </a:p>
          <a:p>
            <a:pPr marL="342900" indent="-342900" algn="just">
              <a:lnSpc>
                <a:spcPct val="112000"/>
              </a:lnSpc>
              <a:buFont typeface="Arial" panose="020B0604020202020204" pitchFamily="34" charset="0"/>
              <a:buChar char="•"/>
              <a:defRPr/>
            </a:pPr>
            <a:r>
              <a:rPr lang="en-US" sz="2300" dirty="0">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Create a base for lifelong learning</a:t>
            </a:r>
          </a:p>
          <a:p>
            <a:pPr marL="342900" indent="-342900" algn="just">
              <a:lnSpc>
                <a:spcPct val="112000"/>
              </a:lnSpc>
              <a:buFont typeface="Arial" panose="020B0604020202020204" pitchFamily="34" charset="0"/>
              <a:buChar char="•"/>
              <a:defRPr/>
            </a:pPr>
            <a:endParaRPr lang="en-US" sz="2300" dirty="0">
              <a:ln>
                <a:solidFill>
                  <a:prstClr val="black"/>
                </a:solidFill>
              </a:ln>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pPr>
              <a:defRPr/>
            </a:pPr>
            <a:fld id="{0AE0E792-1772-4E74-955D-98F73C6AD9D7}" type="slidenum">
              <a:rPr lang="en-US">
                <a:solidFill>
                  <a:prstClr val="black">
                    <a:tint val="75000"/>
                  </a:prstClr>
                </a:solidFill>
                <a:latin typeface="Calibri" panose="020F0502020204030204"/>
              </a:rPr>
              <a:pPr>
                <a:defRPr/>
              </a:pPr>
              <a:t>27</a:t>
            </a:fld>
            <a:endParaRPr lang="en-US">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4455D7CC-BEB2-4C3F-A86D-7F04FCB3E4DB}"/>
              </a:ext>
            </a:extLst>
          </p:cNvPr>
          <p:cNvPicPr>
            <a:picLocks noChangeAspect="1"/>
          </p:cNvPicPr>
          <p:nvPr/>
        </p:nvPicPr>
        <p:blipFill>
          <a:blip r:embed="rId3"/>
          <a:stretch>
            <a:fillRect/>
          </a:stretch>
        </p:blipFill>
        <p:spPr>
          <a:xfrm>
            <a:off x="8148638" y="4267201"/>
            <a:ext cx="2143125" cy="2143125"/>
          </a:xfrm>
          <a:prstGeom prst="rect">
            <a:avLst/>
          </a:prstGeom>
        </p:spPr>
      </p:pic>
    </p:spTree>
    <p:extLst>
      <p:ext uri="{BB962C8B-B14F-4D97-AF65-F5344CB8AC3E}">
        <p14:creationId xmlns:p14="http://schemas.microsoft.com/office/powerpoint/2010/main" val="1656114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75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75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75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75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50"/>
                            </p:stCondLst>
                            <p:childTnLst>
                              <p:par>
                                <p:cTn id="40" presetID="2" presetClass="entr" presetSubtype="4"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873525-4DC2-441C-9DB8-96D94E8CBD89}"/>
              </a:ext>
            </a:extLst>
          </p:cNvPr>
          <p:cNvSpPr txBox="1">
            <a:spLocks/>
          </p:cNvSpPr>
          <p:nvPr/>
        </p:nvSpPr>
        <p:spPr>
          <a:xfrm>
            <a:off x="1440493" y="1284829"/>
            <a:ext cx="8795337" cy="4430171"/>
          </a:xfrm>
          <a:prstGeom prst="rect">
            <a:avLst/>
          </a:prstGeom>
        </p:spPr>
        <p:txBody>
          <a:bodyPr>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385763" lvl="1" indent="-385763">
              <a:lnSpc>
                <a:spcPct val="100000"/>
              </a:lnSpc>
              <a:buClr>
                <a:srgbClr val="FF3300"/>
              </a:buClr>
              <a:buSzPct val="94000"/>
              <a:buFont typeface="Wingdings" panose="05000000000000000000" pitchFamily="2" charset="2"/>
              <a:buChar char="v"/>
              <a:defRPr/>
            </a:pPr>
            <a:r>
              <a:rPr lang="en-GB" sz="2500" dirty="0">
                <a:ln>
                  <a:solidFill>
                    <a:schemeClr val="tx1"/>
                  </a:solidFill>
                </a:ln>
                <a:solidFill>
                  <a:srgbClr val="0070C0"/>
                </a:solidFill>
                <a:latin typeface="Times New Roman" panose="02020603050405020304" pitchFamily="18" charset="0"/>
                <a:ea typeface="Tahoma" panose="020B0604030504040204" pitchFamily="34" charset="0"/>
                <a:cs typeface="Times New Roman" panose="02020603050405020304" pitchFamily="18" charset="0"/>
              </a:rPr>
              <a:t>Copying another person’s work, (with or without their consent), and claiming or pretending it is your own</a:t>
            </a:r>
          </a:p>
          <a:p>
            <a:pPr marL="385763" lvl="1" indent="-385763">
              <a:lnSpc>
                <a:spcPct val="100000"/>
              </a:lnSpc>
              <a:buClr>
                <a:srgbClr val="FF3300"/>
              </a:buClr>
              <a:buSzPct val="94000"/>
              <a:buFont typeface="Wingdings" panose="05000000000000000000" pitchFamily="2" charset="2"/>
              <a:buChar char="v"/>
              <a:defRPr/>
            </a:pPr>
            <a:r>
              <a:rPr lang="en-GB" sz="2500" dirty="0">
                <a:ln>
                  <a:solidFill>
                    <a:schemeClr val="tx1"/>
                  </a:solidFill>
                </a:ln>
                <a:solidFill>
                  <a:srgbClr val="0070C0"/>
                </a:solidFill>
                <a:latin typeface="Times New Roman" panose="02020603050405020304" pitchFamily="18" charset="0"/>
                <a:ea typeface="Tahoma" panose="020B0604030504040204" pitchFamily="34" charset="0"/>
                <a:cs typeface="Times New Roman" panose="02020603050405020304" pitchFamily="18" charset="0"/>
              </a:rPr>
              <a:t>Presenting arguments that use a blend of your own and copied words of the original author without acknowledging the source</a:t>
            </a:r>
          </a:p>
          <a:p>
            <a:pPr marL="385763" lvl="1" indent="-385763">
              <a:lnSpc>
                <a:spcPct val="100000"/>
              </a:lnSpc>
              <a:buClr>
                <a:srgbClr val="FF3300"/>
              </a:buClr>
              <a:buSzPct val="94000"/>
              <a:buFont typeface="Wingdings" panose="05000000000000000000" pitchFamily="2" charset="2"/>
              <a:buChar char="v"/>
              <a:defRPr/>
            </a:pPr>
            <a:r>
              <a:rPr lang="en-GB" sz="2500" dirty="0">
                <a:ln>
                  <a:solidFill>
                    <a:schemeClr val="tx1"/>
                  </a:solidFill>
                </a:ln>
                <a:solidFill>
                  <a:srgbClr val="0070C0"/>
                </a:solidFill>
                <a:latin typeface="Times New Roman" panose="02020603050405020304" pitchFamily="18" charset="0"/>
                <a:ea typeface="Tahoma" panose="020B0604030504040204" pitchFamily="34" charset="0"/>
                <a:cs typeface="Times New Roman" panose="02020603050405020304" pitchFamily="18" charset="0"/>
              </a:rPr>
              <a:t>Poor paraphrasing and summarizing</a:t>
            </a:r>
          </a:p>
          <a:p>
            <a:pPr marL="385763" lvl="1" indent="-385763">
              <a:lnSpc>
                <a:spcPct val="100000"/>
              </a:lnSpc>
              <a:buClr>
                <a:srgbClr val="FF3300"/>
              </a:buClr>
              <a:buSzPct val="94000"/>
              <a:buFont typeface="Wingdings" panose="05000000000000000000" pitchFamily="2" charset="2"/>
              <a:buChar char="v"/>
              <a:defRPr/>
            </a:pPr>
            <a:r>
              <a:rPr lang="en-GB" sz="2500" dirty="0">
                <a:ln>
                  <a:solidFill>
                    <a:schemeClr val="tx1"/>
                  </a:solidFill>
                </a:ln>
                <a:solidFill>
                  <a:srgbClr val="0070C0"/>
                </a:solidFill>
                <a:latin typeface="Times New Roman" panose="02020603050405020304" pitchFamily="18" charset="0"/>
                <a:ea typeface="Tahoma" panose="020B0604030504040204" pitchFamily="34" charset="0"/>
                <a:cs typeface="Times New Roman" panose="02020603050405020304" pitchFamily="18" charset="0"/>
              </a:rPr>
              <a:t>Paying someone to write your essay</a:t>
            </a:r>
          </a:p>
          <a:p>
            <a:pPr marL="385763" lvl="1" indent="-385763">
              <a:lnSpc>
                <a:spcPct val="100000"/>
              </a:lnSpc>
              <a:buClr>
                <a:srgbClr val="FF3300"/>
              </a:buClr>
              <a:buSzPct val="94000"/>
              <a:buFont typeface="Wingdings" panose="05000000000000000000" pitchFamily="2" charset="2"/>
              <a:buChar char="v"/>
              <a:defRPr/>
            </a:pPr>
            <a:r>
              <a:rPr lang="en-GB" sz="2500" dirty="0">
                <a:ln>
                  <a:solidFill>
                    <a:schemeClr val="tx1"/>
                  </a:solidFill>
                </a:ln>
                <a:solidFill>
                  <a:srgbClr val="0070C0"/>
                </a:solidFill>
                <a:latin typeface="Times New Roman" panose="02020603050405020304" pitchFamily="18" charset="0"/>
                <a:ea typeface="Tahoma" panose="020B0604030504040204" pitchFamily="34" charset="0"/>
                <a:cs typeface="Times New Roman" panose="02020603050405020304" pitchFamily="18" charset="0"/>
              </a:rPr>
              <a:t>Plagiarism may be intentional or unintentional</a:t>
            </a:r>
          </a:p>
          <a:p>
            <a:pPr marL="385763" lvl="1" indent="-385763">
              <a:lnSpc>
                <a:spcPct val="100000"/>
              </a:lnSpc>
              <a:buClr>
                <a:srgbClr val="FF3300"/>
              </a:buClr>
              <a:buSzPct val="94000"/>
              <a:buFont typeface="Wingdings" panose="05000000000000000000" pitchFamily="2" charset="2"/>
              <a:buChar char="v"/>
              <a:defRPr/>
            </a:pPr>
            <a:r>
              <a:rPr lang="en-GB" sz="2500" dirty="0">
                <a:ln>
                  <a:solidFill>
                    <a:schemeClr val="tx1"/>
                  </a:solidFill>
                </a:ln>
                <a:solidFill>
                  <a:srgbClr val="0070C0"/>
                </a:solidFill>
                <a:latin typeface="Times New Roman" panose="02020603050405020304" pitchFamily="18" charset="0"/>
                <a:ea typeface="Tahoma" panose="020B0604030504040204" pitchFamily="34" charset="0"/>
                <a:cs typeface="Times New Roman" panose="02020603050405020304" pitchFamily="18" charset="0"/>
              </a:rPr>
              <a:t>Plagiarism is a breach of academic integrity and a disciplinary offence</a:t>
            </a:r>
          </a:p>
          <a:p>
            <a:pPr marL="385763" lvl="1" indent="-385763">
              <a:lnSpc>
                <a:spcPct val="100000"/>
              </a:lnSpc>
              <a:buSzPct val="110000"/>
              <a:defRPr/>
            </a:pPr>
            <a:endParaRPr lang="en-GB" sz="2500" dirty="0">
              <a:ln>
                <a:solidFill>
                  <a:schemeClr val="tx1"/>
                </a:solidFill>
              </a:ln>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buFont typeface="Arial" panose="020B0604020202020204" pitchFamily="34" charset="0"/>
              <a:buNone/>
            </a:pPr>
            <a:r>
              <a:rPr lang="en-GB" sz="1500" dirty="0">
                <a:latin typeface="Calibri" panose="020F0502020204030204" pitchFamily="34" charset="0"/>
              </a:rPr>
              <a:t>	</a:t>
            </a:r>
            <a:r>
              <a:rPr lang="en-GB" sz="1350" dirty="0">
                <a:latin typeface="Calibri" panose="020F0502020204030204" pitchFamily="34" charset="0"/>
              </a:rPr>
              <a:t>Neville, C. (2016) </a:t>
            </a:r>
            <a:r>
              <a:rPr lang="en-GB" sz="1350" i="1" dirty="0">
                <a:latin typeface="Calibri" panose="020F0502020204030204" pitchFamily="34" charset="0"/>
              </a:rPr>
              <a:t>The complete guide to referencing and avoiding plagiarism. </a:t>
            </a:r>
            <a:r>
              <a:rPr lang="en-GB" sz="1350" dirty="0">
                <a:latin typeface="Calibri" panose="020F0502020204030204" pitchFamily="34" charset="0"/>
              </a:rPr>
              <a:t>3</a:t>
            </a:r>
            <a:r>
              <a:rPr lang="en-GB" sz="1350" baseline="30000" dirty="0">
                <a:latin typeface="Calibri" panose="020F0502020204030204" pitchFamily="34" charset="0"/>
              </a:rPr>
              <a:t>rd</a:t>
            </a:r>
            <a:r>
              <a:rPr lang="en-GB" sz="1350" dirty="0">
                <a:latin typeface="Calibri" panose="020F0502020204030204" pitchFamily="34" charset="0"/>
              </a:rPr>
              <a:t> </a:t>
            </a:r>
            <a:r>
              <a:rPr lang="en-GB" sz="1350" dirty="0" err="1">
                <a:latin typeface="Calibri" panose="020F0502020204030204" pitchFamily="34" charset="0"/>
              </a:rPr>
              <a:t>edn</a:t>
            </a:r>
            <a:r>
              <a:rPr lang="en-GB" sz="1350" i="1" dirty="0">
                <a:latin typeface="Calibri" panose="020F0502020204030204" pitchFamily="34" charset="0"/>
              </a:rPr>
              <a:t>. </a:t>
            </a:r>
            <a:r>
              <a:rPr lang="en-GB" sz="1350" dirty="0">
                <a:latin typeface="Calibri" panose="020F0502020204030204" pitchFamily="34" charset="0"/>
              </a:rPr>
              <a:t>Maidenhead: Open University Press</a:t>
            </a:r>
          </a:p>
        </p:txBody>
      </p:sp>
      <p:sp>
        <p:nvSpPr>
          <p:cNvPr id="3" name="TextBox 2">
            <a:extLst>
              <a:ext uri="{FF2B5EF4-FFF2-40B4-BE49-F238E27FC236}">
                <a16:creationId xmlns:a16="http://schemas.microsoft.com/office/drawing/2014/main" id="{71527ECE-FE89-4129-96C8-AFA9F9426BD7}"/>
              </a:ext>
            </a:extLst>
          </p:cNvPr>
          <p:cNvSpPr txBox="1"/>
          <p:nvPr/>
        </p:nvSpPr>
        <p:spPr>
          <a:xfrm>
            <a:off x="3703267" y="776998"/>
            <a:ext cx="4575810" cy="507831"/>
          </a:xfrm>
          <a:prstGeom prst="rect">
            <a:avLst/>
          </a:prstGeom>
          <a:noFill/>
        </p:spPr>
        <p:txBody>
          <a:bodyPr wrap="square">
            <a:spAutoFit/>
          </a:bodyPr>
          <a:lstStyle/>
          <a:p>
            <a:r>
              <a:rPr lang="en-GB" sz="2700" dirty="0">
                <a:solidFill>
                  <a:srgbClr val="002060"/>
                </a:solidFill>
                <a:latin typeface="Amasis MT Pro Black" panose="02040A04050005020304" pitchFamily="18" charset="0"/>
                <a:ea typeface="+mj-ea"/>
                <a:cs typeface="+mj-cs"/>
              </a:rPr>
              <a:t>WHAT IS PLAGIARISM   </a:t>
            </a:r>
          </a:p>
        </p:txBody>
      </p:sp>
      <p:pic>
        <p:nvPicPr>
          <p:cNvPr id="4" name="Picture 2" descr="Cite Them Right: The Essential Referencing Guide: 83 (Macmillan Study  Skills): Amazon.co.uk: Richard Pears, Graham Shields: 9781352005134: Books">
            <a:extLst>
              <a:ext uri="{FF2B5EF4-FFF2-40B4-BE49-F238E27FC236}">
                <a16:creationId xmlns:a16="http://schemas.microsoft.com/office/drawing/2014/main" id="{FA3D3CC2-D546-449D-8164-C2937AE7B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3151433"/>
            <a:ext cx="751518" cy="101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2768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additive="base">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 calcmode="lin" valueType="num">
                                      <p:cBhvr additive="base">
                                        <p:cTn id="3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additive="base">
                                        <p:cTn id="4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blems With Today's Education System - Opinion Front">
            <a:extLst>
              <a:ext uri="{FF2B5EF4-FFF2-40B4-BE49-F238E27FC236}">
                <a16:creationId xmlns:a16="http://schemas.microsoft.com/office/drawing/2014/main" id="{F94DCD9E-41E2-41BD-A788-C24FB8321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230" y="762000"/>
            <a:ext cx="7514570" cy="483372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9F94C0-7429-4932-89C5-56FA6793A15F}"/>
              </a:ext>
            </a:extLst>
          </p:cNvPr>
          <p:cNvSpPr txBox="1"/>
          <p:nvPr/>
        </p:nvSpPr>
        <p:spPr>
          <a:xfrm>
            <a:off x="4572000" y="5726669"/>
            <a:ext cx="3200400" cy="369332"/>
          </a:xfrm>
          <a:prstGeom prst="rect">
            <a:avLst/>
          </a:prstGeom>
          <a:noFill/>
        </p:spPr>
        <p:txBody>
          <a:bodyPr wrap="square" rtlCol="0">
            <a:spAutoFit/>
          </a:bodyPr>
          <a:lstStyle/>
          <a:p>
            <a:r>
              <a:rPr lang="en-GB" dirty="0"/>
              <a:t>Source: </a:t>
            </a:r>
            <a:r>
              <a:rPr lang="en-GB" dirty="0">
                <a:hlinkClick r:id="rId3"/>
              </a:rPr>
              <a:t>www.Opinionfront.com</a:t>
            </a:r>
            <a:endParaRPr lang="en-GB" dirty="0"/>
          </a:p>
        </p:txBody>
      </p:sp>
    </p:spTree>
    <p:extLst>
      <p:ext uri="{BB962C8B-B14F-4D97-AF65-F5344CB8AC3E}">
        <p14:creationId xmlns:p14="http://schemas.microsoft.com/office/powerpoint/2010/main" val="21809983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35A5E-CA56-E666-99D6-28F17B813064}"/>
              </a:ext>
            </a:extLst>
          </p:cNvPr>
          <p:cNvSpPr>
            <a:spLocks noGrp="1"/>
          </p:cNvSpPr>
          <p:nvPr>
            <p:ph type="sldNum" sz="quarter" idx="12"/>
          </p:nvPr>
        </p:nvSpPr>
        <p:spPr/>
        <p:txBody>
          <a:bodyPr/>
          <a:lstStyle/>
          <a:p>
            <a:fld id="{0AE0E792-1772-4E74-955D-98F73C6AD9D7}" type="slidenum">
              <a:rPr lang="en-US" smtClean="0"/>
              <a:pPr/>
              <a:t>3</a:t>
            </a:fld>
            <a:endParaRPr lang="en-US"/>
          </a:p>
        </p:txBody>
      </p:sp>
      <p:sp>
        <p:nvSpPr>
          <p:cNvPr id="4" name="TextBox 3">
            <a:extLst>
              <a:ext uri="{FF2B5EF4-FFF2-40B4-BE49-F238E27FC236}">
                <a16:creationId xmlns:a16="http://schemas.microsoft.com/office/drawing/2014/main" id="{EFFF1A2B-215C-7A1F-3E10-FBCE488800DF}"/>
              </a:ext>
            </a:extLst>
          </p:cNvPr>
          <p:cNvSpPr txBox="1"/>
          <p:nvPr/>
        </p:nvSpPr>
        <p:spPr>
          <a:xfrm>
            <a:off x="1440493" y="630849"/>
            <a:ext cx="9657567" cy="535531"/>
          </a:xfrm>
          <a:prstGeom prst="rect">
            <a:avLst/>
          </a:prstGeom>
          <a:noFill/>
        </p:spPr>
        <p:txBody>
          <a:bodyPr wrap="square">
            <a:spAutoFit/>
          </a:bodyPr>
          <a:lstStyle/>
          <a:p>
            <a:pPr fontAlgn="base">
              <a:lnSpc>
                <a:spcPct val="90000"/>
              </a:lnSpc>
              <a:spcBef>
                <a:spcPct val="0"/>
              </a:spcBef>
            </a:pP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Salient points relevant to Higher Education  </a:t>
            </a:r>
          </a:p>
        </p:txBody>
      </p:sp>
      <p:sp>
        <p:nvSpPr>
          <p:cNvPr id="5" name="TextBox 4">
            <a:extLst>
              <a:ext uri="{FF2B5EF4-FFF2-40B4-BE49-F238E27FC236}">
                <a16:creationId xmlns:a16="http://schemas.microsoft.com/office/drawing/2014/main" id="{01D1BED9-4EF9-8E2C-4837-1E62B89D6552}"/>
              </a:ext>
            </a:extLst>
          </p:cNvPr>
          <p:cNvSpPr txBox="1"/>
          <p:nvPr/>
        </p:nvSpPr>
        <p:spPr>
          <a:xfrm>
            <a:off x="1265127" y="1247261"/>
            <a:ext cx="10008297" cy="5109091"/>
          </a:xfrm>
          <a:prstGeom prst="rect">
            <a:avLst/>
          </a:prstGeom>
          <a:noFill/>
        </p:spPr>
        <p:txBody>
          <a:bodyPr wrap="square" rtlCol="0">
            <a:spAutoFit/>
          </a:bodyPr>
          <a:lstStyle/>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Less emphasis on learning outcomes</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Language barriers and learning in the local language</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Less emphasis on the true meaning of research</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Adapting to changes in technology</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Global standards of quality</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Multi-disciplinary approach to Higher education</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Lack of competitive peer-reviewed research funding </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Distance learning and online education</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Professional, academic, and career counselling</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Continuous Professional Development</a:t>
            </a:r>
          </a:p>
          <a:p>
            <a:pPr marL="457200" indent="-457200">
              <a:buFont typeface="+mj-lt"/>
              <a:buAutoNum type="arabicPeriod"/>
            </a:pPr>
            <a:r>
              <a:rPr lang="en-GB" sz="2800" dirty="0">
                <a:solidFill>
                  <a:srgbClr val="002060"/>
                </a:solidFill>
                <a:latin typeface="Arial" panose="020B0604020202020204" pitchFamily="34" charset="0"/>
                <a:cs typeface="Arial" panose="020B0604020202020204" pitchFamily="34" charset="0"/>
              </a:rPr>
              <a:t>Learning Transferable skills/ Skills for life</a:t>
            </a:r>
          </a:p>
          <a:p>
            <a:endParaRPr lang="en-GB" dirty="0"/>
          </a:p>
        </p:txBody>
      </p:sp>
      <p:pic>
        <p:nvPicPr>
          <p:cNvPr id="1026" name="Picture 2" descr="Higher Education Market Outlook 2023 ...">
            <a:extLst>
              <a:ext uri="{FF2B5EF4-FFF2-40B4-BE49-F238E27FC236}">
                <a16:creationId xmlns:a16="http://schemas.microsoft.com/office/drawing/2014/main" id="{134B6F82-3E62-5437-4C08-FD9794B59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544" y="5114246"/>
            <a:ext cx="2018252" cy="137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449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8401C-5107-7F6A-3005-462EBBADAB1A}"/>
              </a:ext>
            </a:extLst>
          </p:cNvPr>
          <p:cNvSpPr txBox="1"/>
          <p:nvPr/>
        </p:nvSpPr>
        <p:spPr>
          <a:xfrm>
            <a:off x="875191" y="382144"/>
            <a:ext cx="10665422" cy="590931"/>
          </a:xfrm>
          <a:prstGeom prst="rect">
            <a:avLst/>
          </a:prstGeom>
          <a:noFill/>
        </p:spPr>
        <p:txBody>
          <a:bodyPr wrap="square">
            <a:spAutoFit/>
          </a:bodyPr>
          <a:lstStyle/>
          <a:p>
            <a:pPr algn="ctr">
              <a:lnSpc>
                <a:spcPct val="90000"/>
              </a:lnSpc>
              <a:spcBef>
                <a:spcPct val="0"/>
              </a:spcBef>
            </a:pPr>
            <a:r>
              <a:rPr lang="en-GB" sz="3600" b="1" dirty="0">
                <a:solidFill>
                  <a:srgbClr val="0070C0"/>
                </a:solidFill>
                <a:latin typeface="Avenir Next LT Pro" panose="020B0504020202020204" pitchFamily="34" charset="0"/>
                <a:ea typeface="+mj-ea"/>
                <a:cs typeface="+mj-cs"/>
              </a:rPr>
              <a:t>AI tools available today </a:t>
            </a:r>
          </a:p>
        </p:txBody>
      </p:sp>
      <p:graphicFrame>
        <p:nvGraphicFramePr>
          <p:cNvPr id="2" name="Table 1">
            <a:extLst>
              <a:ext uri="{FF2B5EF4-FFF2-40B4-BE49-F238E27FC236}">
                <a16:creationId xmlns:a16="http://schemas.microsoft.com/office/drawing/2014/main" id="{9089E974-A757-87E6-7601-8FF87F6FB3E3}"/>
              </a:ext>
            </a:extLst>
          </p:cNvPr>
          <p:cNvGraphicFramePr>
            <a:graphicFrameLocks noGrp="1"/>
          </p:cNvGraphicFramePr>
          <p:nvPr/>
        </p:nvGraphicFramePr>
        <p:xfrm>
          <a:off x="591971" y="1280158"/>
          <a:ext cx="11231862" cy="3645155"/>
        </p:xfrm>
        <a:graphic>
          <a:graphicData uri="http://schemas.openxmlformats.org/drawingml/2006/table">
            <a:tbl>
              <a:tblPr firstRow="1" firstCol="1" bandRow="1">
                <a:tableStyleId>{5C22544A-7EE6-4342-B048-85BDC9FD1C3A}</a:tableStyleId>
              </a:tblPr>
              <a:tblGrid>
                <a:gridCol w="1774650">
                  <a:extLst>
                    <a:ext uri="{9D8B030D-6E8A-4147-A177-3AD203B41FA5}">
                      <a16:colId xmlns:a16="http://schemas.microsoft.com/office/drawing/2014/main" val="3696038798"/>
                    </a:ext>
                  </a:extLst>
                </a:gridCol>
                <a:gridCol w="2363689">
                  <a:extLst>
                    <a:ext uri="{9D8B030D-6E8A-4147-A177-3AD203B41FA5}">
                      <a16:colId xmlns:a16="http://schemas.microsoft.com/office/drawing/2014/main" val="3040024836"/>
                    </a:ext>
                  </a:extLst>
                </a:gridCol>
                <a:gridCol w="1909036">
                  <a:extLst>
                    <a:ext uri="{9D8B030D-6E8A-4147-A177-3AD203B41FA5}">
                      <a16:colId xmlns:a16="http://schemas.microsoft.com/office/drawing/2014/main" val="3235963962"/>
                    </a:ext>
                  </a:extLst>
                </a:gridCol>
                <a:gridCol w="2270732">
                  <a:extLst>
                    <a:ext uri="{9D8B030D-6E8A-4147-A177-3AD203B41FA5}">
                      <a16:colId xmlns:a16="http://schemas.microsoft.com/office/drawing/2014/main" val="1197732243"/>
                    </a:ext>
                  </a:extLst>
                </a:gridCol>
                <a:gridCol w="2913755">
                  <a:extLst>
                    <a:ext uri="{9D8B030D-6E8A-4147-A177-3AD203B41FA5}">
                      <a16:colId xmlns:a16="http://schemas.microsoft.com/office/drawing/2014/main" val="309815651"/>
                    </a:ext>
                  </a:extLst>
                </a:gridCol>
              </a:tblGrid>
              <a:tr h="660658">
                <a:tc>
                  <a:txBody>
                    <a:bodyPr/>
                    <a:lstStyle/>
                    <a:p>
                      <a:pPr algn="ctr">
                        <a:lnSpc>
                          <a:spcPct val="107000"/>
                        </a:lnSpc>
                        <a:spcAft>
                          <a:spcPts val="800"/>
                        </a:spcAft>
                      </a:pPr>
                      <a:r>
                        <a:rPr lang="en-GB" sz="2400" kern="100" dirty="0">
                          <a:solidFill>
                            <a:schemeClr val="accent1"/>
                          </a:solidFill>
                          <a:effectLst/>
                          <a:latin typeface="Arial" panose="020B0604020202020204" pitchFamily="34" charset="0"/>
                          <a:cs typeface="Arial" panose="020B0604020202020204" pitchFamily="34" charset="0"/>
                        </a:rPr>
                        <a:t>TEXT</a:t>
                      </a:r>
                      <a:endParaRPr lang="en-GB" sz="2400" kern="100" dirty="0">
                        <a:solidFill>
                          <a:schemeClr val="accent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gn="ctr">
                        <a:lnSpc>
                          <a:spcPct val="107000"/>
                        </a:lnSpc>
                        <a:spcAft>
                          <a:spcPts val="800"/>
                        </a:spcAft>
                      </a:pPr>
                      <a:r>
                        <a:rPr lang="en-GB" sz="2400" kern="100" dirty="0">
                          <a:solidFill>
                            <a:schemeClr val="accent1"/>
                          </a:solidFill>
                          <a:effectLst/>
                          <a:latin typeface="Arial" panose="020B0604020202020204" pitchFamily="34" charset="0"/>
                          <a:cs typeface="Arial" panose="020B0604020202020204" pitchFamily="34" charset="0"/>
                        </a:rPr>
                        <a:t>IMAGES</a:t>
                      </a:r>
                      <a:endParaRPr lang="en-GB" sz="2400" kern="100" dirty="0">
                        <a:solidFill>
                          <a:schemeClr val="accent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gn="ctr">
                        <a:lnSpc>
                          <a:spcPct val="107000"/>
                        </a:lnSpc>
                        <a:spcAft>
                          <a:spcPts val="800"/>
                        </a:spcAft>
                      </a:pPr>
                      <a:r>
                        <a:rPr lang="en-GB" sz="2400" kern="100" dirty="0">
                          <a:solidFill>
                            <a:schemeClr val="accent1"/>
                          </a:solidFill>
                          <a:effectLst/>
                          <a:latin typeface="Arial" panose="020B0604020202020204" pitchFamily="34" charset="0"/>
                          <a:cs typeface="Arial" panose="020B0604020202020204" pitchFamily="34" charset="0"/>
                        </a:rPr>
                        <a:t>VIDEOS</a:t>
                      </a:r>
                      <a:endParaRPr lang="en-GB" sz="2400" kern="100" dirty="0">
                        <a:solidFill>
                          <a:schemeClr val="accent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gn="ctr">
                        <a:lnSpc>
                          <a:spcPct val="107000"/>
                        </a:lnSpc>
                        <a:spcAft>
                          <a:spcPts val="800"/>
                        </a:spcAft>
                      </a:pPr>
                      <a:r>
                        <a:rPr lang="en-GB" sz="2400" kern="100" dirty="0">
                          <a:solidFill>
                            <a:schemeClr val="accent1"/>
                          </a:solidFill>
                          <a:effectLst/>
                          <a:latin typeface="Arial" panose="020B0604020202020204" pitchFamily="34" charset="0"/>
                          <a:cs typeface="Arial" panose="020B0604020202020204" pitchFamily="34" charset="0"/>
                        </a:rPr>
                        <a:t>RESEARCH</a:t>
                      </a:r>
                      <a:endParaRPr lang="en-GB" sz="2400" kern="100" dirty="0">
                        <a:solidFill>
                          <a:schemeClr val="accent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gn="ctr">
                        <a:lnSpc>
                          <a:spcPct val="107000"/>
                        </a:lnSpc>
                        <a:spcAft>
                          <a:spcPts val="800"/>
                        </a:spcAft>
                      </a:pPr>
                      <a:r>
                        <a:rPr lang="en-GB" sz="2400" kern="100" dirty="0">
                          <a:solidFill>
                            <a:schemeClr val="accent1"/>
                          </a:solidFill>
                          <a:effectLst/>
                          <a:latin typeface="Arial" panose="020B0604020202020204" pitchFamily="34" charset="0"/>
                          <a:cs typeface="Arial" panose="020B0604020202020204" pitchFamily="34" charset="0"/>
                        </a:rPr>
                        <a:t>TRANSLATION</a:t>
                      </a:r>
                      <a:endParaRPr lang="en-GB" sz="2400" kern="100" dirty="0">
                        <a:solidFill>
                          <a:schemeClr val="accent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2380783531"/>
                  </a:ext>
                </a:extLst>
              </a:tr>
              <a:tr h="416813">
                <a:tc>
                  <a:txBody>
                    <a:bodyPr/>
                    <a:lstStyle/>
                    <a:p>
                      <a:pPr>
                        <a:lnSpc>
                          <a:spcPct val="107000"/>
                        </a:lnSpc>
                        <a:spcAft>
                          <a:spcPts val="800"/>
                        </a:spcAft>
                      </a:pPr>
                      <a:r>
                        <a:rPr lang="en-GB" sz="2400" kern="100" dirty="0">
                          <a:solidFill>
                            <a:srgbClr val="002060"/>
                          </a:solidFill>
                          <a:effectLst/>
                          <a:latin typeface="Arial Narrow" panose="020B0606020202030204" pitchFamily="34" charset="0"/>
                          <a:cs typeface="Arial" panose="020B0604020202020204" pitchFamily="34" charset="0"/>
                        </a:rPr>
                        <a:t>Co-pilot</a:t>
                      </a:r>
                      <a:endParaRPr lang="en-GB" sz="2400"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Leonardo</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Synthesia ai</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Consensus</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Deep L </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19481686"/>
                  </a:ext>
                </a:extLst>
              </a:tr>
              <a:tr h="416813">
                <a:tc>
                  <a:txBody>
                    <a:bodyPr/>
                    <a:lstStyle/>
                    <a:p>
                      <a:pPr>
                        <a:lnSpc>
                          <a:spcPct val="107000"/>
                        </a:lnSpc>
                        <a:spcAft>
                          <a:spcPts val="800"/>
                        </a:spcAft>
                      </a:pPr>
                      <a:r>
                        <a:rPr lang="en-GB" sz="2400" kern="100" dirty="0">
                          <a:solidFill>
                            <a:srgbClr val="002060"/>
                          </a:solidFill>
                          <a:effectLst/>
                          <a:latin typeface="Arial Narrow" panose="020B0606020202030204" pitchFamily="34" charset="0"/>
                          <a:cs typeface="Arial" panose="020B0604020202020204" pitchFamily="34" charset="0"/>
                        </a:rPr>
                        <a:t>ChatGPT</a:t>
                      </a:r>
                      <a:endParaRPr lang="en-GB" sz="2400"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Getimg.ai</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Canva</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Scispace</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Reverso</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2205475680"/>
                  </a:ext>
                </a:extLst>
              </a:tr>
              <a:tr h="416813">
                <a:tc>
                  <a:txBody>
                    <a:bodyPr/>
                    <a:lstStyle/>
                    <a:p>
                      <a:pPr>
                        <a:lnSpc>
                          <a:spcPct val="107000"/>
                        </a:lnSpc>
                        <a:spcAft>
                          <a:spcPts val="800"/>
                        </a:spcAft>
                      </a:pPr>
                      <a:r>
                        <a:rPr lang="en-GB" sz="2400" kern="100" dirty="0" err="1">
                          <a:solidFill>
                            <a:srgbClr val="002060"/>
                          </a:solidFill>
                          <a:effectLst/>
                          <a:latin typeface="Arial Narrow" panose="020B0606020202030204" pitchFamily="34" charset="0"/>
                          <a:cs typeface="Arial" panose="020B0604020202020204" pitchFamily="34" charset="0"/>
                        </a:rPr>
                        <a:t>Quillbot</a:t>
                      </a:r>
                      <a:endParaRPr lang="en-GB" sz="2400"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Gooeyimages.ai</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err="1">
                          <a:solidFill>
                            <a:srgbClr val="002060"/>
                          </a:solidFill>
                          <a:effectLst/>
                          <a:latin typeface="Arial Narrow" panose="020B0606020202030204" pitchFamily="34" charset="0"/>
                          <a:cs typeface="Arial" panose="020B0604020202020204" pitchFamily="34" charset="0"/>
                        </a:rPr>
                        <a:t>Invideo</a:t>
                      </a:r>
                      <a:r>
                        <a:rPr lang="en-GB" sz="2400" b="1" kern="100" dirty="0">
                          <a:solidFill>
                            <a:srgbClr val="002060"/>
                          </a:solidFill>
                          <a:effectLst/>
                          <a:latin typeface="Arial Narrow" panose="020B0606020202030204" pitchFamily="34" charset="0"/>
                          <a:cs typeface="Arial" panose="020B0604020202020204" pitchFamily="34" charset="0"/>
                        </a:rPr>
                        <a:t> ai</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Semantic scholar</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Wordvice.AI</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1379171618"/>
                  </a:ext>
                </a:extLst>
              </a:tr>
              <a:tr h="466606">
                <a:tc>
                  <a:txBody>
                    <a:bodyPr/>
                    <a:lstStyle/>
                    <a:p>
                      <a:pPr>
                        <a:lnSpc>
                          <a:spcPct val="107000"/>
                        </a:lnSpc>
                        <a:spcAft>
                          <a:spcPts val="800"/>
                        </a:spcAft>
                      </a:pPr>
                      <a:r>
                        <a:rPr lang="en-GB" sz="2400" kern="100" dirty="0">
                          <a:solidFill>
                            <a:srgbClr val="002060"/>
                          </a:solidFill>
                          <a:effectLst/>
                          <a:latin typeface="Arial Narrow" panose="020B0606020202030204" pitchFamily="34" charset="0"/>
                          <a:cs typeface="Arial" panose="020B0604020202020204" pitchFamily="34" charset="0"/>
                        </a:rPr>
                        <a:t>Grammarly</a:t>
                      </a:r>
                      <a:endParaRPr lang="en-GB" sz="2400"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err="1">
                          <a:solidFill>
                            <a:srgbClr val="002060"/>
                          </a:solidFill>
                          <a:effectLst/>
                          <a:latin typeface="Arial Narrow" panose="020B0606020202030204" pitchFamily="34" charset="0"/>
                          <a:cs typeface="Arial" panose="020B0604020202020204" pitchFamily="34" charset="0"/>
                        </a:rPr>
                        <a:t>Dalle</a:t>
                      </a:r>
                      <a:r>
                        <a:rPr lang="en-GB" sz="2400" b="1" kern="100" dirty="0">
                          <a:solidFill>
                            <a:srgbClr val="002060"/>
                          </a:solidFill>
                          <a:effectLst/>
                          <a:latin typeface="Arial Narrow" panose="020B0606020202030204" pitchFamily="34" charset="0"/>
                          <a:cs typeface="Arial" panose="020B0604020202020204" pitchFamily="34" charset="0"/>
                        </a:rPr>
                        <a:t>-E</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err="1">
                          <a:solidFill>
                            <a:srgbClr val="002060"/>
                          </a:solidFill>
                          <a:effectLst/>
                          <a:latin typeface="Arial Narrow" panose="020B0606020202030204" pitchFamily="34" charset="0"/>
                          <a:cs typeface="Arial" panose="020B0604020202020204" pitchFamily="34" charset="0"/>
                        </a:rPr>
                        <a:t>Flexclip</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Iris AI</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Google Translate</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247621988"/>
                  </a:ext>
                </a:extLst>
              </a:tr>
              <a:tr h="416813">
                <a:tc>
                  <a:txBody>
                    <a:bodyPr/>
                    <a:lstStyle/>
                    <a:p>
                      <a:pPr>
                        <a:lnSpc>
                          <a:spcPct val="107000"/>
                        </a:lnSpc>
                        <a:spcAft>
                          <a:spcPts val="800"/>
                        </a:spcAft>
                      </a:pPr>
                      <a:r>
                        <a:rPr lang="en-GB" sz="2400" kern="100">
                          <a:solidFill>
                            <a:srgbClr val="002060"/>
                          </a:solidFill>
                          <a:effectLst/>
                          <a:latin typeface="Arial Narrow" panose="020B0606020202030204" pitchFamily="34" charset="0"/>
                          <a:cs typeface="Arial" panose="020B0604020202020204" pitchFamily="34" charset="0"/>
                        </a:rPr>
                        <a:t>Rytr</a:t>
                      </a:r>
                      <a:endParaRPr lang="en-GB" sz="2400"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Midjourney</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err="1">
                          <a:solidFill>
                            <a:srgbClr val="002060"/>
                          </a:solidFill>
                          <a:effectLst/>
                          <a:latin typeface="Arial Narrow" panose="020B0606020202030204" pitchFamily="34" charset="0"/>
                          <a:cs typeface="Arial" panose="020B0604020202020204" pitchFamily="34" charset="0"/>
                        </a:rPr>
                        <a:t>Animaker</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err="1">
                          <a:solidFill>
                            <a:srgbClr val="002060"/>
                          </a:solidFill>
                          <a:effectLst/>
                          <a:latin typeface="Arial Narrow" panose="020B0606020202030204" pitchFamily="34" charset="0"/>
                          <a:cs typeface="Arial" panose="020B0604020202020204" pitchFamily="34" charset="0"/>
                        </a:rPr>
                        <a:t>Scite</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Babylon</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1545138024"/>
                  </a:ext>
                </a:extLst>
              </a:tr>
              <a:tr h="433826">
                <a:tc>
                  <a:txBody>
                    <a:bodyPr/>
                    <a:lstStyle/>
                    <a:p>
                      <a:pPr>
                        <a:lnSpc>
                          <a:spcPct val="107000"/>
                        </a:lnSpc>
                        <a:spcAft>
                          <a:spcPts val="800"/>
                        </a:spcAft>
                      </a:pPr>
                      <a:r>
                        <a:rPr lang="en-GB" sz="2400" kern="100" dirty="0">
                          <a:solidFill>
                            <a:srgbClr val="002060"/>
                          </a:solidFill>
                          <a:effectLst/>
                          <a:latin typeface="Arial Narrow" panose="020B0606020202030204" pitchFamily="34" charset="0"/>
                          <a:cs typeface="Arial" panose="020B0604020202020204" pitchFamily="34" charset="0"/>
                        </a:rPr>
                        <a:t>Jasper</a:t>
                      </a:r>
                      <a:endParaRPr lang="en-GB" sz="2400"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Picsart</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Steve AI</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Jenni ai</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a:solidFill>
                            <a:srgbClr val="002060"/>
                          </a:solidFill>
                          <a:effectLst/>
                          <a:latin typeface="Arial Narrow" panose="020B0606020202030204" pitchFamily="34" charset="0"/>
                          <a:cs typeface="Arial" panose="020B0604020202020204" pitchFamily="34" charset="0"/>
                        </a:rPr>
                        <a:t>Microsoft Translate</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3729002873"/>
                  </a:ext>
                </a:extLst>
              </a:tr>
              <a:tr h="416813">
                <a:tc>
                  <a:txBody>
                    <a:bodyPr/>
                    <a:lstStyle/>
                    <a:p>
                      <a:pPr>
                        <a:lnSpc>
                          <a:spcPct val="107000"/>
                        </a:lnSpc>
                        <a:spcAft>
                          <a:spcPts val="800"/>
                        </a:spcAft>
                      </a:pPr>
                      <a:r>
                        <a:rPr lang="en-GB" sz="2400" kern="100" dirty="0">
                          <a:solidFill>
                            <a:srgbClr val="002060"/>
                          </a:solidFill>
                          <a:effectLst/>
                          <a:latin typeface="Arial Narrow" panose="020B0606020202030204" pitchFamily="34" charset="0"/>
                          <a:cs typeface="Arial" panose="020B0604020202020204" pitchFamily="34" charset="0"/>
                        </a:rPr>
                        <a:t>Perplexity</a:t>
                      </a:r>
                      <a:endParaRPr lang="en-GB" sz="2400"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Craiyon</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Videoleap</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a:solidFill>
                            <a:srgbClr val="002060"/>
                          </a:solidFill>
                          <a:effectLst/>
                          <a:latin typeface="Arial Narrow" panose="020B0606020202030204" pitchFamily="34" charset="0"/>
                          <a:cs typeface="Arial" panose="020B0604020202020204" pitchFamily="34" charset="0"/>
                        </a:rPr>
                        <a:t>Evernote</a:t>
                      </a:r>
                      <a:endParaRPr lang="en-GB" sz="2400" b="1" kern="10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tc>
                  <a:txBody>
                    <a:bodyPr/>
                    <a:lstStyle/>
                    <a:p>
                      <a:pPr>
                        <a:lnSpc>
                          <a:spcPct val="107000"/>
                        </a:lnSpc>
                        <a:spcAft>
                          <a:spcPts val="800"/>
                        </a:spcAft>
                      </a:pPr>
                      <a:r>
                        <a:rPr lang="en-GB" sz="2400" b="1" kern="100" dirty="0" err="1">
                          <a:solidFill>
                            <a:srgbClr val="002060"/>
                          </a:solidFill>
                          <a:effectLst/>
                          <a:latin typeface="Arial Narrow" panose="020B0606020202030204" pitchFamily="34" charset="0"/>
                          <a:cs typeface="Arial" panose="020B0604020202020204" pitchFamily="34" charset="0"/>
                        </a:rPr>
                        <a:t>Linguee</a:t>
                      </a:r>
                      <a:endParaRPr lang="en-GB" sz="2400" b="1" kern="100" dirty="0">
                        <a:solidFill>
                          <a:srgbClr val="002060"/>
                        </a:solidFill>
                        <a:effectLst/>
                        <a:latin typeface="Arial Narrow" panose="020B0606020202030204" pitchFamily="34" charset="0"/>
                        <a:ea typeface="Aptos" panose="020B0004020202020204" pitchFamily="34" charset="0"/>
                        <a:cs typeface="Arial" panose="020B0604020202020204" pitchFamily="34"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3">
                            <a:lumMod val="40000"/>
                            <a:lumOff val="60000"/>
                          </a:schemeClr>
                        </a:gs>
                      </a:gsLst>
                      <a:lin ang="5400000" scaled="1"/>
                    </a:gradFill>
                  </a:tcPr>
                </a:tc>
                <a:extLst>
                  <a:ext uri="{0D108BD9-81ED-4DB2-BD59-A6C34878D82A}">
                    <a16:rowId xmlns:a16="http://schemas.microsoft.com/office/drawing/2014/main" val="3976994577"/>
                  </a:ext>
                </a:extLst>
              </a:tr>
            </a:tbl>
          </a:graphicData>
        </a:graphic>
      </p:graphicFrame>
    </p:spTree>
    <p:extLst>
      <p:ext uri="{BB962C8B-B14F-4D97-AF65-F5344CB8AC3E}">
        <p14:creationId xmlns:p14="http://schemas.microsoft.com/office/powerpoint/2010/main" val="17507898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30857-019C-48DA-B1A1-6EE9E4D320B4}"/>
              </a:ext>
            </a:extLst>
          </p:cNvPr>
          <p:cNvSpPr>
            <a:spLocks noGrp="1"/>
          </p:cNvSpPr>
          <p:nvPr>
            <p:ph type="sldNum" sz="quarter" idx="12"/>
          </p:nvPr>
        </p:nvSpPr>
        <p:spPr>
          <a:xfrm>
            <a:off x="8610600" y="6356350"/>
            <a:ext cx="2743200" cy="365125"/>
          </a:xfrm>
        </p:spPr>
        <p:txBody>
          <a:bodyPr/>
          <a:lstStyle/>
          <a:p>
            <a:fld id="{10B37B4D-B1ED-498C-8838-3D6A4F27AD60}" type="slidenum">
              <a:rPr lang="en-GB" smtClean="0"/>
              <a:pPr/>
              <a:t>31</a:t>
            </a:fld>
            <a:endParaRPr lang="en-GB"/>
          </a:p>
        </p:txBody>
      </p:sp>
      <p:sp>
        <p:nvSpPr>
          <p:cNvPr id="7" name="TextBox 6">
            <a:extLst>
              <a:ext uri="{FF2B5EF4-FFF2-40B4-BE49-F238E27FC236}">
                <a16:creationId xmlns:a16="http://schemas.microsoft.com/office/drawing/2014/main" id="{CD8376F7-DD16-4756-A8A7-11F8C0DCD3B3}"/>
              </a:ext>
            </a:extLst>
          </p:cNvPr>
          <p:cNvSpPr txBox="1"/>
          <p:nvPr/>
        </p:nvSpPr>
        <p:spPr>
          <a:xfrm>
            <a:off x="1234129" y="517682"/>
            <a:ext cx="7847881" cy="615553"/>
          </a:xfrm>
          <a:prstGeom prst="rect">
            <a:avLst/>
          </a:prstGeom>
          <a:noFill/>
        </p:spPr>
        <p:txBody>
          <a:bodyPr wrap="square">
            <a:spAutoFit/>
          </a:bodyPr>
          <a:lstStyle/>
          <a:p>
            <a:pPr fontAlgn="base"/>
            <a:r>
              <a:rPr lang="en-GB" sz="3400" b="1" dirty="0">
                <a:solidFill>
                  <a:srgbClr val="1358A9"/>
                </a:solidFill>
                <a:latin typeface="Arial" panose="020B0604020202020204" pitchFamily="34" charset="0"/>
                <a:cs typeface="Arial" panose="020B0604020202020204" pitchFamily="34" charset="0"/>
              </a:rPr>
              <a:t>What are Goblin Tools ?</a:t>
            </a:r>
          </a:p>
        </p:txBody>
      </p:sp>
      <p:sp>
        <p:nvSpPr>
          <p:cNvPr id="23" name="TextBox 22">
            <a:extLst>
              <a:ext uri="{FF2B5EF4-FFF2-40B4-BE49-F238E27FC236}">
                <a16:creationId xmlns:a16="http://schemas.microsoft.com/office/drawing/2014/main" id="{07474923-A143-437B-955F-0E3D29138866}"/>
              </a:ext>
            </a:extLst>
          </p:cNvPr>
          <p:cNvSpPr txBox="1"/>
          <p:nvPr/>
        </p:nvSpPr>
        <p:spPr>
          <a:xfrm>
            <a:off x="1234129" y="1448119"/>
            <a:ext cx="9496933" cy="3416320"/>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Created by Bram De </a:t>
            </a:r>
            <a:r>
              <a:rPr lang="en-GB" sz="2400" dirty="0" err="1">
                <a:solidFill>
                  <a:srgbClr val="002060"/>
                </a:solidFill>
                <a:latin typeface="Tahoma" panose="020B0604030504040204" pitchFamily="34" charset="0"/>
                <a:ea typeface="Tahoma" panose="020B0604030504040204" pitchFamily="34" charset="0"/>
                <a:cs typeface="Tahoma" panose="020B0604030504040204" pitchFamily="34" charset="0"/>
              </a:rPr>
              <a:t>Buyser</a:t>
            </a: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 a freelance software engineer</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Collection of small, simple, single-task tools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Designed to help neurodiverse people (anxiety) with tasks they find overwhelming or difficult.</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Most of the tools use AI technologies to achieve their goals. </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Currently this includes OpenAI's models. As the tools improve, the intent is to move to an open source alternative.</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Goblin tools are free to use and it will stay free, without advertisements or paywalls. </a:t>
            </a:r>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2D52A8BC-0ED0-DFCC-E9A7-CDFF0E59D801}"/>
              </a:ext>
            </a:extLst>
          </p:cNvPr>
          <p:cNvPicPr>
            <a:picLocks noChangeAspect="1"/>
          </p:cNvPicPr>
          <p:nvPr/>
        </p:nvPicPr>
        <p:blipFill>
          <a:blip r:embed="rId2"/>
          <a:stretch>
            <a:fillRect/>
          </a:stretch>
        </p:blipFill>
        <p:spPr>
          <a:xfrm>
            <a:off x="10279117" y="136525"/>
            <a:ext cx="1631731" cy="1264592"/>
          </a:xfrm>
          <a:prstGeom prst="rect">
            <a:avLst/>
          </a:prstGeom>
        </p:spPr>
      </p:pic>
    </p:spTree>
    <p:extLst>
      <p:ext uri="{BB962C8B-B14F-4D97-AF65-F5344CB8AC3E}">
        <p14:creationId xmlns:p14="http://schemas.microsoft.com/office/powerpoint/2010/main" val="481859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000" fill="hold"/>
                                        <p:tgtEl>
                                          <p:spTgt spid="23"/>
                                        </p:tgtEl>
                                        <p:attrNameLst>
                                          <p:attrName>ppt_x</p:attrName>
                                        </p:attrNameLst>
                                      </p:cBhvr>
                                      <p:tavLst>
                                        <p:tav tm="0">
                                          <p:val>
                                            <p:strVal val="1+#ppt_w/2"/>
                                          </p:val>
                                        </p:tav>
                                        <p:tav tm="100000">
                                          <p:val>
                                            <p:strVal val="#ppt_x"/>
                                          </p:val>
                                        </p:tav>
                                      </p:tavLst>
                                    </p:anim>
                                    <p:anim calcmode="lin" valueType="num">
                                      <p:cBhvr additive="base">
                                        <p:cTn id="13"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D34341-D1DC-CA12-ED05-4B532E77598B}"/>
              </a:ext>
            </a:extLst>
          </p:cNvPr>
          <p:cNvSpPr>
            <a:spLocks noGrp="1"/>
          </p:cNvSpPr>
          <p:nvPr>
            <p:ph type="sldNum" sz="quarter" idx="12"/>
          </p:nvPr>
        </p:nvSpPr>
        <p:spPr/>
        <p:txBody>
          <a:bodyPr/>
          <a:lstStyle/>
          <a:p>
            <a:fld id="{10B37B4D-B1ED-498C-8838-3D6A4F27AD60}" type="slidenum">
              <a:rPr lang="en-GB" smtClean="0"/>
              <a:t>32</a:t>
            </a:fld>
            <a:endParaRPr lang="en-GB"/>
          </a:p>
        </p:txBody>
      </p:sp>
      <p:pic>
        <p:nvPicPr>
          <p:cNvPr id="4" name="Picture 3">
            <a:extLst>
              <a:ext uri="{FF2B5EF4-FFF2-40B4-BE49-F238E27FC236}">
                <a16:creationId xmlns:a16="http://schemas.microsoft.com/office/drawing/2014/main" id="{F117B851-809D-16F2-C2D6-2BCAC76DAB5A}"/>
              </a:ext>
            </a:extLst>
          </p:cNvPr>
          <p:cNvPicPr>
            <a:picLocks noChangeAspect="1"/>
          </p:cNvPicPr>
          <p:nvPr/>
        </p:nvPicPr>
        <p:blipFill>
          <a:blip r:embed="rId2"/>
          <a:stretch>
            <a:fillRect/>
          </a:stretch>
        </p:blipFill>
        <p:spPr>
          <a:xfrm>
            <a:off x="624723" y="1226025"/>
            <a:ext cx="11125434" cy="4085120"/>
          </a:xfrm>
          <a:prstGeom prst="rect">
            <a:avLst/>
          </a:prstGeom>
          <a:ln w="28575">
            <a:solidFill>
              <a:schemeClr val="tx1"/>
            </a:solidFill>
          </a:ln>
        </p:spPr>
      </p:pic>
      <p:pic>
        <p:nvPicPr>
          <p:cNvPr id="12" name="Picture 11">
            <a:extLst>
              <a:ext uri="{FF2B5EF4-FFF2-40B4-BE49-F238E27FC236}">
                <a16:creationId xmlns:a16="http://schemas.microsoft.com/office/drawing/2014/main" id="{CD757C8D-279F-C7A9-C82B-2CD48BABFD93}"/>
              </a:ext>
            </a:extLst>
          </p:cNvPr>
          <p:cNvPicPr>
            <a:picLocks noChangeAspect="1"/>
          </p:cNvPicPr>
          <p:nvPr/>
        </p:nvPicPr>
        <p:blipFill>
          <a:blip r:embed="rId3"/>
          <a:stretch>
            <a:fillRect/>
          </a:stretch>
        </p:blipFill>
        <p:spPr>
          <a:xfrm>
            <a:off x="4894568" y="1771807"/>
            <a:ext cx="4893169" cy="3970625"/>
          </a:xfrm>
          <a:prstGeom prst="rect">
            <a:avLst/>
          </a:prstGeom>
          <a:ln w="22225">
            <a:solidFill>
              <a:schemeClr val="tx1"/>
            </a:solidFill>
          </a:ln>
        </p:spPr>
      </p:pic>
      <p:sp>
        <p:nvSpPr>
          <p:cNvPr id="16" name="TextBox 15">
            <a:extLst>
              <a:ext uri="{FF2B5EF4-FFF2-40B4-BE49-F238E27FC236}">
                <a16:creationId xmlns:a16="http://schemas.microsoft.com/office/drawing/2014/main" id="{780E8284-3774-E18E-1D07-F6574AB867AD}"/>
              </a:ext>
            </a:extLst>
          </p:cNvPr>
          <p:cNvSpPr txBox="1"/>
          <p:nvPr/>
        </p:nvSpPr>
        <p:spPr>
          <a:xfrm>
            <a:off x="3691737" y="427441"/>
            <a:ext cx="609600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Goblin Tools – </a:t>
            </a:r>
            <a:r>
              <a:rPr lang="en-GB" sz="3200" b="1" dirty="0" err="1">
                <a:solidFill>
                  <a:srgbClr val="1358A9"/>
                </a:solidFill>
                <a:latin typeface="Arial" panose="020B0604020202020204" pitchFamily="34" charset="0"/>
                <a:cs typeface="Arial" panose="020B0604020202020204" pitchFamily="34" charset="0"/>
              </a:rPr>
              <a:t>MagicToDo</a:t>
            </a:r>
            <a:r>
              <a:rPr lang="en-GB" sz="3200" b="1" dirty="0">
                <a:solidFill>
                  <a:srgbClr val="1358A9"/>
                </a:solidFill>
                <a:latin typeface="Arial" panose="020B0604020202020204" pitchFamily="34" charset="0"/>
                <a:cs typeface="Arial" panose="020B0604020202020204" pitchFamily="34" charset="0"/>
              </a:rPr>
              <a:t> </a:t>
            </a:r>
            <a:endParaRPr lang="en-GB" sz="3200" dirty="0"/>
          </a:p>
        </p:txBody>
      </p:sp>
    </p:spTree>
    <p:extLst>
      <p:ext uri="{BB962C8B-B14F-4D97-AF65-F5344CB8AC3E}">
        <p14:creationId xmlns:p14="http://schemas.microsoft.com/office/powerpoint/2010/main" val="152711318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D34341-D1DC-CA12-ED05-4B532E77598B}"/>
              </a:ext>
            </a:extLst>
          </p:cNvPr>
          <p:cNvSpPr>
            <a:spLocks noGrp="1"/>
          </p:cNvSpPr>
          <p:nvPr>
            <p:ph type="sldNum" sz="quarter" idx="12"/>
          </p:nvPr>
        </p:nvSpPr>
        <p:spPr/>
        <p:txBody>
          <a:bodyPr/>
          <a:lstStyle/>
          <a:p>
            <a:fld id="{10B37B4D-B1ED-498C-8838-3D6A4F27AD60}" type="slidenum">
              <a:rPr lang="en-GB" smtClean="0"/>
              <a:t>33</a:t>
            </a:fld>
            <a:endParaRPr lang="en-GB"/>
          </a:p>
        </p:txBody>
      </p:sp>
      <p:pic>
        <p:nvPicPr>
          <p:cNvPr id="34" name="Picture 33">
            <a:extLst>
              <a:ext uri="{FF2B5EF4-FFF2-40B4-BE49-F238E27FC236}">
                <a16:creationId xmlns:a16="http://schemas.microsoft.com/office/drawing/2014/main" id="{AFBBE4CF-DF31-1B2F-4173-C9615496737C}"/>
              </a:ext>
            </a:extLst>
          </p:cNvPr>
          <p:cNvPicPr>
            <a:picLocks noChangeAspect="1"/>
          </p:cNvPicPr>
          <p:nvPr/>
        </p:nvPicPr>
        <p:blipFill>
          <a:blip r:embed="rId2"/>
          <a:stretch>
            <a:fillRect/>
          </a:stretch>
        </p:blipFill>
        <p:spPr>
          <a:xfrm>
            <a:off x="1603819" y="4013200"/>
            <a:ext cx="2114550" cy="2343150"/>
          </a:xfrm>
          <a:prstGeom prst="rect">
            <a:avLst/>
          </a:prstGeom>
          <a:ln w="15875">
            <a:solidFill>
              <a:schemeClr val="tx1"/>
            </a:solidFill>
          </a:ln>
        </p:spPr>
      </p:pic>
      <p:sp>
        <p:nvSpPr>
          <p:cNvPr id="37" name="TextBox 36">
            <a:extLst>
              <a:ext uri="{FF2B5EF4-FFF2-40B4-BE49-F238E27FC236}">
                <a16:creationId xmlns:a16="http://schemas.microsoft.com/office/drawing/2014/main" id="{26FBA018-7792-F911-F105-B71BFC8DA9A9}"/>
              </a:ext>
            </a:extLst>
          </p:cNvPr>
          <p:cNvSpPr txBox="1"/>
          <p:nvPr/>
        </p:nvSpPr>
        <p:spPr>
          <a:xfrm>
            <a:off x="541823" y="2560729"/>
            <a:ext cx="1410497"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Breaking things down so you don't</a:t>
            </a:r>
          </a:p>
        </p:txBody>
      </p:sp>
      <p:sp>
        <p:nvSpPr>
          <p:cNvPr id="42" name="TextBox 41">
            <a:extLst>
              <a:ext uri="{FF2B5EF4-FFF2-40B4-BE49-F238E27FC236}">
                <a16:creationId xmlns:a16="http://schemas.microsoft.com/office/drawing/2014/main" id="{6757F729-29A1-B8DC-D420-2FCDA20BC993}"/>
              </a:ext>
            </a:extLst>
          </p:cNvPr>
          <p:cNvSpPr txBox="1"/>
          <p:nvPr/>
        </p:nvSpPr>
        <p:spPr>
          <a:xfrm>
            <a:off x="2170756" y="2601370"/>
            <a:ext cx="1669927"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Turn the spicy thoughts into classy ones</a:t>
            </a:r>
          </a:p>
        </p:txBody>
      </p:sp>
      <p:sp>
        <p:nvSpPr>
          <p:cNvPr id="43" name="TextBox 42">
            <a:extLst>
              <a:ext uri="{FF2B5EF4-FFF2-40B4-BE49-F238E27FC236}">
                <a16:creationId xmlns:a16="http://schemas.microsoft.com/office/drawing/2014/main" id="{7B618440-A7DE-A1A6-28B6-138703CA74ED}"/>
              </a:ext>
            </a:extLst>
          </p:cNvPr>
          <p:cNvSpPr txBox="1"/>
          <p:nvPr/>
        </p:nvSpPr>
        <p:spPr>
          <a:xfrm>
            <a:off x="5758765" y="2651140"/>
            <a:ext cx="1425053"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Give me the crash course</a:t>
            </a:r>
          </a:p>
        </p:txBody>
      </p:sp>
      <p:sp>
        <p:nvSpPr>
          <p:cNvPr id="44" name="TextBox 43">
            <a:extLst>
              <a:ext uri="{FF2B5EF4-FFF2-40B4-BE49-F238E27FC236}">
                <a16:creationId xmlns:a16="http://schemas.microsoft.com/office/drawing/2014/main" id="{14D01AFF-3B1C-4361-1429-79597904BCAD}"/>
              </a:ext>
            </a:extLst>
          </p:cNvPr>
          <p:cNvSpPr txBox="1"/>
          <p:nvPr/>
        </p:nvSpPr>
        <p:spPr>
          <a:xfrm>
            <a:off x="7420027" y="2646643"/>
            <a:ext cx="1507837"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How long will this take</a:t>
            </a:r>
          </a:p>
        </p:txBody>
      </p:sp>
      <p:sp>
        <p:nvSpPr>
          <p:cNvPr id="45" name="TextBox 44">
            <a:extLst>
              <a:ext uri="{FF2B5EF4-FFF2-40B4-BE49-F238E27FC236}">
                <a16:creationId xmlns:a16="http://schemas.microsoft.com/office/drawing/2014/main" id="{FBDD74D3-AAC5-CAD5-CBF2-0DEC651B400A}"/>
              </a:ext>
            </a:extLst>
          </p:cNvPr>
          <p:cNvSpPr txBox="1"/>
          <p:nvPr/>
        </p:nvSpPr>
        <p:spPr>
          <a:xfrm>
            <a:off x="4155161" y="2581995"/>
            <a:ext cx="1425053"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Am I misreading the tone of this?</a:t>
            </a:r>
          </a:p>
        </p:txBody>
      </p:sp>
      <p:pic>
        <p:nvPicPr>
          <p:cNvPr id="47" name="Picture 46">
            <a:extLst>
              <a:ext uri="{FF2B5EF4-FFF2-40B4-BE49-F238E27FC236}">
                <a16:creationId xmlns:a16="http://schemas.microsoft.com/office/drawing/2014/main" id="{E7697B8A-1BAA-2ED9-1EEE-6A0F7C944E5C}"/>
              </a:ext>
            </a:extLst>
          </p:cNvPr>
          <p:cNvPicPr>
            <a:picLocks noChangeAspect="1"/>
          </p:cNvPicPr>
          <p:nvPr/>
        </p:nvPicPr>
        <p:blipFill>
          <a:blip r:embed="rId3"/>
          <a:stretch>
            <a:fillRect/>
          </a:stretch>
        </p:blipFill>
        <p:spPr>
          <a:xfrm>
            <a:off x="231139" y="1139226"/>
            <a:ext cx="11729722" cy="1155505"/>
          </a:xfrm>
          <a:prstGeom prst="rect">
            <a:avLst/>
          </a:prstGeom>
          <a:ln w="38100">
            <a:solidFill>
              <a:srgbClr val="C00000"/>
            </a:solidFill>
          </a:ln>
        </p:spPr>
      </p:pic>
      <p:pic>
        <p:nvPicPr>
          <p:cNvPr id="49" name="Picture 48">
            <a:extLst>
              <a:ext uri="{FF2B5EF4-FFF2-40B4-BE49-F238E27FC236}">
                <a16:creationId xmlns:a16="http://schemas.microsoft.com/office/drawing/2014/main" id="{93BDF81C-3CEE-E98F-C4EC-E856ED47D65A}"/>
              </a:ext>
            </a:extLst>
          </p:cNvPr>
          <p:cNvPicPr>
            <a:picLocks noChangeAspect="1"/>
          </p:cNvPicPr>
          <p:nvPr/>
        </p:nvPicPr>
        <p:blipFill>
          <a:blip r:embed="rId4"/>
          <a:stretch>
            <a:fillRect/>
          </a:stretch>
        </p:blipFill>
        <p:spPr>
          <a:xfrm>
            <a:off x="4217667" y="4356851"/>
            <a:ext cx="1946817" cy="528606"/>
          </a:xfrm>
          <a:prstGeom prst="rect">
            <a:avLst/>
          </a:prstGeom>
          <a:ln w="15875">
            <a:solidFill>
              <a:schemeClr val="tx1"/>
            </a:solidFill>
          </a:ln>
        </p:spPr>
      </p:pic>
      <p:pic>
        <p:nvPicPr>
          <p:cNvPr id="51" name="Picture 50">
            <a:extLst>
              <a:ext uri="{FF2B5EF4-FFF2-40B4-BE49-F238E27FC236}">
                <a16:creationId xmlns:a16="http://schemas.microsoft.com/office/drawing/2014/main" id="{EC2C1422-363C-17EE-304D-7A809DD0D8EF}"/>
              </a:ext>
            </a:extLst>
          </p:cNvPr>
          <p:cNvPicPr>
            <a:picLocks noChangeAspect="1"/>
          </p:cNvPicPr>
          <p:nvPr/>
        </p:nvPicPr>
        <p:blipFill>
          <a:blip r:embed="rId5"/>
          <a:stretch>
            <a:fillRect/>
          </a:stretch>
        </p:blipFill>
        <p:spPr>
          <a:xfrm>
            <a:off x="3969062" y="5098065"/>
            <a:ext cx="7514771" cy="1025613"/>
          </a:xfrm>
          <a:prstGeom prst="rect">
            <a:avLst/>
          </a:prstGeom>
          <a:ln w="15875">
            <a:solidFill>
              <a:schemeClr val="tx1"/>
            </a:solidFill>
          </a:ln>
        </p:spPr>
      </p:pic>
      <p:sp>
        <p:nvSpPr>
          <p:cNvPr id="52" name="TextBox 51">
            <a:extLst>
              <a:ext uri="{FF2B5EF4-FFF2-40B4-BE49-F238E27FC236}">
                <a16:creationId xmlns:a16="http://schemas.microsoft.com/office/drawing/2014/main" id="{1A1705D9-9619-FE34-F20D-938FAF1933B1}"/>
              </a:ext>
            </a:extLst>
          </p:cNvPr>
          <p:cNvSpPr txBox="1"/>
          <p:nvPr/>
        </p:nvSpPr>
        <p:spPr>
          <a:xfrm>
            <a:off x="10667395" y="2617997"/>
            <a:ext cx="1156671" cy="1200329"/>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What am I having for lunch ?</a:t>
            </a:r>
          </a:p>
        </p:txBody>
      </p:sp>
      <p:sp>
        <p:nvSpPr>
          <p:cNvPr id="53" name="TextBox 52">
            <a:extLst>
              <a:ext uri="{FF2B5EF4-FFF2-40B4-BE49-F238E27FC236}">
                <a16:creationId xmlns:a16="http://schemas.microsoft.com/office/drawing/2014/main" id="{3D4F5C7A-C957-887B-CEAC-CB213BB1C048}"/>
              </a:ext>
            </a:extLst>
          </p:cNvPr>
          <p:cNvSpPr txBox="1"/>
          <p:nvPr/>
        </p:nvSpPr>
        <p:spPr>
          <a:xfrm>
            <a:off x="9160247" y="2646643"/>
            <a:ext cx="1274765" cy="923330"/>
          </a:xfrm>
          <a:prstGeom prst="rect">
            <a:avLst/>
          </a:prstGeom>
          <a:noFill/>
          <a:ln w="31750">
            <a:solidFill>
              <a:srgbClr val="C00000"/>
            </a:solidFill>
          </a:ln>
        </p:spPr>
        <p:txBody>
          <a:bodyPr wrap="square" rtlCol="0">
            <a:spAutoFit/>
          </a:bodyPr>
          <a:lstStyle/>
          <a:p>
            <a:pPr algn="ctr"/>
            <a:r>
              <a:rPr lang="en-GB" b="1" dirty="0">
                <a:solidFill>
                  <a:srgbClr val="002060"/>
                </a:solidFill>
                <a:latin typeface="Arial" panose="020B0604020202020204" pitchFamily="34" charset="0"/>
                <a:cs typeface="Arial" panose="020B0604020202020204" pitchFamily="34" charset="0"/>
              </a:rPr>
              <a:t>Compile a list of tasks</a:t>
            </a:r>
          </a:p>
        </p:txBody>
      </p:sp>
      <p:sp>
        <p:nvSpPr>
          <p:cNvPr id="54" name="TextBox 53">
            <a:extLst>
              <a:ext uri="{FF2B5EF4-FFF2-40B4-BE49-F238E27FC236}">
                <a16:creationId xmlns:a16="http://schemas.microsoft.com/office/drawing/2014/main" id="{77AEA7CC-7002-E922-7A26-F9C56EEDFB4F}"/>
              </a:ext>
            </a:extLst>
          </p:cNvPr>
          <p:cNvSpPr txBox="1"/>
          <p:nvPr/>
        </p:nvSpPr>
        <p:spPr>
          <a:xfrm>
            <a:off x="3691737" y="427441"/>
            <a:ext cx="609600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Goblin Tools – Other features</a:t>
            </a:r>
            <a:endParaRPr lang="en-GB" sz="3200" dirty="0"/>
          </a:p>
        </p:txBody>
      </p:sp>
    </p:spTree>
    <p:extLst>
      <p:ext uri="{BB962C8B-B14F-4D97-AF65-F5344CB8AC3E}">
        <p14:creationId xmlns:p14="http://schemas.microsoft.com/office/powerpoint/2010/main" val="383072058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E19A2-5CD4-2F79-A336-03AF1AF7FB08}"/>
              </a:ext>
            </a:extLst>
          </p:cNvPr>
          <p:cNvSpPr>
            <a:spLocks noGrp="1"/>
          </p:cNvSpPr>
          <p:nvPr>
            <p:ph type="sldNum" sz="quarter" idx="12"/>
          </p:nvPr>
        </p:nvSpPr>
        <p:spPr/>
        <p:txBody>
          <a:bodyPr/>
          <a:lstStyle/>
          <a:p>
            <a:fld id="{10B37B4D-B1ED-498C-8838-3D6A4F27AD60}" type="slidenum">
              <a:rPr lang="en-GB" smtClean="0"/>
              <a:t>34</a:t>
            </a:fld>
            <a:endParaRPr lang="en-GB"/>
          </a:p>
        </p:txBody>
      </p:sp>
      <p:sp>
        <p:nvSpPr>
          <p:cNvPr id="3" name="TextBox 2">
            <a:extLst>
              <a:ext uri="{FF2B5EF4-FFF2-40B4-BE49-F238E27FC236}">
                <a16:creationId xmlns:a16="http://schemas.microsoft.com/office/drawing/2014/main" id="{6D4133F0-EF76-2BE6-20C2-D5A27DC803D1}"/>
              </a:ext>
            </a:extLst>
          </p:cNvPr>
          <p:cNvSpPr txBox="1"/>
          <p:nvPr/>
        </p:nvSpPr>
        <p:spPr>
          <a:xfrm>
            <a:off x="3691737" y="427441"/>
            <a:ext cx="609600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Microsoft Copilot</a:t>
            </a:r>
            <a:endParaRPr lang="en-GB" sz="3200" dirty="0"/>
          </a:p>
        </p:txBody>
      </p:sp>
      <p:sp>
        <p:nvSpPr>
          <p:cNvPr id="6" name="TextBox 5">
            <a:extLst>
              <a:ext uri="{FF2B5EF4-FFF2-40B4-BE49-F238E27FC236}">
                <a16:creationId xmlns:a16="http://schemas.microsoft.com/office/drawing/2014/main" id="{97253872-6193-0987-B0D5-69DE4FC52E0E}"/>
              </a:ext>
            </a:extLst>
          </p:cNvPr>
          <p:cNvSpPr txBox="1"/>
          <p:nvPr/>
        </p:nvSpPr>
        <p:spPr>
          <a:xfrm>
            <a:off x="1234129" y="1276918"/>
            <a:ext cx="10119671" cy="1938992"/>
          </a:xfrm>
          <a:prstGeom prst="rect">
            <a:avLst/>
          </a:prstGeom>
          <a:noFill/>
        </p:spPr>
        <p:txBody>
          <a:bodyPr wrap="square">
            <a:spAutoFit/>
          </a:bodyPr>
          <a:lstStyle/>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 product of Microsoft Corporation – was earlier called ‘Bing Chat’</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Allows you to search for specific information, generate text, summarises content  and create images based on text prompts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Can write code in popular programming languages</a:t>
            </a:r>
          </a:p>
          <a:p>
            <a:pPr marL="342900" indent="-342900">
              <a:buFont typeface="Arial" panose="020B0604020202020204" pitchFamily="34" charset="0"/>
              <a:buChar char="•"/>
            </a:pPr>
            <a:r>
              <a:rPr lang="en-GB" sz="2400" dirty="0">
                <a:solidFill>
                  <a:srgbClr val="002060"/>
                </a:solidFill>
                <a:latin typeface="Tahoma" panose="020B0604030504040204" pitchFamily="34" charset="0"/>
                <a:ea typeface="Tahoma" panose="020B0604030504040204" pitchFamily="34" charset="0"/>
                <a:cs typeface="Tahoma" panose="020B0604030504040204" pitchFamily="34" charset="0"/>
              </a:rPr>
              <a:t>Integrates seamlessly with other Microsoft products</a:t>
            </a:r>
            <a:endParaRPr lang="en-GB" sz="2400" dirty="0">
              <a:solidFill>
                <a:srgbClr val="37415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2DE413C4-64C9-5B17-FC0F-B400421669CE}"/>
              </a:ext>
            </a:extLst>
          </p:cNvPr>
          <p:cNvPicPr>
            <a:picLocks noChangeAspect="1"/>
          </p:cNvPicPr>
          <p:nvPr/>
        </p:nvPicPr>
        <p:blipFill>
          <a:blip r:embed="rId2"/>
          <a:stretch>
            <a:fillRect/>
          </a:stretch>
        </p:blipFill>
        <p:spPr>
          <a:xfrm>
            <a:off x="3063575" y="3480604"/>
            <a:ext cx="7352323" cy="2622076"/>
          </a:xfrm>
          <a:prstGeom prst="rect">
            <a:avLst/>
          </a:prstGeom>
          <a:ln w="19050">
            <a:solidFill>
              <a:schemeClr val="tx1"/>
            </a:solidFill>
          </a:ln>
        </p:spPr>
      </p:pic>
    </p:spTree>
    <p:extLst>
      <p:ext uri="{BB962C8B-B14F-4D97-AF65-F5344CB8AC3E}">
        <p14:creationId xmlns:p14="http://schemas.microsoft.com/office/powerpoint/2010/main" val="393827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CA9994-9D00-49A5-980F-C2E5895DF2E6}"/>
              </a:ext>
            </a:extLst>
          </p:cNvPr>
          <p:cNvSpPr txBox="1"/>
          <p:nvPr/>
        </p:nvSpPr>
        <p:spPr>
          <a:xfrm>
            <a:off x="461893" y="1879507"/>
            <a:ext cx="2132717"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CURRENCY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Timeliness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Date published Date updated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Links functional</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1" name="Title 1">
            <a:extLst>
              <a:ext uri="{FF2B5EF4-FFF2-40B4-BE49-F238E27FC236}">
                <a16:creationId xmlns:a16="http://schemas.microsoft.com/office/drawing/2014/main" id="{EB4F9C24-BAB3-417B-A1D9-40E5F1D2693E}"/>
              </a:ext>
            </a:extLst>
          </p:cNvPr>
          <p:cNvSpPr txBox="1">
            <a:spLocks/>
          </p:cNvSpPr>
          <p:nvPr/>
        </p:nvSpPr>
        <p:spPr>
          <a:xfrm>
            <a:off x="934452" y="527549"/>
            <a:ext cx="10006817" cy="8296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venir Next LT Pro" panose="020B0504020202020204" pitchFamily="34" charset="0"/>
                <a:ea typeface="+mj-ea"/>
                <a:cs typeface="+mj-cs"/>
              </a:rPr>
              <a:t>Evaluating information sources – thinking critically</a:t>
            </a: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2" name="TextBox 11">
            <a:extLst>
              <a:ext uri="{FF2B5EF4-FFF2-40B4-BE49-F238E27FC236}">
                <a16:creationId xmlns:a16="http://schemas.microsoft.com/office/drawing/2014/main" id="{6B5E0EF6-6A24-4F59-A234-5C870965F83A}"/>
              </a:ext>
            </a:extLst>
          </p:cNvPr>
          <p:cNvSpPr txBox="1"/>
          <p:nvPr/>
        </p:nvSpPr>
        <p:spPr>
          <a:xfrm>
            <a:off x="2718135" y="1879507"/>
            <a:ext cx="2321639"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RELEVANCE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Relate to the topic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Intended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Appropriate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Basic or advanced</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3" name="TextBox 12">
            <a:extLst>
              <a:ext uri="{FF2B5EF4-FFF2-40B4-BE49-F238E27FC236}">
                <a16:creationId xmlns:a16="http://schemas.microsoft.com/office/drawing/2014/main" id="{57E4CB43-0E49-47D4-A5AE-5BCE9D9133E3}"/>
              </a:ext>
            </a:extLst>
          </p:cNvPr>
          <p:cNvSpPr txBox="1"/>
          <p:nvPr/>
        </p:nvSpPr>
        <p:spPr>
          <a:xfrm>
            <a:off x="5163299" y="1879507"/>
            <a:ext cx="2321639"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Who is the author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Is the writer qualified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Contact details</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5" name="TextBox 14">
            <a:extLst>
              <a:ext uri="{FF2B5EF4-FFF2-40B4-BE49-F238E27FC236}">
                <a16:creationId xmlns:a16="http://schemas.microsoft.com/office/drawing/2014/main" id="{C6D7D32A-1CA6-4012-95D0-E5184DB1A033}"/>
              </a:ext>
            </a:extLst>
          </p:cNvPr>
          <p:cNvSpPr txBox="1"/>
          <p:nvPr/>
        </p:nvSpPr>
        <p:spPr>
          <a:xfrm>
            <a:off x="7608463" y="1879507"/>
            <a:ext cx="2129897"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ACCURACY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Evidence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Verified by  anther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Unbiased</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
        <p:nvSpPr>
          <p:cNvPr id="16" name="TextBox 15">
            <a:extLst>
              <a:ext uri="{FF2B5EF4-FFF2-40B4-BE49-F238E27FC236}">
                <a16:creationId xmlns:a16="http://schemas.microsoft.com/office/drawing/2014/main" id="{08E0D59C-3E9F-4AB7-A608-F47D2E79A7DC}"/>
              </a:ext>
            </a:extLst>
          </p:cNvPr>
          <p:cNvSpPr txBox="1"/>
          <p:nvPr/>
        </p:nvSpPr>
        <p:spPr>
          <a:xfrm>
            <a:off x="9861885" y="1879507"/>
            <a:ext cx="1911362" cy="2893100"/>
          </a:xfrm>
          <a:prstGeom prst="rect">
            <a:avLst/>
          </a:prstGeom>
          <a:noFill/>
          <a:ln w="444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sng" strike="noStrike" kern="1200" cap="none" spc="0" normalizeH="0" baseline="0" noProof="0">
              <a:ln>
                <a:noFill/>
              </a:ln>
              <a:solidFill>
                <a:srgbClr val="002060"/>
              </a:solidFill>
              <a:effectLst/>
              <a:uLnTx/>
              <a:uFillTx/>
              <a:latin typeface="Amasis MT Pro Black" panose="02040A040500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Inform, Sell, entertain, persuade?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Fake news</a:t>
            </a:r>
            <a:endParaRPr kumimoji="0" lang="en-GB" sz="2600" b="1" i="0" u="none" strike="noStrike" kern="1200" cap="none" spc="0" normalizeH="0" baseline="0" noProof="0">
              <a:ln>
                <a:noFill/>
              </a:ln>
              <a:solidFill>
                <a:srgbClr val="C00000"/>
              </a:solidFill>
              <a:effectLst/>
              <a:uLnTx/>
              <a:uFillTx/>
              <a:latin typeface="Amasis MT Pro Black" panose="02040A04050005020304" pitchFamily="18" charset="0"/>
              <a:ea typeface="+mn-ea"/>
              <a:cs typeface="+mn-cs"/>
            </a:endParaRPr>
          </a:p>
        </p:txBody>
      </p:sp>
    </p:spTree>
    <p:extLst>
      <p:ext uri="{BB962C8B-B14F-4D97-AF65-F5344CB8AC3E}">
        <p14:creationId xmlns:p14="http://schemas.microsoft.com/office/powerpoint/2010/main" val="26221150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6B9398-E921-41AE-B551-7FCF22382678}"/>
              </a:ext>
            </a:extLst>
          </p:cNvPr>
          <p:cNvSpPr>
            <a:spLocks noGrp="1"/>
          </p:cNvSpPr>
          <p:nvPr>
            <p:ph type="sldNum" sz="quarter" idx="12"/>
          </p:nvPr>
        </p:nvSpPr>
        <p:spPr/>
        <p:txBody>
          <a:bodyPr/>
          <a:lstStyle/>
          <a:p>
            <a:fld id="{10B37B4D-B1ED-498C-8838-3D6A4F27AD60}" type="slidenum">
              <a:rPr lang="en-GB" smtClean="0"/>
              <a:t>36</a:t>
            </a:fld>
            <a:endParaRPr lang="en-GB"/>
          </a:p>
        </p:txBody>
      </p:sp>
      <p:sp>
        <p:nvSpPr>
          <p:cNvPr id="4" name="Title 1">
            <a:extLst>
              <a:ext uri="{FF2B5EF4-FFF2-40B4-BE49-F238E27FC236}">
                <a16:creationId xmlns:a16="http://schemas.microsoft.com/office/drawing/2014/main" id="{BBD87DA8-764B-4F31-9637-B490FD881E06}"/>
              </a:ext>
            </a:extLst>
          </p:cNvPr>
          <p:cNvSpPr txBox="1">
            <a:spLocks/>
          </p:cNvSpPr>
          <p:nvPr/>
        </p:nvSpPr>
        <p:spPr>
          <a:xfrm>
            <a:off x="934452" y="527549"/>
            <a:ext cx="9460279" cy="8296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venir Next LT Pro" panose="020B0504020202020204" pitchFamily="34" charset="0"/>
                <a:ea typeface="+mj-ea"/>
                <a:cs typeface="+mj-cs"/>
              </a:rPr>
              <a:t>References and Citations - Cite them right online </a:t>
            </a: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6B863555-13DD-4A18-85A8-1107A6171104}"/>
              </a:ext>
            </a:extLst>
          </p:cNvPr>
          <p:cNvPicPr>
            <a:picLocks noChangeAspect="1"/>
          </p:cNvPicPr>
          <p:nvPr/>
        </p:nvPicPr>
        <p:blipFill>
          <a:blip r:embed="rId2"/>
          <a:stretch>
            <a:fillRect/>
          </a:stretch>
        </p:blipFill>
        <p:spPr>
          <a:xfrm>
            <a:off x="727967" y="1557010"/>
            <a:ext cx="8996039" cy="889103"/>
          </a:xfrm>
          <a:prstGeom prst="rect">
            <a:avLst/>
          </a:prstGeom>
          <a:ln w="15875">
            <a:solidFill>
              <a:schemeClr val="accent1"/>
            </a:solidFill>
          </a:ln>
        </p:spPr>
      </p:pic>
      <p:cxnSp>
        <p:nvCxnSpPr>
          <p:cNvPr id="7" name="Straight Arrow Connector 6">
            <a:extLst>
              <a:ext uri="{FF2B5EF4-FFF2-40B4-BE49-F238E27FC236}">
                <a16:creationId xmlns:a16="http://schemas.microsoft.com/office/drawing/2014/main" id="{831CA20D-EA0B-46E4-B464-828F47B493BD}"/>
              </a:ext>
            </a:extLst>
          </p:cNvPr>
          <p:cNvCxnSpPr/>
          <p:nvPr/>
        </p:nvCxnSpPr>
        <p:spPr>
          <a:xfrm flipV="1">
            <a:off x="2312276" y="2333297"/>
            <a:ext cx="893379" cy="504496"/>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E751101-F34A-4AC4-9C3B-473754FCEDC5}"/>
              </a:ext>
            </a:extLst>
          </p:cNvPr>
          <p:cNvPicPr>
            <a:picLocks noChangeAspect="1"/>
          </p:cNvPicPr>
          <p:nvPr/>
        </p:nvPicPr>
        <p:blipFill>
          <a:blip r:embed="rId3"/>
          <a:stretch>
            <a:fillRect/>
          </a:stretch>
        </p:blipFill>
        <p:spPr>
          <a:xfrm>
            <a:off x="571327" y="3106300"/>
            <a:ext cx="2301446" cy="1827815"/>
          </a:xfrm>
          <a:prstGeom prst="rect">
            <a:avLst/>
          </a:prstGeom>
          <a:ln w="15875">
            <a:solidFill>
              <a:schemeClr val="accent1"/>
            </a:solidFill>
          </a:ln>
        </p:spPr>
      </p:pic>
      <p:cxnSp>
        <p:nvCxnSpPr>
          <p:cNvPr id="10" name="Straight Arrow Connector 9">
            <a:extLst>
              <a:ext uri="{FF2B5EF4-FFF2-40B4-BE49-F238E27FC236}">
                <a16:creationId xmlns:a16="http://schemas.microsoft.com/office/drawing/2014/main" id="{B30C6DC3-471D-4BB2-9D78-C0AF2FE27DAF}"/>
              </a:ext>
            </a:extLst>
          </p:cNvPr>
          <p:cNvCxnSpPr>
            <a:cxnSpLocks/>
          </p:cNvCxnSpPr>
          <p:nvPr/>
        </p:nvCxnSpPr>
        <p:spPr>
          <a:xfrm flipH="1" flipV="1">
            <a:off x="2151008" y="4303986"/>
            <a:ext cx="763806" cy="478221"/>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F34F64-7CE0-4331-BF02-89F8D8F211A4}"/>
              </a:ext>
            </a:extLst>
          </p:cNvPr>
          <p:cNvCxnSpPr>
            <a:cxnSpLocks/>
          </p:cNvCxnSpPr>
          <p:nvPr/>
        </p:nvCxnSpPr>
        <p:spPr>
          <a:xfrm flipV="1">
            <a:off x="3016096" y="4051360"/>
            <a:ext cx="979779" cy="1"/>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FED1031-BA26-4595-8F0E-1F3B0ED83739}"/>
              </a:ext>
            </a:extLst>
          </p:cNvPr>
          <p:cNvPicPr>
            <a:picLocks noChangeAspect="1"/>
          </p:cNvPicPr>
          <p:nvPr/>
        </p:nvPicPr>
        <p:blipFill>
          <a:blip r:embed="rId4"/>
          <a:stretch>
            <a:fillRect/>
          </a:stretch>
        </p:blipFill>
        <p:spPr>
          <a:xfrm>
            <a:off x="4139198" y="2814812"/>
            <a:ext cx="3020997" cy="2215723"/>
          </a:xfrm>
          <a:prstGeom prst="rect">
            <a:avLst/>
          </a:prstGeom>
          <a:ln w="15875">
            <a:solidFill>
              <a:schemeClr val="accent1"/>
            </a:solidFill>
          </a:ln>
        </p:spPr>
      </p:pic>
      <p:pic>
        <p:nvPicPr>
          <p:cNvPr id="20" name="Picture 19">
            <a:extLst>
              <a:ext uri="{FF2B5EF4-FFF2-40B4-BE49-F238E27FC236}">
                <a16:creationId xmlns:a16="http://schemas.microsoft.com/office/drawing/2014/main" id="{9C076FFB-80BD-4341-96BA-E6F5669777FA}"/>
              </a:ext>
            </a:extLst>
          </p:cNvPr>
          <p:cNvPicPr>
            <a:picLocks noChangeAspect="1"/>
          </p:cNvPicPr>
          <p:nvPr/>
        </p:nvPicPr>
        <p:blipFill>
          <a:blip r:embed="rId5"/>
          <a:stretch>
            <a:fillRect/>
          </a:stretch>
        </p:blipFill>
        <p:spPr>
          <a:xfrm>
            <a:off x="8187364" y="2814812"/>
            <a:ext cx="3199904" cy="2215723"/>
          </a:xfrm>
          <a:prstGeom prst="rect">
            <a:avLst/>
          </a:prstGeom>
          <a:ln w="15875">
            <a:solidFill>
              <a:schemeClr val="accent1"/>
            </a:solidFill>
          </a:ln>
        </p:spPr>
      </p:pic>
      <p:sp>
        <p:nvSpPr>
          <p:cNvPr id="22" name="TextBox 21">
            <a:extLst>
              <a:ext uri="{FF2B5EF4-FFF2-40B4-BE49-F238E27FC236}">
                <a16:creationId xmlns:a16="http://schemas.microsoft.com/office/drawing/2014/main" id="{E360776A-49FE-4DBD-9007-7180E16B5EC5}"/>
              </a:ext>
            </a:extLst>
          </p:cNvPr>
          <p:cNvSpPr txBox="1"/>
          <p:nvPr/>
        </p:nvSpPr>
        <p:spPr>
          <a:xfrm>
            <a:off x="3016096" y="5656608"/>
            <a:ext cx="6096000" cy="369332"/>
          </a:xfrm>
          <a:prstGeom prst="rect">
            <a:avLst/>
          </a:prstGeom>
          <a:noFill/>
        </p:spPr>
        <p:txBody>
          <a:bodyPr wrap="square">
            <a:spAutoFit/>
          </a:bodyPr>
          <a:lstStyle/>
          <a:p>
            <a:r>
              <a:rPr lang="en-GB" dirty="0">
                <a:hlinkClick r:id="rId6"/>
              </a:rPr>
              <a:t>Cite Them Right - Generative AI (citethemrightonline.com)</a:t>
            </a:r>
            <a:endParaRPr lang="en-GB" dirty="0"/>
          </a:p>
        </p:txBody>
      </p:sp>
    </p:spTree>
    <p:extLst>
      <p:ext uri="{BB962C8B-B14F-4D97-AF65-F5344CB8AC3E}">
        <p14:creationId xmlns:p14="http://schemas.microsoft.com/office/powerpoint/2010/main" val="384775369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498BB7-9116-8E1A-442B-2336CFB5DC09}"/>
              </a:ext>
            </a:extLst>
          </p:cNvPr>
          <p:cNvSpPr txBox="1"/>
          <p:nvPr/>
        </p:nvSpPr>
        <p:spPr>
          <a:xfrm>
            <a:off x="776339" y="1384465"/>
            <a:ext cx="10006072" cy="426270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AI prompts </a:t>
            </a:r>
            <a:r>
              <a:rPr kumimoji="0" lang="en-GB" sz="21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telling AI what exactly you want - generating content, interpreting data, or simulating a customer response. “</a:t>
            </a:r>
            <a:r>
              <a:rPr kumimoji="0" lang="en-GB" sz="21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Ask</a:t>
            </a:r>
            <a:r>
              <a:rPr kumimoji="0" lang="en-GB" sz="21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and it shall be given”.</a:t>
            </a:r>
            <a:r>
              <a:rPr kumimoji="0" lang="en-GB" sz="21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endParaRPr kumimoji="0" lang="en-GB" sz="21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1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100" b="1" dirty="0">
                <a:solidFill>
                  <a:srgbClr val="C00000"/>
                </a:solidFill>
                <a:latin typeface="Arial" panose="020B0604020202020204" pitchFamily="34" charset="0"/>
                <a:cs typeface="Arial" panose="020B0604020202020204" pitchFamily="34" charset="0"/>
              </a:rPr>
              <a:t>AI Bias</a:t>
            </a:r>
            <a:r>
              <a:rPr lang="en-GB" sz="2100" dirty="0">
                <a:solidFill>
                  <a:srgbClr val="002060"/>
                </a:solidFill>
                <a:latin typeface="Arial" panose="020B0604020202020204" pitchFamily="34" charset="0"/>
                <a:cs typeface="Arial" panose="020B0604020202020204" pitchFamily="34" charset="0"/>
              </a:rPr>
              <a:t>– </a:t>
            </a:r>
            <a:r>
              <a:rPr lang="en-GB" sz="2100" b="1" dirty="0">
                <a:solidFill>
                  <a:srgbClr val="002060"/>
                </a:solidFill>
                <a:latin typeface="Arial" panose="020B0604020202020204" pitchFamily="34" charset="0"/>
                <a:cs typeface="Arial" panose="020B0604020202020204" pitchFamily="34" charset="0"/>
              </a:rPr>
              <a:t>favouring</a:t>
            </a:r>
            <a:r>
              <a:rPr lang="en-GB" sz="2100" dirty="0">
                <a:solidFill>
                  <a:srgbClr val="002060"/>
                </a:solidFill>
                <a:latin typeface="Arial" panose="020B0604020202020204" pitchFamily="34" charset="0"/>
                <a:cs typeface="Arial" panose="020B0604020202020204" pitchFamily="34" charset="0"/>
              </a:rPr>
              <a:t> data, people, ideas – gender, occupation or culture </a:t>
            </a:r>
          </a:p>
          <a:p>
            <a:pPr>
              <a:defRPr/>
            </a:pPr>
            <a:endParaRPr lang="en-GB" sz="21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100" b="1" dirty="0">
                <a:solidFill>
                  <a:srgbClr val="C00000"/>
                </a:solidFill>
                <a:latin typeface="Arial" panose="020B0604020202020204" pitchFamily="34" charset="0"/>
                <a:cs typeface="Arial" panose="020B0604020202020204" pitchFamily="34" charset="0"/>
              </a:rPr>
              <a:t>Hallucinations</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 Incorrect or misleading responses,  </a:t>
            </a:r>
            <a:r>
              <a:rPr lang="en-GB" sz="2100" b="1" dirty="0">
                <a:solidFill>
                  <a:srgbClr val="002060"/>
                </a:solidFill>
                <a:latin typeface="Arial" panose="020B0604020202020204" pitchFamily="34" charset="0"/>
                <a:ea typeface="Tahoma" panose="020B0604030504040204" pitchFamily="34" charset="0"/>
                <a:cs typeface="Arial" panose="020B0604020202020204" pitchFamily="34" charset="0"/>
              </a:rPr>
              <a:t>creating</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 information which does not exist-  authors, titles, quotations, research results etc.   </a:t>
            </a:r>
          </a:p>
          <a:p>
            <a:pPr>
              <a:defRPr/>
            </a:pPr>
            <a:endParaRPr lang="en-GB" sz="2100" dirty="0">
              <a:solidFill>
                <a:srgbClr val="002060"/>
              </a:solidFill>
              <a:latin typeface="Arial" panose="020B0604020202020204" pitchFamily="34" charset="0"/>
              <a:ea typeface="Tahoma" panose="020B0604030504040204" pitchFamily="34" charset="0"/>
              <a:cs typeface="Arial" panose="020B0604020202020204" pitchFamily="34" charset="0"/>
            </a:endParaRPr>
          </a:p>
          <a:p>
            <a:pPr marL="342900" indent="-342900">
              <a:buFont typeface="Arial" panose="020B0604020202020204" pitchFamily="34" charset="0"/>
              <a:buChar char="•"/>
              <a:defRPr/>
            </a:pPr>
            <a:r>
              <a:rPr lang="en-GB" sz="2100" b="1" dirty="0">
                <a:solidFill>
                  <a:srgbClr val="C00000"/>
                </a:solidFill>
                <a:latin typeface="Arial" panose="020B0604020202020204" pitchFamily="34" charset="0"/>
                <a:cs typeface="Arial" panose="020B0604020202020204" pitchFamily="34" charset="0"/>
              </a:rPr>
              <a:t>Data Privacy</a:t>
            </a:r>
            <a:r>
              <a:rPr lang="en-GB" sz="2100" dirty="0">
                <a:solidFill>
                  <a:srgbClr val="002060"/>
                </a:solidFill>
                <a:latin typeface="Arial" panose="020B0604020202020204" pitchFamily="34" charset="0"/>
                <a:cs typeface="Arial" panose="020B0604020202020204" pitchFamily="34" charset="0"/>
              </a:rPr>
              <a:t>– </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Check the privacy policy – what data are you sharing – name, age, geographical location, religion, information preferences etc. </a:t>
            </a:r>
            <a:r>
              <a:rPr lang="en-GB" sz="2100" b="1" dirty="0">
                <a:solidFill>
                  <a:srgbClr val="002060"/>
                </a:solidFill>
                <a:latin typeface="Arial" panose="020B0604020202020204" pitchFamily="34" charset="0"/>
                <a:ea typeface="Tahoma" panose="020B0604030504040204" pitchFamily="34" charset="0"/>
                <a:cs typeface="Arial" panose="020B0604020202020204" pitchFamily="34" charset="0"/>
              </a:rPr>
              <a:t>Do not share </a:t>
            </a:r>
            <a:r>
              <a:rPr lang="en-GB" sz="2100" dirty="0">
                <a:solidFill>
                  <a:srgbClr val="002060"/>
                </a:solidFill>
                <a:latin typeface="Arial" panose="020B0604020202020204" pitchFamily="34" charset="0"/>
                <a:ea typeface="Tahoma" panose="020B0604030504040204" pitchFamily="34" charset="0"/>
                <a:cs typeface="Arial" panose="020B0604020202020204" pitchFamily="34" charset="0"/>
              </a:rPr>
              <a:t>any sensitive or private data with a generative AI tool.</a:t>
            </a:r>
          </a:p>
          <a:p>
            <a:pPr marL="342900" indent="-342900">
              <a:buFont typeface="Arial" panose="020B0604020202020204" pitchFamily="34" charset="0"/>
              <a:buChar char="•"/>
              <a:defRPr/>
            </a:pPr>
            <a:endParaRPr kumimoji="0" lang="en-GB" sz="20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indent="-342900">
              <a:buFont typeface="Arial" panose="020B0604020202020204" pitchFamily="34" charset="0"/>
              <a:buChar char="•"/>
              <a:defRPr/>
            </a:pPr>
            <a:endParaRPr kumimoji="0" lang="en-GB" sz="2000" b="0" i="0" u="none" strike="noStrike" kern="1200" cap="none" spc="0" normalizeH="0" baseline="0" noProof="0" dirty="0">
              <a:ln>
                <a:noFill/>
              </a:ln>
              <a:solidFill>
                <a:srgbClr val="660033"/>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41CD2FB-9B1A-54A0-20AC-AFBE1CB3C059}"/>
              </a:ext>
            </a:extLst>
          </p:cNvPr>
          <p:cNvSpPr txBox="1"/>
          <p:nvPr/>
        </p:nvSpPr>
        <p:spPr>
          <a:xfrm>
            <a:off x="1474631" y="592926"/>
            <a:ext cx="10191564"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rPr>
              <a:t>AI</a:t>
            </a:r>
            <a:r>
              <a:rPr kumimoji="0" lang="en-GB" sz="3600" b="1" i="0" u="none" strike="noStrike" kern="1200" cap="none" spc="0" normalizeH="0" noProof="0" dirty="0">
                <a:ln>
                  <a:noFill/>
                </a:ln>
                <a:solidFill>
                  <a:srgbClr val="0070C0"/>
                </a:solidFill>
                <a:effectLst/>
                <a:uLnTx/>
                <a:uFillTx/>
                <a:latin typeface="Avenir Next LT Pro" panose="020B0504020202020204" pitchFamily="34" charset="0"/>
                <a:ea typeface="+mn-ea"/>
                <a:cs typeface="+mn-cs"/>
              </a:rPr>
              <a:t> – Learn about the limitations </a:t>
            </a:r>
            <a:endParaRPr kumimoji="0" lang="en-GB" sz="3600" b="1" i="0" u="none" strike="noStrike" kern="1200" cap="none" spc="0" normalizeH="0" baseline="0" noProof="0" dirty="0">
              <a:ln>
                <a:noFill/>
              </a:ln>
              <a:solidFill>
                <a:srgbClr val="0070C0"/>
              </a:solidFill>
              <a:effectLst/>
              <a:uLnTx/>
              <a:uFillTx/>
              <a:latin typeface="Avenir Next LT Pro" panose="020B0504020202020204" pitchFamily="34" charset="0"/>
              <a:ea typeface="+mn-ea"/>
              <a:cs typeface="+mn-cs"/>
            </a:endParaRPr>
          </a:p>
        </p:txBody>
      </p:sp>
      <p:pic>
        <p:nvPicPr>
          <p:cNvPr id="1026" name="Picture 2" descr="Focus AI: Artificial intelligence and ...">
            <a:extLst>
              <a:ext uri="{FF2B5EF4-FFF2-40B4-BE49-F238E27FC236}">
                <a16:creationId xmlns:a16="http://schemas.microsoft.com/office/drawing/2014/main" id="{41048931-D5FF-C47B-B0B8-1AE13F6DB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381" y="4975838"/>
            <a:ext cx="2098221" cy="117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69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03C907-0E9A-DA3C-C721-C5DAA8DEE64E}"/>
              </a:ext>
            </a:extLst>
          </p:cNvPr>
          <p:cNvSpPr>
            <a:spLocks noGrp="1"/>
          </p:cNvSpPr>
          <p:nvPr>
            <p:ph type="sldNum" sz="quarter" idx="12"/>
          </p:nvPr>
        </p:nvSpPr>
        <p:spPr/>
        <p:txBody>
          <a:bodyPr/>
          <a:lstStyle/>
          <a:p>
            <a:fld id="{10B37B4D-B1ED-498C-8838-3D6A4F27AD60}" type="slidenum">
              <a:rPr lang="en-GB" smtClean="0"/>
              <a:t>38</a:t>
            </a:fld>
            <a:endParaRPr lang="en-GB"/>
          </a:p>
        </p:txBody>
      </p:sp>
      <p:pic>
        <p:nvPicPr>
          <p:cNvPr id="4" name="Picture 3">
            <a:extLst>
              <a:ext uri="{FF2B5EF4-FFF2-40B4-BE49-F238E27FC236}">
                <a16:creationId xmlns:a16="http://schemas.microsoft.com/office/drawing/2014/main" id="{C2E73935-D585-0B3F-BF61-41D201A9641C}"/>
              </a:ext>
            </a:extLst>
          </p:cNvPr>
          <p:cNvPicPr>
            <a:picLocks noChangeAspect="1"/>
          </p:cNvPicPr>
          <p:nvPr/>
        </p:nvPicPr>
        <p:blipFill>
          <a:blip r:embed="rId2"/>
          <a:stretch>
            <a:fillRect/>
          </a:stretch>
        </p:blipFill>
        <p:spPr>
          <a:xfrm>
            <a:off x="3525409" y="1067063"/>
            <a:ext cx="1731894" cy="2212976"/>
          </a:xfrm>
          <a:prstGeom prst="rect">
            <a:avLst/>
          </a:prstGeom>
        </p:spPr>
      </p:pic>
      <p:pic>
        <p:nvPicPr>
          <p:cNvPr id="8" name="Picture 7">
            <a:extLst>
              <a:ext uri="{FF2B5EF4-FFF2-40B4-BE49-F238E27FC236}">
                <a16:creationId xmlns:a16="http://schemas.microsoft.com/office/drawing/2014/main" id="{40BABD83-27CD-B4A6-918F-07E08A9907C8}"/>
              </a:ext>
            </a:extLst>
          </p:cNvPr>
          <p:cNvPicPr>
            <a:picLocks noChangeAspect="1"/>
          </p:cNvPicPr>
          <p:nvPr/>
        </p:nvPicPr>
        <p:blipFill>
          <a:blip r:embed="rId3"/>
          <a:stretch>
            <a:fillRect/>
          </a:stretch>
        </p:blipFill>
        <p:spPr>
          <a:xfrm>
            <a:off x="1065607" y="1067063"/>
            <a:ext cx="1514249" cy="2213005"/>
          </a:xfrm>
          <a:prstGeom prst="rect">
            <a:avLst/>
          </a:prstGeom>
        </p:spPr>
      </p:pic>
      <p:pic>
        <p:nvPicPr>
          <p:cNvPr id="10" name="Picture 9">
            <a:extLst>
              <a:ext uri="{FF2B5EF4-FFF2-40B4-BE49-F238E27FC236}">
                <a16:creationId xmlns:a16="http://schemas.microsoft.com/office/drawing/2014/main" id="{C3EC1BEC-03B3-824F-7A73-6348B54E494B}"/>
              </a:ext>
            </a:extLst>
          </p:cNvPr>
          <p:cNvPicPr>
            <a:picLocks noChangeAspect="1"/>
          </p:cNvPicPr>
          <p:nvPr/>
        </p:nvPicPr>
        <p:blipFill>
          <a:blip r:embed="rId4"/>
          <a:stretch>
            <a:fillRect/>
          </a:stretch>
        </p:blipFill>
        <p:spPr>
          <a:xfrm>
            <a:off x="8662658" y="1034341"/>
            <a:ext cx="1944868" cy="2326456"/>
          </a:xfrm>
          <a:prstGeom prst="rect">
            <a:avLst/>
          </a:prstGeom>
        </p:spPr>
      </p:pic>
      <p:pic>
        <p:nvPicPr>
          <p:cNvPr id="12" name="Picture 11">
            <a:extLst>
              <a:ext uri="{FF2B5EF4-FFF2-40B4-BE49-F238E27FC236}">
                <a16:creationId xmlns:a16="http://schemas.microsoft.com/office/drawing/2014/main" id="{C56D912D-3C15-B48C-C892-F377D7304332}"/>
              </a:ext>
            </a:extLst>
          </p:cNvPr>
          <p:cNvPicPr>
            <a:picLocks noChangeAspect="1"/>
          </p:cNvPicPr>
          <p:nvPr/>
        </p:nvPicPr>
        <p:blipFill>
          <a:blip r:embed="rId5"/>
          <a:stretch>
            <a:fillRect/>
          </a:stretch>
        </p:blipFill>
        <p:spPr>
          <a:xfrm>
            <a:off x="6202856" y="1046153"/>
            <a:ext cx="1514249" cy="2302832"/>
          </a:xfrm>
          <a:prstGeom prst="rect">
            <a:avLst/>
          </a:prstGeom>
        </p:spPr>
      </p:pic>
      <p:pic>
        <p:nvPicPr>
          <p:cNvPr id="14" name="Picture 13">
            <a:extLst>
              <a:ext uri="{FF2B5EF4-FFF2-40B4-BE49-F238E27FC236}">
                <a16:creationId xmlns:a16="http://schemas.microsoft.com/office/drawing/2014/main" id="{696260ED-C1C1-34DD-D1A8-F3ECFC22AAD6}"/>
              </a:ext>
            </a:extLst>
          </p:cNvPr>
          <p:cNvPicPr>
            <a:picLocks noChangeAspect="1"/>
          </p:cNvPicPr>
          <p:nvPr/>
        </p:nvPicPr>
        <p:blipFill>
          <a:blip r:embed="rId6"/>
          <a:stretch>
            <a:fillRect/>
          </a:stretch>
        </p:blipFill>
        <p:spPr>
          <a:xfrm>
            <a:off x="2472873" y="3429000"/>
            <a:ext cx="1514381" cy="2361937"/>
          </a:xfrm>
          <a:prstGeom prst="rect">
            <a:avLst/>
          </a:prstGeom>
          <a:ln>
            <a:solidFill>
              <a:schemeClr val="tx1"/>
            </a:solidFill>
          </a:ln>
        </p:spPr>
      </p:pic>
      <p:pic>
        <p:nvPicPr>
          <p:cNvPr id="16" name="Picture 15">
            <a:extLst>
              <a:ext uri="{FF2B5EF4-FFF2-40B4-BE49-F238E27FC236}">
                <a16:creationId xmlns:a16="http://schemas.microsoft.com/office/drawing/2014/main" id="{B5524C64-B1DE-D5A3-36CB-E46FA06822CB}"/>
              </a:ext>
            </a:extLst>
          </p:cNvPr>
          <p:cNvPicPr>
            <a:picLocks noChangeAspect="1"/>
          </p:cNvPicPr>
          <p:nvPr/>
        </p:nvPicPr>
        <p:blipFill>
          <a:blip r:embed="rId7"/>
          <a:stretch>
            <a:fillRect/>
          </a:stretch>
        </p:blipFill>
        <p:spPr>
          <a:xfrm>
            <a:off x="7826377" y="3548592"/>
            <a:ext cx="1568445" cy="2361937"/>
          </a:xfrm>
          <a:prstGeom prst="rect">
            <a:avLst/>
          </a:prstGeom>
          <a:ln>
            <a:solidFill>
              <a:schemeClr val="tx1"/>
            </a:solidFill>
          </a:ln>
        </p:spPr>
      </p:pic>
      <p:pic>
        <p:nvPicPr>
          <p:cNvPr id="18" name="Picture 17">
            <a:extLst>
              <a:ext uri="{FF2B5EF4-FFF2-40B4-BE49-F238E27FC236}">
                <a16:creationId xmlns:a16="http://schemas.microsoft.com/office/drawing/2014/main" id="{58ACB258-28A2-D4F5-A04F-646E89EA482A}"/>
              </a:ext>
            </a:extLst>
          </p:cNvPr>
          <p:cNvPicPr>
            <a:picLocks noChangeAspect="1"/>
          </p:cNvPicPr>
          <p:nvPr/>
        </p:nvPicPr>
        <p:blipFill>
          <a:blip r:embed="rId8"/>
          <a:stretch>
            <a:fillRect/>
          </a:stretch>
        </p:blipFill>
        <p:spPr>
          <a:xfrm>
            <a:off x="5210474" y="3571230"/>
            <a:ext cx="1568445" cy="2339300"/>
          </a:xfrm>
          <a:prstGeom prst="rect">
            <a:avLst/>
          </a:prstGeom>
        </p:spPr>
      </p:pic>
      <p:sp>
        <p:nvSpPr>
          <p:cNvPr id="19" name="Title 1">
            <a:extLst>
              <a:ext uri="{FF2B5EF4-FFF2-40B4-BE49-F238E27FC236}">
                <a16:creationId xmlns:a16="http://schemas.microsoft.com/office/drawing/2014/main" id="{7A278BC1-29D4-6CF1-6302-48543CD4395F}"/>
              </a:ext>
            </a:extLst>
          </p:cNvPr>
          <p:cNvSpPr txBox="1">
            <a:spLocks/>
          </p:cNvSpPr>
          <p:nvPr/>
        </p:nvSpPr>
        <p:spPr>
          <a:xfrm>
            <a:off x="1065607" y="136525"/>
            <a:ext cx="9460279" cy="829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venir Next LT Pro" panose="020B0504020202020204" pitchFamily="34" charset="0"/>
                <a:ea typeface="+mj-ea"/>
                <a:cs typeface="+mj-cs"/>
              </a:rPr>
              <a:t>Publications on NEP2020</a:t>
            </a:r>
            <a:endParaRPr kumimoji="0" lang="en-GB" sz="32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5741884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rgbClr val="FFCCFF">
                <a:alpha val="16863"/>
              </a:srgbClr>
            </a:gs>
            <a:gs pos="27000">
              <a:srgbClr val="CCCCFF">
                <a:alpha val="16863"/>
              </a:srgbClr>
            </a:gs>
            <a:gs pos="11000">
              <a:schemeClr val="bg1"/>
            </a:gs>
            <a:gs pos="83000">
              <a:schemeClr val="bg1"/>
            </a:gs>
            <a:gs pos="90000">
              <a:srgbClr val="99FF99">
                <a:alpha val="39000"/>
              </a:srgbClr>
            </a:gs>
          </a:gsLst>
          <a:lin ang="2700000" scaled="1"/>
          <a:tileRect/>
        </a:gradFill>
        <a:effectLst/>
      </p:bgPr>
    </p:bg>
    <p:spTree>
      <p:nvGrpSpPr>
        <p:cNvPr id="1" name=""/>
        <p:cNvGrpSpPr/>
        <p:nvPr/>
      </p:nvGrpSpPr>
      <p:grpSpPr>
        <a:xfrm>
          <a:off x="0" y="0"/>
          <a:ext cx="0" cy="0"/>
          <a:chOff x="0" y="0"/>
          <a:chExt cx="0" cy="0"/>
        </a:xfrm>
      </p:grpSpPr>
      <p:pic>
        <p:nvPicPr>
          <p:cNvPr id="1026" name="Picture 2" descr="Clip Free Download Flowers Border Clipart - Blue Flower Border Png , Transparent Cartoo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1123" y="301927"/>
            <a:ext cx="2705279" cy="31522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lip Free Download Flowers Border Clipart - Blue Flower Border Png , Transparent Cartoo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714894" y="3454165"/>
            <a:ext cx="2705279" cy="31522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1866900" y="304800"/>
            <a:ext cx="8458200" cy="6324600"/>
          </a:xfrm>
          <a:prstGeom prst="rect">
            <a:avLst/>
          </a:prstGeom>
          <a:noFill/>
          <a:ln w="50800">
            <a:solidFill>
              <a:srgbClr val="003300"/>
            </a:solidFill>
            <a:miter lim="800000"/>
            <a:headEnd/>
            <a:tailEnd/>
          </a:ln>
        </p:spPr>
        <p:txBody>
          <a:bodyPr wrap="none" anchor="ctr"/>
          <a:lstStyle/>
          <a:p>
            <a:endParaRPr lang="en-GB">
              <a:solidFill>
                <a:srgbClr val="0000CC"/>
              </a:solidFill>
              <a:latin typeface="Calibri" panose="020F0502020204030204"/>
            </a:endParaRPr>
          </a:p>
        </p:txBody>
      </p:sp>
      <p:sp>
        <p:nvSpPr>
          <p:cNvPr id="6" name="Rectangle 2"/>
          <p:cNvSpPr>
            <a:spLocks noGrp="1" noChangeArrowheads="1"/>
          </p:cNvSpPr>
          <p:nvPr>
            <p:ph type="ctrTitle"/>
          </p:nvPr>
        </p:nvSpPr>
        <p:spPr>
          <a:xfrm>
            <a:off x="1872588" y="1970635"/>
            <a:ext cx="7903523" cy="1865806"/>
          </a:xfrm>
          <a:ln>
            <a:noFill/>
          </a:ln>
        </p:spPr>
        <p:txBody>
          <a:bodyPr>
            <a:noAutofit/>
          </a:bodyPr>
          <a:lstStyle/>
          <a:p>
            <a:pPr algn="ctr">
              <a:defRPr/>
            </a:pP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br>
              <a:rPr lang="en-US" sz="3200" b="1" dirty="0">
                <a:ln>
                  <a:solidFill>
                    <a:srgbClr val="0070C0"/>
                  </a:solidFill>
                </a:ln>
                <a:solidFill>
                  <a:srgbClr val="008000"/>
                </a:solidFill>
                <a:latin typeface="Arial Black" pitchFamily="34" charset="0"/>
              </a:rPr>
            </a:br>
            <a:r>
              <a:rPr lang="en-US" sz="3200" b="1" dirty="0">
                <a:ln>
                  <a:solidFill>
                    <a:srgbClr val="0070C0"/>
                  </a:solidFill>
                </a:ln>
                <a:solidFill>
                  <a:srgbClr val="008000"/>
                </a:solidFill>
                <a:effectLst>
                  <a:glow rad="127000">
                    <a:schemeClr val="tx1"/>
                  </a:glow>
                </a:effectLst>
                <a:latin typeface="Algerian" panose="04020705040A02060702" pitchFamily="82" charset="0"/>
              </a:rPr>
              <a:t>     </a:t>
            </a:r>
            <a:br>
              <a:rPr lang="en-US" sz="3000" b="1" dirty="0">
                <a:ln>
                  <a:solidFill>
                    <a:srgbClr val="0070C0"/>
                  </a:solidFill>
                </a:ln>
                <a:solidFill>
                  <a:srgbClr val="C00000"/>
                </a:solidFill>
                <a:latin typeface="Arial Narrow" panose="020B0606020202030204" pitchFamily="34" charset="0"/>
              </a:rPr>
            </a:br>
            <a:br>
              <a:rPr lang="en-US" sz="3000" b="1" dirty="0">
                <a:ln>
                  <a:solidFill>
                    <a:srgbClr val="0070C0"/>
                  </a:solidFill>
                </a:ln>
                <a:solidFill>
                  <a:srgbClr val="660033"/>
                </a:solidFill>
                <a:latin typeface="Arial Narrow" panose="020B0606020202030204" pitchFamily="34" charset="0"/>
              </a:rPr>
            </a:br>
            <a:r>
              <a:rPr lang="en-US" sz="3000" b="1" dirty="0">
                <a:ln>
                  <a:solidFill>
                    <a:srgbClr val="0070C0"/>
                  </a:solidFill>
                </a:ln>
                <a:solidFill>
                  <a:srgbClr val="FF0000"/>
                </a:solidFill>
                <a:latin typeface="Algerian" pitchFamily="82" charset="0"/>
              </a:rPr>
              <a:t> </a:t>
            </a:r>
            <a:endParaRPr lang="en-US" sz="3000" dirty="0">
              <a:ln>
                <a:solidFill>
                  <a:srgbClr val="0070C0"/>
                </a:solidFill>
              </a:ln>
              <a:solidFill>
                <a:srgbClr val="C00000"/>
              </a:solidFill>
              <a:latin typeface="Algerian" pitchFamily="82" charset="0"/>
            </a:endParaRPr>
          </a:p>
        </p:txBody>
      </p:sp>
      <p:sp>
        <p:nvSpPr>
          <p:cNvPr id="33794" name="AutoShape 2" descr="data:image/jpeg;base64,/9j/4AAQSkZJRgABAQAAAQABAAD/2wCEAAkGBxISEhQUExQUFRUSGBUVFRUUFRQVFRQVFBQWFhcVFBcYHCggGBwlHBQVITEhJSkrLi4uFx8zODMsNygtLisBCgoKDg0OGhAQGywkICQsLCwsLCwsLCwsLCwsLCwsLCwsLCwsLCwsLCwsLCwsLCwsLCwsLCwsLCwsLCwsLCwsLP/AABEIAN4A4wMBEQACEQEDEQH/xAAcAAEAAgMBAQEAAAAAAAAAAAAAAwUCBAYHAQj/xAA7EAACAgECAwQHBgUDBQAAAAABAgADEQQFEiExBhNBUQciYXGBkbEjMkJSocEUM2Jy0YLh8BUWkqLx/8QAGgEBAAMBAQEAAAAAAAAAAAAAAAECAwQFBv/EADARAQACAgEDAgQFBAIDAAAAAAABAgMRBBIhMQVBEyIyYSNRcZGxFDOB0VLhJDRC/9oADAMBAAIRAxEAPwD3GAgICAgICAgICAgICAgICAgfGYAZPICRMxEblMRMzqFVq9xJ5JyHn4n/ABODLypntR24uPEd7NCcjqIBRnpERM9oRMxHlt07c56+r7+vynTTi3t57MLcmkeO7dq21B1yf0E6a8Wkee7ntybz47NpKwvQAe6bxWK+IYTaZ8s5ZBAQEBAQEBAQEBAQED4WED4XEDHvIDvIHNdpu3el0LqtwsJfP3AGxjxIJHnMrZYidS6sHDyZqzaptfpC22/AXUorH8NoNZ/9gAfgZMZayZOHmp5r+zpqrFYAqQwPQggg+4iaOaYmPLHUXhBk/AeJlMmStI3K1KTedQpdVqmc8+ngJ5mXNbJPfw9DHiikdkMyas6qmY4UZlqUteflhW1618rCja/zn4D/ADOynE/5S5L8r/i36qlXoAJ11pWvaIc1rTbyzllSAgICAgICAgICAgICBgbIGBaB8gICAgeA+mPI1oz04OXz5ziyR8z6L060fA/y4StCxwJSId1Ym86h1mx62/RDiqtesnmQG9U+9eh+URaYns3ycbFkjptWJdns/pGaw41IB/rQY5e1c/SUy1m07lxX9MikfhftP+3b7dqFvUNUeNW6Efv5TGKWmdRDzcn4czF+y4022eL/ACH7mdmPiR5u4snJ9qrBEAGAMCdkRERqHLMzPeWUlBAQEBAQEBAQEBAQEBAxZsQIy0D5AQOf7Tdr9NocC0ks3MIoy3Lx9kyyZq08u3icDLyd9HiFHpfSpomOHFiZ8SpI/TMzjk1l1ZPReRXxqXW7XvFGoXipsVx7DNq3rbw83LhyYp1eNN+XZPBfTUudWmPyn6zjv9T3/Tsc/B3H5uU24rWvEevhKTD3cdOmrDVassZMRpPVEMNPlmVR1YgD4nEi0p64iNy/QfZHSfw9CAdQBL4u3d8dzcvxctrS6bT6oNyPI/WdNb7cemzLoICAgICAgICAgICAgIGDtAjgICBX77u1elpe2wgKo+Z8AJS9umNtsGG2a8Uq/Ou/bw+rve5/xH1R+Vc8hPNyTMzuX3HFwVw44xwrmcCU1MtrZK1T7fub0OHqdkYeIOM+w+Ykx1R3hjk+FljovG4exdivSImoXu9RhLAOv4Xx4jyPsnZjz+0vnOd6TbHPVi71/hwHpL3eq7UngIYLyyPpKeZmXq8CvwcERdyHecXSS7Ov4nh8o07OwVRkmV/Vnqdu77GdlG75XfovT3+cpPeXFz+TWmPpr5ev08gB5TaJ0+Ynu+lomUN7R6z8LfA/sZtjye0omG/NlSAgICAgICAgICAgYu2IEUBAQI77gilmOABkyJnUJiJmdQ8B9IHattbcVU/Y1khQOjEH7x/acOS/VL6/07hRgpufqlzNGlsf7iM39qk/SZa27r5a18yisrYdRgjqD1Ep2LRaY3pCHKnOJpGmMXtSfC1u7RF6u7atBj8QGDJ0Uy1i25c9Zkkma18PPv1XtMuz7PX6E1KtqgMepx+8ztvburW81iaOg2ns2jWB6Gyh+P6yNzLm5XMnHXVo7vRdt0QrUCXrGnzebLOS25b+ZfTHbBmkCMZY4EmEr/SE8IB6jx851V3ruzTywQEBAQEBAQEBAEwISYHyAgIHGekevV3Vrp9MhPe8nfIAVf8AfpOfN1T2h6Xps4aXnJlnx4hTdmvRXWmH1J7xvy/hH+ZSmD3l08n1i9u2Pt/Lrd3bTaHTO/Aqqi8gAOfkBia2itavNxRkz5IjfeXhVuj1OsssuSvCuSR4ADwA8/fOC3edvrY5FcFYpM+FNuGmsr5MuDJrEIvk64npV4z4zX9HLG9/M+O3KTCMlvl1CfRnlM8nlvxbT0aXW1doL9L/ACm5Zzg8x8PKVrPdfkYaZY+aHX7V6TmHK2v4qc/WW6tPNt6VW/0y6XQ+kDS2EAtwn+oEfr0lviOTJ6VmpG47rp90QrxBgRL9UPPtjtWe7U2btHWbSuZbHPdnaHbU3huYnVEqNpTmSPsBAQEBAQEBAQI7DAwgICAgICBzvaTaV1LKLf5aHi4fBiOmR4zmyxuXXxs84oma+Zc9vOrSteCsADpyE5rzEdob44m09VpcBu1HeZyOv6TGOz08eSK+HJ6ra+Ek8Xzm8W7EW6r7V90tVpn8MtK2JF4W4ttdm3nlMXd5hEHl9MoslWyVmG1cje0u521jCuceWcj5SEZcOLNHzQ6Xsvqw7jnhvETett9nzfN4FsE7jw9j2FjwjM6qvKle1maiWAgICAgICAgIEBMBAQEBAQMLHwMylraTDmt61jHIE5bzMtqahymoqJzmYzDoiyi3VcAiUltSzkd0bCkeZl4ejx69Vt/kobFl4b5K7YosmVKV14bdXSY2dtPCB+s0jwwt2kUxMESkV5WYaxZPp9QyMGUkEcwZGmva8as9i9HvbSu7FVpC2D5N7R/idWLJ7S+b9Q9PnFPXTvX+HpaNnpOiHktgGWH2AgICAgICBi55QIoCAgICB8JkTI0NZbMLStCh1aZmUwvEqzU1YErMLxLkd4OTiYy68bju0BwwXyH1lqvZ4dfk3+aoImsOiYFWSVqlWY2hvFUN3WTXw5ssasjlme33MhO2QaNLRZnXaQQQSCOYIOCPcZaIX6pntL0zsZ6TmqxXqssvQWcyf9Q/eaVyTHl5PK9Mi3zYv2ex7RuVeoTjqYMvmDnrOmtotDxMmO2O3TaG9LKEBAQEBAQMLYEcBAQED4TImRrX2TGZS0bJSVmnashMKfdWABmd16eXHvXxufYZg647Q4ffH4r39hx8prWOz6LjU1irDQ4ZpDXpZKsletWeJlaGsNfUp4gRVx8rtMNaWcj7CWayZherNRGmsJFEnTWHqPoK1pGpvpycPVxgZ5cSOo5D3WH5TXF2s8n1nHHw63++v3j/AKe1TofOkBAQEBAQI7YGEBAQPhMrMpQWWTOZGq7ZlEoJA172kJczvNueQmNpb0Vfd8KO58AT+kppvT5rxH3eXW+sxPmSfmczaIfWxXUafAsvCdMlEStEPrLKzC2lz2X0wcurDIwP3inl4nrEzWtZj81huHYgPlqjwny8Jaafk83Fzpjtdyu47HfQfXQ4/MASPnK+HpYsuPJ4lohYdUVSKslpFUqrJiG0Vd96GwRuK/1VWj9FP7S1Pred6xX/AMb/ADD3mdL5QgICAgICBHbAwgaeu3BauvMnwE5s/JrijuvTHNlf/wBe/o/WcM+pxv6W/wDT/ds07mj+OD5GdGPl48niWVsVqsnbM2URs0COVSrtdZgSJlMQ525eJplPdvHaGn2nbu9HafMcI955SdOrgV6+RWHlqrLvrkw0+Y6lds00+I6jc+yOxcQvE7hd9iz9q/uH1k08vF9ajeKs/d3lepCzV80kbca2HCy8Q90dkxuPDld97N0WZapSh8gOXylJp+T0OP6hkp2t3hyd+02IccLEefCZHh7WHn4b+Z0+0abnz6+0YlZs7IyVt4l3Xoqoxr0PlXZ9AP3k4p3d5/q3/rT+sPbJ2PkyAgICAgIEdsCNjgZ8pE9o2OP1Vxdyx8T+k+dz5JvaZd1K6jSMzks2glUrHQ6z8LfAz1eLy9/Jdy5cWu8Nxp6DnR2tgSBS7hZmVlerSqrkQtM6c16RdVilE/O2fgvOPd63o2PeWbfk4fTU5GcSZl9LMtpKTK7U2MmIGveploXiVh2TJFj4/L+8tEd3kesR+FH6utShm6zR81uPZZ6PReyWiFZle6PQjxEtEKTK4o26vxUfKTpG5SnZqG61ofgImkJi9o8TKTbdi09VneV1qrYIyB4HGfpFaRE7hpbkZL16LW7LeXYkBAQEBAQMbByga2oHqt7jK3+mUx5caRPm5ju7oZTKYabfJXUJfRLRCFlpL8jn1E9bjZuuup8uPLTpnsj1ds6VIU1zZMo0hhqL1rUsx6SVZl5p2p3BrrVz0GcD3n/aNPpfRaaxTb85Q6cSkvVlskCVV0wIlhrajkJMeV4WfYanius/tH1mlfqeR63OsVY+70XTaETd8zMrXTaT2SYVmVpp6cSVW4i4kwJkESiE9QkwlnJCAgICAgIHwiBCRA5TcaOByPA8xPC5OKaXl147bhrCc0w1iX2U0ttkFkxVG0lJwZvg+W+4Uv3hr6y6entzK+y4KCx6CQOS3jcjacDko6Dzl4Q4/dLPtD7MCR7vrPTPl49U2j1I8ZWYelMbb6tnpKKSyY55RCGjqxyl6tKr30dfzbfcv1M0p5eL63P4df1er6SvpOiHzErGuuIQ2UWSjylUSSUgkENhByloS+wEBAQEBAQECKwSJGhuOjFi+0dDOfNijJGl6W6Zc1dUVOCMETyL45rOpdUW34fVlOmU7hIqy0UNsn5Ak+E1iqu1RqLepPICdsMHIbzuhsPCv3B+svEIVeYHLa582Ofaf05SkvreNHTirH2hjU8RLspaV9oayQDz5ytp7rWmG69fKV2qrdbXn4TSrSsrjsC2LLD/AGj9TNKeXi+t/RX9Zevbe2Vm8PmZWdQkqymEmEpFEmUJUHORCU0sECiv7RdxYy6qp6Uz6moHr0MMnHG451N/cAPImBd12BgCpBB5gg5BHmCIGUBAQEBA+MMwIDKCu3YV8OW8PGZZcdbx3WraY8OSO9UBsFwJ51sep7OiJL+0ulrGTYvwiKT7G3Ibh2vbWaiuikFaeLidjyLBeePdyE6a4emN28qTb8jft27w8CfdHU/mlo7KSp5KE1NBMstEd3GXfeb3n6zJ9hjrqsR9m3tOk72wL4dT7hERszZvg45v+X8ukXCHHh9Je1Nx2eNxObat5+JPafP+261QIyJi97qVusokxLSsp+yi8Lt7xNqT3eP61Pan+XrmxnKidEPm5XiCSqkUSyJSASCE6LiWSygam7aQ3VPWtr0s4wLK8B09q5BEDiP+3zU4XWpq9QrEKL6NVrCnrEAd9p1sygyeZHEvngSEu12faaNJUtOnQV1pnhQZIHESTzJJ6kyUN2AgICAgIEOoXlkfGVmBwvanUMcgdJzZZXq881gOTOG0bdENOyoHqJFbWhMxEtVNLwtxLynRGTbOatxZrDPTa02mLGWFz/B8NTtjkqsfkDLey+KN3rH3h5fic77TTtOyW2cNLWkc7OS/2jqfifpNaR7vC9Vz7vGKPbyh1zYJl4eaw2zcgjcL/cJ/8c+Pumd6b7w9Lh8qaT0Xnt7fZf36DPTx8pg9iuRp6Gjgsx5kTbE8v1ad9H6S9P7Pr6gnTD5+y/US8KJQI2RCStZMJSyQgcRsex6XXUtbfxtquN1ucWWJdRarEd3WVI7tVAGAORGCc5JMQLzshqrX05Fr941VltPe4A70VWFA5A5Z5YOPEGSLuAgICAgICAgch2p28A5XoRkjynLlmOrpaVrPT1ezg9w0XOc1qrxKmt0xEy0vtgKjIS2tPo8zoxT7SztHu6LbNt6cp0RCiftWgq0N5814Pi5C/uYv2rLr9Pp18mkfff7PK9j2p9TclSfiPM/lUfeY+4TGI3OofVcjLXBjnJb2eobpSlNaovJUAUD2AYm+tRp8da85LTafdw+5uCeX/wBkNIU7tJWiNuk7L71gimzoeSMfAn8J9kyyU94ehx8//wA2Xmt0+L09o/cRiU9QtMxX/L0fZasIPdOmHiytkEsqlRcxEJTSwh1eqSpGssYIiAszMcBQOpMCn3a/VIU1GnHfVcA7zTEBLGU+sLKWIH2nPHAxAI8QRzDWq2vb9xxqUDFm9V3rsuos9XkarxWynK8xwv0gdFpdMlSLXWoREAVVUYCgdABAlgICAgICAgIFBrbOJ2Ptx8uU8nPbqyTL08NdUiFHuO1Bua/Ef4lqZN9rMcmHXern9Rtnsmk0c8SgG18+kjoT1LDRbbgzSldKzZ0Oj0gE2iFHL+la7h09VIyWtfOPYn+7CVy+Ih7XoeLeW2SfFY/lu9j+zg0Wn43H21oBf+kdQnw8ZNK6jbD1Lm/1GTpr9MeP9qLtPrckgdYlx0hU6DYXt5mFptEItz7NNXGiL7Ub0FTgyGkOv7N6p77KVfmU5BvEjlgH5SK11K2bL144ifMPX9JXgATeHny3USTohLLCO65UHE7BVHUsQAM8hzMCm7R9nf4wqHusRKwGrWvA4b1OUuY/j4cDCEcPUkHlgMdg3i02HS6pQuprXj4kB7rUVAhe+pz05soZDzUkdQQSF1Vp0UsyqoLnicgAFiABlvM4AECWAgICAgICAgYXPhSfIGVtOqzK1Y3MQ52eM9YgbqbVXbWCww3P1h16+PnPS49InHDzuRP4kqvU7G6eHEPMfuJeaaY7fNPpQJEQLGquXhCk/wClC/VnU2j7PTjgoB6MRktZ7s8h7s+Uz6d23Lv/AKj4XH+DTzbvaf4j/ao7S78Wbu6+ZPLlJmXLWvvLW2js07njs98RVNr+0Oz0W1qg5CX0ymTXbWrjpGiJcJ2k7L49YDpKTDWl0nYXs7ebVfuyEH4m5A+7PMxWszKclo1p6vVUBNohgkkip7RdoaNFXx3N58KKMu+OvCvkPFjgDqSIEG77c2t0L12oi2WLxKuRYiWK3HUScYbBCk+HXr1gc72TTWmsX6QImnc4Gi1FjMU4WK2lLRxGnDhgK/WAC/hzgB38BAQEBAQEBAQEDU3N8Vn24H/PlOfkzrHLfjxu8KWeY9EgXugH2a+6etgj8OHmZvrlsTVkisoU9R8ZGhEdGPA/OR0iu3zb7nr4auHLciScYHskTWfZMNDaOyi08yMt4k4JzIiukzaZXiaUjoJOpVZjTmTqTSQabzMdI+rpk8gffzk6E0kQa3WV0oXtda0HVnYKo+Jgai69dTQ7aO6pmKsK7ARYi2AHHEAeeDjIgQbBrE1dPePWotw9F6MAWRlPDZUT4rkZHgQQfGBD2a0l2mazSsC2nrw2mtJBxWxP2D885Q8gcc14fEGBb6PRV1BhWoUO7WMB4u5yx+JgbEBAQEBAQEBAQECu3huSj3n/AJ85x8ye0Q6+LHeZVc4HaQL/AEf3F9wnr4foj9Hl5frlNNGZAQEBAQEDF3CgkkAAEkk4AA6knwECv2/f9Le5rqvrdwOLhVgSVBwSPMZ8RAq7d+tOourLUaerStX3j3Es9qWIHBrGVVAfWXiJbmrcuUDDtRWtWo0msYB60buLOL1hWt5UJeo8CHCgt+Vz5QMhUq7sDTjL6d/4sLjGQ6dwz/187QPEjPlAttNtC16m3UIxHfqosTlws6clt8+Lh9X2gDygWMBAQEBAQEBAQEBAQKjd29cDyH1Jnn8ufmiPs7uLHyzLRnI6iBf6T7i+4T18X0R+jy8v1z+qaaMyAgU3avcGpoxWwW290pqJx6rWHBfny9VeJ/8ATA+dk9wa3Sq1jcVlRsqtbl61lDtWzYHLnw55ecDQ2Rb9aiaptTbUlh46qaRUEFQb1RaXRmZmAGcEYyQIEm/M1us0+kLslT13XWBGKPaamqVa+Mcwv2hJxgn1eeMghbV7RStL0KuK7A6spLNnjGG+8TA4bZ9XciaG/UcDU6Rn0bFOLva7OL+GFtxIwVJQZAxjjBJOOQX/AGg2l/4yjVVaeu9uB6XDlF4OYeu3iYEjBDA4BPr9IF0NI11DV6paz3qstiVlinC2RwgnBPI9eXPnygSbbttOnTgpRUXqcdWP5mJ5sfaYG3AQEBAQEBAQEBAQEBApNzP2h+H0nmcqfxHo8f8AttWc7cgX2i/lr7p62H+3Dy831ynmrMgIFTuWxJqL67LsOlKOq0sqshewrmxs9SFXA8uJvOB82LZBpW1AThFV1gtStV4RUSiq6jHLBK8XvYwNLRbLq9NmvTX09xxMypdSzvUHYsURksUFRk4yOXLrAsd62VNSEJZ67KiWquqIWyskYPDkEEEdVIIPlAk2rb2p4uO+68tjnaa/VxnkoRFA6+UDZ0+lROLgULxsXbA+87c2Y+0wJoCAgICAgICAgICAgICAgIFDrz9o3/PCeVyP7kvTwf24QTFqQLzbj9mvx+s9Xjz+HDzM8ayS2ZsyICAgICAgICAgICAgICAgICAgICAgICAgUGt/mN755Of+5L1MP0QhmTQgXO1H1PiZ6XFn8N5/Jj525OlzkBAQEBAQEBAQEBAQEBAQEBAQEBAQP//Z"/>
          <p:cNvSpPr>
            <a:spLocks noChangeAspect="1" noChangeArrowheads="1"/>
          </p:cNvSpPr>
          <p:nvPr/>
        </p:nvSpPr>
        <p:spPr bwMode="auto">
          <a:xfrm>
            <a:off x="1679576" y="-1385888"/>
            <a:ext cx="2962275" cy="28956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10" name="AutoShape 4" descr="Image result for gll"/>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11" name="TextBox 10"/>
          <p:cNvSpPr txBox="1"/>
          <p:nvPr/>
        </p:nvSpPr>
        <p:spPr>
          <a:xfrm>
            <a:off x="9220200" y="609600"/>
            <a:ext cx="990600" cy="1754326"/>
          </a:xfrm>
          <a:prstGeom prst="rect">
            <a:avLst/>
          </a:prstGeom>
          <a:noFill/>
        </p:spPr>
        <p:txBody>
          <a:bodyPr wrap="square" rtlCol="0">
            <a:spAutoFit/>
          </a:bodyPr>
          <a:lstStyle/>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a:p>
            <a:endParaRPr lang="en-GB" dirty="0">
              <a:solidFill>
                <a:prstClr val="black"/>
              </a:solidFill>
              <a:latin typeface="Calibri" panose="020F0502020204030204"/>
            </a:endParaRPr>
          </a:p>
        </p:txBody>
      </p:sp>
      <p:sp>
        <p:nvSpPr>
          <p:cNvPr id="12" name="AutoShape 6" descr="Image result for gll"/>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13" name="AutoShape 8" descr="Image result for gll"/>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panose="020F0502020204030204"/>
            </a:endParaRPr>
          </a:p>
        </p:txBody>
      </p:sp>
      <p:sp>
        <p:nvSpPr>
          <p:cNvPr id="2" name="AutoShape 2" descr="University of West London logo"/>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panose="020F0502020204030204"/>
            </a:endParaRPr>
          </a:p>
        </p:txBody>
      </p:sp>
      <p:sp>
        <p:nvSpPr>
          <p:cNvPr id="8" name="Rectangle 7"/>
          <p:cNvSpPr/>
          <p:nvPr/>
        </p:nvSpPr>
        <p:spPr>
          <a:xfrm>
            <a:off x="2451414" y="2066726"/>
            <a:ext cx="7289176" cy="3539430"/>
          </a:xfrm>
          <a:prstGeom prst="rect">
            <a:avLst/>
          </a:prstGeom>
          <a:noFill/>
        </p:spPr>
        <p:txBody>
          <a:bodyPr wrap="none" lIns="91440" tIns="45720" rIns="91440" bIns="45720">
            <a:spAutoFit/>
          </a:bodyPr>
          <a:lstStyle/>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Thank you </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for giving me the opportunity</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to delve into  </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the amazing world of Information and Education </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and to add value </a:t>
            </a: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to the profession of Librarianship !</a:t>
            </a:r>
          </a:p>
          <a:p>
            <a:pPr algn="ctr"/>
            <a:endPar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r>
              <a:rPr lang="en-US" sz="2800" dirty="0">
                <a:ln w="0"/>
                <a:solidFill>
                  <a:srgbClr val="80008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BEST WISHES</a:t>
            </a:r>
          </a:p>
        </p:txBody>
      </p:sp>
    </p:spTree>
    <p:extLst>
      <p:ext uri="{BB962C8B-B14F-4D97-AF65-F5344CB8AC3E}">
        <p14:creationId xmlns:p14="http://schemas.microsoft.com/office/powerpoint/2010/main" val="332477794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35A5E-CA56-E666-99D6-28F17B813064}"/>
              </a:ext>
            </a:extLst>
          </p:cNvPr>
          <p:cNvSpPr>
            <a:spLocks noGrp="1"/>
          </p:cNvSpPr>
          <p:nvPr>
            <p:ph type="sldNum" sz="quarter" idx="12"/>
          </p:nvPr>
        </p:nvSpPr>
        <p:spPr/>
        <p:txBody>
          <a:bodyPr/>
          <a:lstStyle/>
          <a:p>
            <a:fld id="{0AE0E792-1772-4E74-955D-98F73C6AD9D7}" type="slidenum">
              <a:rPr lang="en-US" smtClean="0"/>
              <a:pPr/>
              <a:t>4</a:t>
            </a:fld>
            <a:endParaRPr lang="en-US"/>
          </a:p>
        </p:txBody>
      </p:sp>
      <p:sp>
        <p:nvSpPr>
          <p:cNvPr id="4" name="TextBox 3">
            <a:extLst>
              <a:ext uri="{FF2B5EF4-FFF2-40B4-BE49-F238E27FC236}">
                <a16:creationId xmlns:a16="http://schemas.microsoft.com/office/drawing/2014/main" id="{EFFF1A2B-215C-7A1F-3E10-FBCE488800DF}"/>
              </a:ext>
            </a:extLst>
          </p:cNvPr>
          <p:cNvSpPr txBox="1"/>
          <p:nvPr/>
        </p:nvSpPr>
        <p:spPr>
          <a:xfrm>
            <a:off x="933189" y="286133"/>
            <a:ext cx="9657567" cy="535531"/>
          </a:xfrm>
          <a:prstGeom prst="rect">
            <a:avLst/>
          </a:prstGeom>
          <a:noFill/>
        </p:spPr>
        <p:txBody>
          <a:bodyPr wrap="square">
            <a:spAutoFit/>
          </a:bodyPr>
          <a:lstStyle/>
          <a:p>
            <a:pPr fontAlgn="base">
              <a:lnSpc>
                <a:spcPct val="90000"/>
              </a:lnSpc>
              <a:spcBef>
                <a:spcPct val="0"/>
              </a:spcBef>
            </a:pP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Outcomes … 1  </a:t>
            </a:r>
          </a:p>
        </p:txBody>
      </p:sp>
      <p:sp>
        <p:nvSpPr>
          <p:cNvPr id="8" name="TextBox 7">
            <a:extLst>
              <a:ext uri="{FF2B5EF4-FFF2-40B4-BE49-F238E27FC236}">
                <a16:creationId xmlns:a16="http://schemas.microsoft.com/office/drawing/2014/main" id="{2C5B1D0C-CF80-DE7A-4C19-EDF212610863}"/>
              </a:ext>
            </a:extLst>
          </p:cNvPr>
          <p:cNvSpPr txBox="1"/>
          <p:nvPr/>
        </p:nvSpPr>
        <p:spPr>
          <a:xfrm>
            <a:off x="933189" y="5796946"/>
            <a:ext cx="10701403" cy="646331"/>
          </a:xfrm>
          <a:prstGeom prst="rect">
            <a:avLst/>
          </a:prstGeom>
          <a:noFill/>
        </p:spPr>
        <p:txBody>
          <a:bodyPr wrap="square">
            <a:spAutoFit/>
          </a:bodyPr>
          <a:lstStyle/>
          <a:p>
            <a:r>
              <a:rPr lang="en-GB" dirty="0">
                <a:hlinkClick r:id="rId2"/>
              </a:rPr>
              <a:t>https://www.yorksj.ac.uk/media/content-assets/registry/research-degrees/reference-documents/Learning-Outcomes-for-the-award-of-research-degrees.docx</a:t>
            </a:r>
            <a:endParaRPr lang="en-GB" dirty="0"/>
          </a:p>
        </p:txBody>
      </p:sp>
      <p:sp>
        <p:nvSpPr>
          <p:cNvPr id="10" name="TextBox 9">
            <a:extLst>
              <a:ext uri="{FF2B5EF4-FFF2-40B4-BE49-F238E27FC236}">
                <a16:creationId xmlns:a16="http://schemas.microsoft.com/office/drawing/2014/main" id="{4CDB13B0-806D-55B5-0286-075C30FD2C76}"/>
              </a:ext>
            </a:extLst>
          </p:cNvPr>
          <p:cNvSpPr txBox="1"/>
          <p:nvPr/>
        </p:nvSpPr>
        <p:spPr>
          <a:xfrm>
            <a:off x="933189" y="1023705"/>
            <a:ext cx="10420612" cy="4708981"/>
          </a:xfrm>
          <a:prstGeom prst="rect">
            <a:avLst/>
          </a:prstGeom>
          <a:noFill/>
        </p:spPr>
        <p:txBody>
          <a:bodyPr wrap="square">
            <a:spAutoFit/>
          </a:bodyPr>
          <a:lstStyle/>
          <a:p>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successful </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GB" sz="25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l</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on</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5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f a </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5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 degree</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5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p</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5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5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5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5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5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ud</a:t>
            </a:r>
            <a:r>
              <a:rPr lang="en-GB" sz="25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5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should demonstrate :</a:t>
            </a:r>
          </a:p>
          <a:p>
            <a:endParaRPr lang="en-GB" sz="2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marR="62865" lvl="0" indent="-342900">
              <a:buFont typeface="Wingdings" panose="05000000000000000000" pitchFamily="2" charset="2"/>
              <a:buChar char="v"/>
            </a:pPr>
            <a:r>
              <a:rPr lang="en-GB" sz="2500" dirty="0">
                <a:effectLst/>
                <a:latin typeface="Arial" panose="020B0604020202020204" pitchFamily="34" charset="0"/>
                <a:ea typeface="Calibri" panose="020F0502020204030204" pitchFamily="34" charset="0"/>
                <a:cs typeface="Arial" panose="020B0604020202020204" pitchFamily="34" charset="0"/>
              </a:rPr>
              <a:t>the </a:t>
            </a:r>
            <a:r>
              <a:rPr lang="en-GB" sz="2500" b="1" dirty="0">
                <a:effectLst/>
                <a:latin typeface="Arial" panose="020B0604020202020204" pitchFamily="34" charset="0"/>
                <a:ea typeface="Calibri" panose="020F0502020204030204" pitchFamily="34" charset="0"/>
                <a:cs typeface="Arial" panose="020B0604020202020204" pitchFamily="34" charset="0"/>
              </a:rPr>
              <a:t>creation and interpretation of new knowledge</a:t>
            </a:r>
            <a:r>
              <a:rPr lang="en-GB" sz="2500" dirty="0">
                <a:effectLst/>
                <a:latin typeface="Arial" panose="020B0604020202020204" pitchFamily="34" charset="0"/>
                <a:ea typeface="Calibri" panose="020F0502020204030204" pitchFamily="34" charset="0"/>
                <a:cs typeface="Arial" panose="020B0604020202020204" pitchFamily="34" charset="0"/>
              </a:rPr>
              <a:t>, through original research, of a quality to satisfy peer review, extend the forefront of the discipline, and merit </a:t>
            </a:r>
            <a:r>
              <a:rPr lang="en-GB" sz="2500" b="1" dirty="0">
                <a:effectLst/>
                <a:latin typeface="Arial" panose="020B0604020202020204" pitchFamily="34" charset="0"/>
                <a:ea typeface="Calibri" panose="020F0502020204030204" pitchFamily="34" charset="0"/>
                <a:cs typeface="Arial" panose="020B0604020202020204" pitchFamily="34" charset="0"/>
              </a:rPr>
              <a:t>publication</a:t>
            </a:r>
            <a:r>
              <a:rPr lang="en-GB" sz="2500" dirty="0">
                <a:effectLst/>
                <a:latin typeface="Arial" panose="020B0604020202020204" pitchFamily="34" charset="0"/>
                <a:ea typeface="Calibri" panose="020F0502020204030204" pitchFamily="34" charset="0"/>
                <a:cs typeface="Arial" panose="020B0604020202020204" pitchFamily="34" charset="0"/>
              </a:rPr>
              <a:t> </a:t>
            </a:r>
          </a:p>
          <a:p>
            <a:pPr marL="342900" marR="62865" lvl="0" indent="-342900">
              <a:buFont typeface="Wingdings" panose="05000000000000000000" pitchFamily="2" charset="2"/>
              <a:buChar char="v"/>
            </a:pPr>
            <a:r>
              <a:rPr lang="en-GB" sz="2500" dirty="0">
                <a:effectLst/>
                <a:latin typeface="Arial" panose="020B0604020202020204" pitchFamily="34" charset="0"/>
                <a:ea typeface="Calibri" panose="020F0502020204030204" pitchFamily="34" charset="0"/>
                <a:cs typeface="Arial" panose="020B0604020202020204" pitchFamily="34" charset="0"/>
              </a:rPr>
              <a:t>a </a:t>
            </a:r>
            <a:r>
              <a:rPr lang="en-GB" sz="2500" b="1" dirty="0">
                <a:effectLst/>
                <a:latin typeface="Arial" panose="020B0604020202020204" pitchFamily="34" charset="0"/>
                <a:ea typeface="Calibri" panose="020F0502020204030204" pitchFamily="34" charset="0"/>
                <a:cs typeface="Arial" panose="020B0604020202020204" pitchFamily="34" charset="0"/>
              </a:rPr>
              <a:t>systematic</a:t>
            </a:r>
            <a:r>
              <a:rPr lang="en-GB" sz="2500" dirty="0">
                <a:effectLst/>
                <a:latin typeface="Arial" panose="020B0604020202020204" pitchFamily="34" charset="0"/>
                <a:ea typeface="Calibri" panose="020F0502020204030204" pitchFamily="34" charset="0"/>
                <a:cs typeface="Arial" panose="020B0604020202020204" pitchFamily="34" charset="0"/>
              </a:rPr>
              <a:t> acquisition and </a:t>
            </a:r>
            <a:r>
              <a:rPr lang="en-GB" sz="2500" b="1" dirty="0">
                <a:effectLst/>
                <a:latin typeface="Arial" panose="020B0604020202020204" pitchFamily="34" charset="0"/>
                <a:ea typeface="Calibri" panose="020F0502020204030204" pitchFamily="34" charset="0"/>
                <a:cs typeface="Arial" panose="020B0604020202020204" pitchFamily="34" charset="0"/>
              </a:rPr>
              <a:t>understanding</a:t>
            </a:r>
            <a:r>
              <a:rPr lang="en-GB" sz="2500" dirty="0">
                <a:effectLst/>
                <a:latin typeface="Arial" panose="020B0604020202020204" pitchFamily="34" charset="0"/>
                <a:ea typeface="Calibri" panose="020F0502020204030204" pitchFamily="34" charset="0"/>
                <a:cs typeface="Arial" panose="020B0604020202020204" pitchFamily="34" charset="0"/>
              </a:rPr>
              <a:t> of a substantial body of knowledge of an academic discipline or area of professional practice </a:t>
            </a:r>
          </a:p>
          <a:p>
            <a:pPr marL="342900" marR="62865" lvl="0" indent="-342900">
              <a:buFont typeface="Wingdings" panose="05000000000000000000" pitchFamily="2" charset="2"/>
              <a:buChar char="v"/>
            </a:pPr>
            <a:r>
              <a:rPr lang="en-GB" sz="2500" dirty="0">
                <a:effectLst/>
                <a:latin typeface="Arial" panose="020B0604020202020204" pitchFamily="34" charset="0"/>
                <a:ea typeface="Calibri" panose="020F0502020204030204" pitchFamily="34" charset="0"/>
                <a:cs typeface="Arial" panose="020B0604020202020204" pitchFamily="34" charset="0"/>
              </a:rPr>
              <a:t>the general ability to </a:t>
            </a:r>
            <a:r>
              <a:rPr lang="en-GB" sz="2500" b="1" dirty="0">
                <a:effectLst/>
                <a:latin typeface="Arial" panose="020B0604020202020204" pitchFamily="34" charset="0"/>
                <a:ea typeface="Calibri" panose="020F0502020204030204" pitchFamily="34" charset="0"/>
                <a:cs typeface="Arial" panose="020B0604020202020204" pitchFamily="34" charset="0"/>
              </a:rPr>
              <a:t>conceptualise, design and implement a project </a:t>
            </a:r>
            <a:r>
              <a:rPr lang="en-GB" sz="2500" dirty="0">
                <a:effectLst/>
                <a:latin typeface="Arial" panose="020B0604020202020204" pitchFamily="34" charset="0"/>
                <a:ea typeface="Calibri" panose="020F0502020204030204" pitchFamily="34" charset="0"/>
                <a:cs typeface="Arial" panose="020B0604020202020204" pitchFamily="34" charset="0"/>
              </a:rPr>
              <a:t>for the generation of new knowledge,</a:t>
            </a:r>
          </a:p>
          <a:p>
            <a:pPr marL="342900" marR="62865" lvl="0" indent="-342900">
              <a:buFont typeface="Wingdings" panose="05000000000000000000" pitchFamily="2" charset="2"/>
              <a:buChar char="v"/>
            </a:pPr>
            <a:r>
              <a:rPr lang="en-GB" sz="2500" dirty="0">
                <a:effectLst/>
                <a:latin typeface="Arial" panose="020B0604020202020204" pitchFamily="34" charset="0"/>
                <a:ea typeface="Calibri" panose="020F0502020204030204" pitchFamily="34" charset="0"/>
                <a:cs typeface="Arial" panose="020B0604020202020204" pitchFamily="34" charset="0"/>
              </a:rPr>
              <a:t>a detailed understanding of applicable </a:t>
            </a:r>
            <a:r>
              <a:rPr lang="en-GB" sz="2500" b="1" dirty="0">
                <a:effectLst/>
                <a:latin typeface="Arial" panose="020B0604020202020204" pitchFamily="34" charset="0"/>
                <a:ea typeface="Calibri" panose="020F0502020204030204" pitchFamily="34" charset="0"/>
                <a:cs typeface="Arial" panose="020B0604020202020204" pitchFamily="34" charset="0"/>
              </a:rPr>
              <a:t>techniques for research </a:t>
            </a:r>
            <a:r>
              <a:rPr lang="en-GB" sz="2500" dirty="0">
                <a:effectLst/>
                <a:latin typeface="Arial" panose="020B0604020202020204" pitchFamily="34" charset="0"/>
                <a:ea typeface="Calibri" panose="020F0502020204030204" pitchFamily="34" charset="0"/>
                <a:cs typeface="Arial" panose="020B0604020202020204" pitchFamily="34" charset="0"/>
              </a:rPr>
              <a:t>and advanced academic enquiry.</a:t>
            </a:r>
            <a:endParaRPr lang="en-GB"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45555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35A5E-CA56-E666-99D6-28F17B813064}"/>
              </a:ext>
            </a:extLst>
          </p:cNvPr>
          <p:cNvSpPr>
            <a:spLocks noGrp="1"/>
          </p:cNvSpPr>
          <p:nvPr>
            <p:ph type="sldNum" sz="quarter" idx="12"/>
          </p:nvPr>
        </p:nvSpPr>
        <p:spPr/>
        <p:txBody>
          <a:bodyPr/>
          <a:lstStyle/>
          <a:p>
            <a:fld id="{0AE0E792-1772-4E74-955D-98F73C6AD9D7}" type="slidenum">
              <a:rPr lang="en-US" smtClean="0"/>
              <a:pPr/>
              <a:t>5</a:t>
            </a:fld>
            <a:endParaRPr lang="en-US"/>
          </a:p>
        </p:txBody>
      </p:sp>
      <p:sp>
        <p:nvSpPr>
          <p:cNvPr id="4" name="TextBox 3">
            <a:extLst>
              <a:ext uri="{FF2B5EF4-FFF2-40B4-BE49-F238E27FC236}">
                <a16:creationId xmlns:a16="http://schemas.microsoft.com/office/drawing/2014/main" id="{EFFF1A2B-215C-7A1F-3E10-FBCE488800DF}"/>
              </a:ext>
            </a:extLst>
          </p:cNvPr>
          <p:cNvSpPr txBox="1"/>
          <p:nvPr/>
        </p:nvSpPr>
        <p:spPr>
          <a:xfrm>
            <a:off x="933189" y="286133"/>
            <a:ext cx="9657567" cy="535531"/>
          </a:xfrm>
          <a:prstGeom prst="rect">
            <a:avLst/>
          </a:prstGeom>
          <a:noFill/>
        </p:spPr>
        <p:txBody>
          <a:bodyPr wrap="square">
            <a:spAutoFit/>
          </a:bodyPr>
          <a:lstStyle/>
          <a:p>
            <a:pPr fontAlgn="base">
              <a:lnSpc>
                <a:spcPct val="90000"/>
              </a:lnSpc>
              <a:spcBef>
                <a:spcPct val="0"/>
              </a:spcBef>
            </a:pP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Outcomes … 2 </a:t>
            </a:r>
          </a:p>
        </p:txBody>
      </p:sp>
      <p:sp>
        <p:nvSpPr>
          <p:cNvPr id="8" name="TextBox 7">
            <a:extLst>
              <a:ext uri="{FF2B5EF4-FFF2-40B4-BE49-F238E27FC236}">
                <a16:creationId xmlns:a16="http://schemas.microsoft.com/office/drawing/2014/main" id="{2C5B1D0C-CF80-DE7A-4C19-EDF212610863}"/>
              </a:ext>
            </a:extLst>
          </p:cNvPr>
          <p:cNvSpPr txBox="1"/>
          <p:nvPr/>
        </p:nvSpPr>
        <p:spPr>
          <a:xfrm>
            <a:off x="933189" y="5796946"/>
            <a:ext cx="10701403" cy="646331"/>
          </a:xfrm>
          <a:prstGeom prst="rect">
            <a:avLst/>
          </a:prstGeom>
          <a:noFill/>
        </p:spPr>
        <p:txBody>
          <a:bodyPr wrap="square">
            <a:spAutoFit/>
          </a:bodyPr>
          <a:lstStyle/>
          <a:p>
            <a:r>
              <a:rPr lang="en-GB" dirty="0">
                <a:hlinkClick r:id="rId2"/>
              </a:rPr>
              <a:t>https://www.yorksj.ac.uk/media/content-assets/registry/research-degrees/reference-documents/Learning-Outcomes-for-the-award-of-research-degrees.docx</a:t>
            </a:r>
            <a:endParaRPr lang="en-GB" dirty="0"/>
          </a:p>
        </p:txBody>
      </p:sp>
      <p:sp>
        <p:nvSpPr>
          <p:cNvPr id="10" name="TextBox 9">
            <a:extLst>
              <a:ext uri="{FF2B5EF4-FFF2-40B4-BE49-F238E27FC236}">
                <a16:creationId xmlns:a16="http://schemas.microsoft.com/office/drawing/2014/main" id="{4CDB13B0-806D-55B5-0286-075C30FD2C76}"/>
              </a:ext>
            </a:extLst>
          </p:cNvPr>
          <p:cNvSpPr txBox="1"/>
          <p:nvPr/>
        </p:nvSpPr>
        <p:spPr>
          <a:xfrm>
            <a:off x="745299" y="1148966"/>
            <a:ext cx="10490548" cy="4093428"/>
          </a:xfrm>
          <a:prstGeom prst="rect">
            <a:avLst/>
          </a:prstGeom>
          <a:noFill/>
        </p:spPr>
        <p:txBody>
          <a:bodyPr wrap="square">
            <a:spAutoFit/>
          </a:bodyPr>
          <a:lstStyle/>
          <a:p>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successful </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l</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on</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f a </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 degree</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p</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ud</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should demonstrate </a:t>
            </a:r>
            <a:r>
              <a:rPr lang="en-GB" sz="2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transferrable skills </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buFont typeface="Wingdings" panose="05000000000000000000" pitchFamily="2" charset="2"/>
              <a:buChar char="v"/>
            </a:pPr>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lvl="0" indent="-457200">
              <a:buFont typeface="Wingdings" panose="05000000000000000000" pitchFamily="2" charset="2"/>
              <a:buChar char="v"/>
            </a:pPr>
            <a:r>
              <a:rPr lang="en-GB" sz="2600" dirty="0">
                <a:latin typeface="Arial" panose="020B0604020202020204" pitchFamily="34" charset="0"/>
                <a:ea typeface="Calibri" panose="020F0502020204030204" pitchFamily="34" charset="0"/>
                <a:cs typeface="Arial" panose="020B0604020202020204" pitchFamily="34" charset="0"/>
              </a:rPr>
              <a:t>the skills necessary for a </a:t>
            </a:r>
            <a:r>
              <a:rPr lang="en-GB" sz="2600" b="1" dirty="0">
                <a:latin typeface="Arial" panose="020B0604020202020204" pitchFamily="34" charset="0"/>
                <a:ea typeface="Calibri" panose="020F0502020204030204" pitchFamily="34" charset="0"/>
                <a:cs typeface="Arial" panose="020B0604020202020204" pitchFamily="34" charset="0"/>
              </a:rPr>
              <a:t>career as a researcher </a:t>
            </a:r>
            <a:r>
              <a:rPr lang="en-GB" sz="2600" dirty="0">
                <a:latin typeface="Arial" panose="020B0604020202020204" pitchFamily="34" charset="0"/>
                <a:ea typeface="Calibri" panose="020F0502020204030204" pitchFamily="34" charset="0"/>
                <a:cs typeface="Arial" panose="020B0604020202020204" pitchFamily="34" charset="0"/>
              </a:rPr>
              <a:t>and employment in a </a:t>
            </a:r>
            <a:r>
              <a:rPr lang="en-GB" sz="2600" b="1" dirty="0">
                <a:latin typeface="Arial" panose="020B0604020202020204" pitchFamily="34" charset="0"/>
                <a:ea typeface="Calibri" panose="020F0502020204030204" pitchFamily="34" charset="0"/>
                <a:cs typeface="Arial" panose="020B0604020202020204" pitchFamily="34" charset="0"/>
              </a:rPr>
              <a:t>senior</a:t>
            </a:r>
            <a:r>
              <a:rPr lang="en-GB" sz="2600" dirty="0">
                <a:latin typeface="Arial" panose="020B0604020202020204" pitchFamily="34" charset="0"/>
                <a:ea typeface="Calibri" panose="020F0502020204030204" pitchFamily="34" charset="0"/>
                <a:cs typeface="Arial" panose="020B0604020202020204" pitchFamily="34" charset="0"/>
              </a:rPr>
              <a:t> capacity in a </a:t>
            </a:r>
            <a:r>
              <a:rPr lang="en-GB" sz="2600" b="1" dirty="0">
                <a:latin typeface="Arial" panose="020B0604020202020204" pitchFamily="34" charset="0"/>
                <a:ea typeface="Calibri" panose="020F0502020204030204" pitchFamily="34" charset="0"/>
                <a:cs typeface="Arial" panose="020B0604020202020204" pitchFamily="34" charset="0"/>
              </a:rPr>
              <a:t>relevant</a:t>
            </a:r>
            <a:r>
              <a:rPr lang="en-GB" sz="2600" dirty="0">
                <a:latin typeface="Arial" panose="020B0604020202020204" pitchFamily="34" charset="0"/>
                <a:ea typeface="Calibri" panose="020F0502020204030204" pitchFamily="34" charset="0"/>
                <a:cs typeface="Arial" panose="020B0604020202020204" pitchFamily="34" charset="0"/>
              </a:rPr>
              <a:t> area of professional practice;</a:t>
            </a:r>
          </a:p>
          <a:p>
            <a:pPr marL="457200" lvl="0" indent="-457200">
              <a:buFont typeface="Wingdings" panose="05000000000000000000" pitchFamily="2" charset="2"/>
              <a:buChar char="v"/>
            </a:pPr>
            <a:r>
              <a:rPr lang="en-GB" sz="2600" b="1" dirty="0">
                <a:latin typeface="Arial" panose="020B0604020202020204" pitchFamily="34" charset="0"/>
                <a:ea typeface="Calibri" panose="020F0502020204030204" pitchFamily="34" charset="0"/>
                <a:cs typeface="Arial" panose="020B0604020202020204" pitchFamily="34" charset="0"/>
              </a:rPr>
              <a:t>evaluating </a:t>
            </a:r>
            <a:r>
              <a:rPr lang="en-GB" sz="2600" dirty="0">
                <a:latin typeface="Arial" panose="020B0604020202020204" pitchFamily="34" charset="0"/>
                <a:ea typeface="Calibri" panose="020F0502020204030204" pitchFamily="34" charset="0"/>
                <a:cs typeface="Arial" panose="020B0604020202020204" pitchFamily="34" charset="0"/>
              </a:rPr>
              <a:t>their own achievement and that of others;</a:t>
            </a:r>
          </a:p>
          <a:p>
            <a:pPr marL="457200" lvl="0" indent="-457200">
              <a:buFont typeface="Wingdings" panose="05000000000000000000" pitchFamily="2" charset="2"/>
              <a:buChar char="v"/>
            </a:pPr>
            <a:r>
              <a:rPr lang="en-GB" sz="2600" b="1" dirty="0">
                <a:latin typeface="Arial" panose="020B0604020202020204" pitchFamily="34" charset="0"/>
                <a:ea typeface="Calibri" panose="020F0502020204030204" pitchFamily="34" charset="0"/>
                <a:cs typeface="Arial" panose="020B0604020202020204" pitchFamily="34" charset="0"/>
              </a:rPr>
              <a:t>self-direction</a:t>
            </a:r>
            <a:r>
              <a:rPr lang="en-GB" sz="2600" dirty="0">
                <a:latin typeface="Arial" panose="020B0604020202020204" pitchFamily="34" charset="0"/>
                <a:ea typeface="Calibri" panose="020F0502020204030204" pitchFamily="34" charset="0"/>
                <a:cs typeface="Arial" panose="020B0604020202020204" pitchFamily="34" charset="0"/>
              </a:rPr>
              <a:t> and effective </a:t>
            </a:r>
            <a:r>
              <a:rPr lang="en-GB" sz="2600" b="1" dirty="0">
                <a:latin typeface="Arial" panose="020B0604020202020204" pitchFamily="34" charset="0"/>
                <a:ea typeface="Calibri" panose="020F0502020204030204" pitchFamily="34" charset="0"/>
                <a:cs typeface="Arial" panose="020B0604020202020204" pitchFamily="34" charset="0"/>
              </a:rPr>
              <a:t>decision-making</a:t>
            </a:r>
            <a:r>
              <a:rPr lang="en-GB" sz="2600" dirty="0">
                <a:latin typeface="Arial" panose="020B0604020202020204" pitchFamily="34" charset="0"/>
                <a:ea typeface="Calibri" panose="020F0502020204030204" pitchFamily="34" charset="0"/>
                <a:cs typeface="Arial" panose="020B0604020202020204" pitchFamily="34" charset="0"/>
              </a:rPr>
              <a:t> in complex situations</a:t>
            </a:r>
          </a:p>
          <a:p>
            <a:pPr marL="457200" lvl="0" indent="-457200">
              <a:buFont typeface="Wingdings" panose="05000000000000000000" pitchFamily="2" charset="2"/>
              <a:buChar char="v"/>
            </a:pPr>
            <a:r>
              <a:rPr lang="en-GB" sz="2600" b="1" dirty="0">
                <a:latin typeface="Arial" panose="020B0604020202020204" pitchFamily="34" charset="0"/>
                <a:ea typeface="Calibri" panose="020F0502020204030204" pitchFamily="34" charset="0"/>
                <a:cs typeface="Arial" panose="020B0604020202020204" pitchFamily="34" charset="0"/>
              </a:rPr>
              <a:t>independent learning </a:t>
            </a:r>
            <a:r>
              <a:rPr lang="en-GB" sz="2600" dirty="0">
                <a:latin typeface="Arial" panose="020B0604020202020204" pitchFamily="34" charset="0"/>
                <a:ea typeface="Calibri" panose="020F0502020204030204" pitchFamily="34" charset="0"/>
                <a:cs typeface="Arial" panose="020B0604020202020204" pitchFamily="34" charset="0"/>
              </a:rPr>
              <a:t>and the ability to work in a way that ensures </a:t>
            </a:r>
            <a:r>
              <a:rPr lang="en-GB" sz="2600" b="1" dirty="0">
                <a:latin typeface="Arial" panose="020B0604020202020204" pitchFamily="34" charset="0"/>
                <a:ea typeface="Calibri" panose="020F0502020204030204" pitchFamily="34" charset="0"/>
                <a:cs typeface="Arial" panose="020B0604020202020204" pitchFamily="34" charset="0"/>
              </a:rPr>
              <a:t>continuing professional development</a:t>
            </a:r>
            <a:endParaRPr lang="en-GB"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8041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35A5E-CA56-E666-99D6-28F17B813064}"/>
              </a:ext>
            </a:extLst>
          </p:cNvPr>
          <p:cNvSpPr>
            <a:spLocks noGrp="1"/>
          </p:cNvSpPr>
          <p:nvPr>
            <p:ph type="sldNum" sz="quarter" idx="12"/>
          </p:nvPr>
        </p:nvSpPr>
        <p:spPr/>
        <p:txBody>
          <a:bodyPr/>
          <a:lstStyle/>
          <a:p>
            <a:fld id="{0AE0E792-1772-4E74-955D-98F73C6AD9D7}" type="slidenum">
              <a:rPr lang="en-US" smtClean="0"/>
              <a:pPr/>
              <a:t>6</a:t>
            </a:fld>
            <a:endParaRPr lang="en-US"/>
          </a:p>
        </p:txBody>
      </p:sp>
      <p:sp>
        <p:nvSpPr>
          <p:cNvPr id="4" name="TextBox 3">
            <a:extLst>
              <a:ext uri="{FF2B5EF4-FFF2-40B4-BE49-F238E27FC236}">
                <a16:creationId xmlns:a16="http://schemas.microsoft.com/office/drawing/2014/main" id="{EFFF1A2B-215C-7A1F-3E10-FBCE488800DF}"/>
              </a:ext>
            </a:extLst>
          </p:cNvPr>
          <p:cNvSpPr txBox="1"/>
          <p:nvPr/>
        </p:nvSpPr>
        <p:spPr>
          <a:xfrm>
            <a:off x="933189" y="286133"/>
            <a:ext cx="9657567" cy="535531"/>
          </a:xfrm>
          <a:prstGeom prst="rect">
            <a:avLst/>
          </a:prstGeom>
          <a:noFill/>
        </p:spPr>
        <p:txBody>
          <a:bodyPr wrap="square">
            <a:spAutoFit/>
          </a:bodyPr>
          <a:lstStyle/>
          <a:p>
            <a:pPr fontAlgn="base">
              <a:lnSpc>
                <a:spcPct val="90000"/>
              </a:lnSpc>
              <a:spcBef>
                <a:spcPct val="0"/>
              </a:spcBef>
            </a:pPr>
            <a:r>
              <a:rPr lang="en-GB"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Outcomes … 3 </a:t>
            </a:r>
          </a:p>
        </p:txBody>
      </p:sp>
      <p:sp>
        <p:nvSpPr>
          <p:cNvPr id="8" name="TextBox 7">
            <a:extLst>
              <a:ext uri="{FF2B5EF4-FFF2-40B4-BE49-F238E27FC236}">
                <a16:creationId xmlns:a16="http://schemas.microsoft.com/office/drawing/2014/main" id="{2C5B1D0C-CF80-DE7A-4C19-EDF212610863}"/>
              </a:ext>
            </a:extLst>
          </p:cNvPr>
          <p:cNvSpPr txBox="1"/>
          <p:nvPr/>
        </p:nvSpPr>
        <p:spPr>
          <a:xfrm>
            <a:off x="933189" y="5796946"/>
            <a:ext cx="10701403" cy="646331"/>
          </a:xfrm>
          <a:prstGeom prst="rect">
            <a:avLst/>
          </a:prstGeom>
          <a:noFill/>
        </p:spPr>
        <p:txBody>
          <a:bodyPr wrap="square">
            <a:spAutoFit/>
          </a:bodyPr>
          <a:lstStyle/>
          <a:p>
            <a:r>
              <a:rPr lang="en-GB" dirty="0">
                <a:hlinkClick r:id="rId2"/>
              </a:rPr>
              <a:t>https://www.yorksj.ac.uk/media/content-assets/registry/research-degrees/reference-documents/Learning-Outcomes-for-the-award-of-research-degrees.docx</a:t>
            </a:r>
            <a:endParaRPr lang="en-GB" dirty="0"/>
          </a:p>
        </p:txBody>
      </p:sp>
      <p:sp>
        <p:nvSpPr>
          <p:cNvPr id="10" name="TextBox 9">
            <a:extLst>
              <a:ext uri="{FF2B5EF4-FFF2-40B4-BE49-F238E27FC236}">
                <a16:creationId xmlns:a16="http://schemas.microsoft.com/office/drawing/2014/main" id="{4CDB13B0-806D-55B5-0286-075C30FD2C76}"/>
              </a:ext>
            </a:extLst>
          </p:cNvPr>
          <p:cNvSpPr txBox="1"/>
          <p:nvPr/>
        </p:nvSpPr>
        <p:spPr>
          <a:xfrm>
            <a:off x="933189" y="932695"/>
            <a:ext cx="10590756" cy="5639172"/>
          </a:xfrm>
          <a:prstGeom prst="rect">
            <a:avLst/>
          </a:prstGeom>
          <a:noFill/>
        </p:spPr>
        <p:txBody>
          <a:bodyPr wrap="square">
            <a:spAutoFit/>
          </a:bodyPr>
          <a:lstStyle/>
          <a:p>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successful </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l</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on</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f a </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 degree</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p</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r</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ud</a:t>
            </a:r>
            <a:r>
              <a:rPr lang="en-GB" sz="2600" spc="-15" dirty="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GB" sz="2600" spc="5"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should demonstrate a </a:t>
            </a:r>
            <a:r>
              <a:rPr lang="en-GB" sz="2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learning context </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comprising of the following</a:t>
            </a:r>
            <a:r>
              <a:rPr lang="en-GB" sz="2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endParaRPr lang="en-GB" sz="2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lvl="0" indent="-457200">
              <a:buFont typeface="Wingdings" panose="05000000000000000000" pitchFamily="2" charset="2"/>
              <a:buChar char="v"/>
            </a:pPr>
            <a:r>
              <a:rPr lang="en-GB" sz="2600" dirty="0">
                <a:latin typeface="Arial" panose="020B0604020202020204" pitchFamily="34" charset="0"/>
                <a:ea typeface="Calibri" panose="020F0502020204030204" pitchFamily="34" charset="0"/>
                <a:cs typeface="Arial" panose="020B0604020202020204" pitchFamily="34" charset="0"/>
              </a:rPr>
              <a:t>This will include the </a:t>
            </a:r>
            <a:r>
              <a:rPr lang="en-GB" sz="2600" b="1" dirty="0">
                <a:latin typeface="Arial" panose="020B0604020202020204" pitchFamily="34" charset="0"/>
                <a:ea typeface="Calibri" panose="020F0502020204030204" pitchFamily="34" charset="0"/>
                <a:cs typeface="Arial" panose="020B0604020202020204" pitchFamily="34" charset="0"/>
              </a:rPr>
              <a:t>critical analysis </a:t>
            </a:r>
            <a:r>
              <a:rPr lang="en-GB" sz="2600" dirty="0">
                <a:latin typeface="Arial" panose="020B0604020202020204" pitchFamily="34" charset="0"/>
                <a:ea typeface="Calibri" panose="020F0502020204030204" pitchFamily="34" charset="0"/>
                <a:cs typeface="Arial" panose="020B0604020202020204" pitchFamily="34" charset="0"/>
              </a:rPr>
              <a:t>and decision-making in  complex situations.</a:t>
            </a:r>
          </a:p>
          <a:p>
            <a:pPr marL="457200" lvl="0" indent="-457200">
              <a:buFont typeface="Wingdings" panose="05000000000000000000" pitchFamily="2" charset="2"/>
              <a:buChar char="v"/>
            </a:pPr>
            <a:r>
              <a:rPr lang="en-GB" sz="2600" dirty="0">
                <a:latin typeface="Arial" panose="020B0604020202020204" pitchFamily="34" charset="0"/>
                <a:ea typeface="Calibri" panose="020F0502020204030204" pitchFamily="34" charset="0"/>
                <a:cs typeface="Arial" panose="020B0604020202020204" pitchFamily="34" charset="0"/>
              </a:rPr>
              <a:t>The structure of the programme will provide research and </a:t>
            </a:r>
            <a:r>
              <a:rPr lang="en-GB" sz="2600" b="1" dirty="0">
                <a:latin typeface="Arial" panose="020B0604020202020204" pitchFamily="34" charset="0"/>
                <a:ea typeface="Calibri" panose="020F0502020204030204" pitchFamily="34" charset="0"/>
                <a:cs typeface="Arial" panose="020B0604020202020204" pitchFamily="34" charset="0"/>
              </a:rPr>
              <a:t>professional training</a:t>
            </a:r>
            <a:r>
              <a:rPr lang="en-GB" sz="2600" dirty="0">
                <a:latin typeface="Arial" panose="020B0604020202020204" pitchFamily="34" charset="0"/>
                <a:ea typeface="Calibri" panose="020F0502020204030204" pitchFamily="34" charset="0"/>
                <a:cs typeface="Arial" panose="020B0604020202020204" pitchFamily="34" charset="0"/>
              </a:rPr>
              <a:t>, breadth and depth of study, and opportunities for drawing upon </a:t>
            </a:r>
            <a:r>
              <a:rPr lang="en-GB" sz="2600" b="1" dirty="0">
                <a:latin typeface="Arial" panose="020B0604020202020204" pitchFamily="34" charset="0"/>
                <a:ea typeface="Calibri" panose="020F0502020204030204" pitchFamily="34" charset="0"/>
                <a:cs typeface="Arial" panose="020B0604020202020204" pitchFamily="34" charset="0"/>
              </a:rPr>
              <a:t>appropriate resources </a:t>
            </a:r>
            <a:r>
              <a:rPr lang="en-GB" sz="2600" dirty="0">
                <a:latin typeface="Arial" panose="020B0604020202020204" pitchFamily="34" charset="0"/>
                <a:ea typeface="Calibri" panose="020F0502020204030204" pitchFamily="34" charset="0"/>
                <a:cs typeface="Arial" panose="020B0604020202020204" pitchFamily="34" charset="0"/>
              </a:rPr>
              <a:t>and </a:t>
            </a:r>
            <a:r>
              <a:rPr lang="en-GB" sz="2600" b="1" dirty="0">
                <a:latin typeface="Arial" panose="020B0604020202020204" pitchFamily="34" charset="0"/>
                <a:ea typeface="Calibri" panose="020F0502020204030204" pitchFamily="34" charset="0"/>
                <a:cs typeface="Arial" panose="020B0604020202020204" pitchFamily="34" charset="0"/>
              </a:rPr>
              <a:t>techniques </a:t>
            </a:r>
          </a:p>
          <a:p>
            <a:pPr marL="457200" lvl="0" indent="-457200">
              <a:buFont typeface="Wingdings" panose="05000000000000000000" pitchFamily="2" charset="2"/>
              <a:buChar char="v"/>
            </a:pPr>
            <a:r>
              <a:rPr lang="en-GB" sz="2600" dirty="0">
                <a:latin typeface="Arial" panose="020B0604020202020204" pitchFamily="34" charset="0"/>
                <a:ea typeface="Calibri" panose="020F0502020204030204" pitchFamily="34" charset="0"/>
                <a:cs typeface="Arial" panose="020B0604020202020204" pitchFamily="34" charset="0"/>
              </a:rPr>
              <a:t>Students should develop to a high level their capacity for </a:t>
            </a:r>
            <a:r>
              <a:rPr lang="en-GB" sz="2600" b="1" dirty="0">
                <a:latin typeface="Arial" panose="020B0604020202020204" pitchFamily="34" charset="0"/>
                <a:ea typeface="Calibri" panose="020F0502020204030204" pitchFamily="34" charset="0"/>
                <a:cs typeface="Arial" panose="020B0604020202020204" pitchFamily="34" charset="0"/>
              </a:rPr>
              <a:t>communication skills </a:t>
            </a:r>
            <a:r>
              <a:rPr lang="en-GB" sz="2600" dirty="0">
                <a:latin typeface="Arial" panose="020B0604020202020204" pitchFamily="34" charset="0"/>
                <a:ea typeface="Calibri" panose="020F0502020204030204" pitchFamily="34" charset="0"/>
                <a:cs typeface="Arial" panose="020B0604020202020204" pitchFamily="34" charset="0"/>
              </a:rPr>
              <a:t>and </a:t>
            </a:r>
            <a:r>
              <a:rPr lang="en-GB" sz="2600" b="1" dirty="0">
                <a:latin typeface="Arial" panose="020B0604020202020204" pitchFamily="34" charset="0"/>
                <a:ea typeface="Calibri" panose="020F0502020204030204" pitchFamily="34" charset="0"/>
                <a:cs typeface="Arial" panose="020B0604020202020204" pitchFamily="34" charset="0"/>
              </a:rPr>
              <a:t>informed opinions</a:t>
            </a:r>
            <a:r>
              <a:rPr lang="en-GB" sz="2600" dirty="0">
                <a:latin typeface="Arial" panose="020B0604020202020204" pitchFamily="34" charset="0"/>
                <a:ea typeface="Calibri" panose="020F0502020204030204" pitchFamily="34" charset="0"/>
                <a:cs typeface="Arial" panose="020B0604020202020204" pitchFamily="34" charset="0"/>
              </a:rPr>
              <a:t>, the design and management of their learning activities</a:t>
            </a:r>
            <a:endParaRPr lang="en-GB" sz="2600" b="1"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Arial" panose="020B0604020202020204" pitchFamily="34" charset="0"/>
              <a:buChar char="•"/>
            </a:pPr>
            <a:endParaRPr lang="en-GB" sz="2200" b="1"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Arial" panose="020B0604020202020204" pitchFamily="34" charset="0"/>
              <a:buChar char="•"/>
            </a:pP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0981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950D8C-9A4E-D2A6-2E94-0043691AF18E}"/>
              </a:ext>
            </a:extLst>
          </p:cNvPr>
          <p:cNvSpPr>
            <a:spLocks noGrp="1"/>
          </p:cNvSpPr>
          <p:nvPr>
            <p:ph type="sldNum" sz="quarter" idx="12"/>
          </p:nvPr>
        </p:nvSpPr>
        <p:spPr/>
        <p:txBody>
          <a:bodyPr/>
          <a:lstStyle/>
          <a:p>
            <a:fld id="{0AE0E792-1772-4E74-955D-98F73C6AD9D7}" type="slidenum">
              <a:rPr lang="en-US" smtClean="0"/>
              <a:pPr/>
              <a:t>7</a:t>
            </a:fld>
            <a:endParaRPr lang="en-US"/>
          </a:p>
        </p:txBody>
      </p:sp>
      <p:sp>
        <p:nvSpPr>
          <p:cNvPr id="3" name="TextBox 2">
            <a:extLst>
              <a:ext uri="{FF2B5EF4-FFF2-40B4-BE49-F238E27FC236}">
                <a16:creationId xmlns:a16="http://schemas.microsoft.com/office/drawing/2014/main" id="{C81352E5-6DC4-4525-77B9-524334182333}"/>
              </a:ext>
            </a:extLst>
          </p:cNvPr>
          <p:cNvSpPr txBox="1"/>
          <p:nvPr/>
        </p:nvSpPr>
        <p:spPr>
          <a:xfrm>
            <a:off x="1678487" y="325563"/>
            <a:ext cx="9870510" cy="584775"/>
          </a:xfrm>
          <a:prstGeom prst="rect">
            <a:avLst/>
          </a:prstGeom>
          <a:noFill/>
        </p:spPr>
        <p:txBody>
          <a:bodyPr wrap="square">
            <a:spAutoFit/>
          </a:bodyPr>
          <a:lstStyle/>
          <a:p>
            <a:r>
              <a:rPr lang="en-GB" sz="3200" b="1" dirty="0">
                <a:solidFill>
                  <a:srgbClr val="1358A9"/>
                </a:solidFill>
                <a:latin typeface="Arial" panose="020B0604020202020204" pitchFamily="34" charset="0"/>
                <a:cs typeface="Arial" panose="020B0604020202020204" pitchFamily="34" charset="0"/>
              </a:rPr>
              <a:t>Focussing on the “R” of Research </a:t>
            </a:r>
            <a:endParaRPr lang="en-GB" sz="3200" dirty="0"/>
          </a:p>
        </p:txBody>
      </p:sp>
      <p:sp>
        <p:nvSpPr>
          <p:cNvPr id="4" name="TextBox 3">
            <a:extLst>
              <a:ext uri="{FF2B5EF4-FFF2-40B4-BE49-F238E27FC236}">
                <a16:creationId xmlns:a16="http://schemas.microsoft.com/office/drawing/2014/main" id="{69D6DB09-C572-57EF-26AD-5A635D3CF852}"/>
              </a:ext>
            </a:extLst>
          </p:cNvPr>
          <p:cNvSpPr txBox="1"/>
          <p:nvPr/>
        </p:nvSpPr>
        <p:spPr>
          <a:xfrm>
            <a:off x="770089" y="1216182"/>
            <a:ext cx="10134078" cy="5109091"/>
          </a:xfrm>
          <a:prstGeom prst="rect">
            <a:avLst/>
          </a:prstGeom>
          <a:noFill/>
        </p:spPr>
        <p:txBody>
          <a:bodyPr wrap="square">
            <a:spAutoFit/>
          </a:bodyPr>
          <a:lstStyle/>
          <a:p>
            <a:pPr algn="ctr"/>
            <a:r>
              <a:rPr lang="en-US" sz="2800" b="1" dirty="0">
                <a:ln>
                  <a:solidFill>
                    <a:srgbClr val="0070C0"/>
                  </a:solidFill>
                </a:ln>
                <a:solidFill>
                  <a:srgbClr val="C00000"/>
                </a:solidFill>
                <a:latin typeface="Arial Narrow" panose="020B0606020202030204" pitchFamily="34" charset="0"/>
              </a:rPr>
              <a:t>RESEARCH RE+SEARCH = SEARCH AGAIN</a:t>
            </a:r>
          </a:p>
          <a:p>
            <a:pPr algn="ctr"/>
            <a:r>
              <a:rPr lang="en-US" sz="2800" b="1" dirty="0">
                <a:ln>
                  <a:solidFill>
                    <a:srgbClr val="0070C0"/>
                  </a:solidFill>
                </a:ln>
                <a:solidFill>
                  <a:srgbClr val="C00000"/>
                </a:solidFill>
                <a:latin typeface="Arial Narrow" panose="020B0606020202030204" pitchFamily="34" charset="0"/>
              </a:rPr>
              <a:t> </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Read – and understand</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Relevant – to your topic of research</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Reflect – on the need and importance</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Realise – the importance of citations  </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Recognise – fake news, misinformation and disinformation</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Raise – the quality of your research </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Realign – your methodology or objectives if necessary</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Re–do – some parts if need be </a:t>
            </a:r>
          </a:p>
          <a:p>
            <a:pPr marL="457200" indent="-457200" algn="l">
              <a:buFont typeface="Wingdings" panose="05000000000000000000" pitchFamily="2" charset="2"/>
              <a:buChar char="v"/>
            </a:pPr>
            <a:r>
              <a:rPr lang="en-GB" sz="2800" dirty="0">
                <a:solidFill>
                  <a:srgbClr val="002060"/>
                </a:solidFill>
                <a:latin typeface="Arial" panose="020B0604020202020204" pitchFamily="34" charset="0"/>
                <a:cs typeface="Arial" panose="020B0604020202020204" pitchFamily="34" charset="0"/>
              </a:rPr>
              <a:t>Reward – yourself and celebrate small successes </a:t>
            </a:r>
          </a:p>
          <a:p>
            <a:endParaRPr lang="en-GB" dirty="0"/>
          </a:p>
        </p:txBody>
      </p:sp>
    </p:spTree>
    <p:extLst>
      <p:ext uri="{BB962C8B-B14F-4D97-AF65-F5344CB8AC3E}">
        <p14:creationId xmlns:p14="http://schemas.microsoft.com/office/powerpoint/2010/main" val="31090533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5B5ED-FCBA-493F-EEE0-91E31CAEE38F}"/>
              </a:ext>
              <a:ext uri="{C183D7F6-B498-43B3-948B-1728B52AA6E4}">
                <adec:decorative xmlns:adec="http://schemas.microsoft.com/office/drawing/2017/decorative" val="1"/>
              </a:ext>
            </a:extLst>
          </p:cNvPr>
          <p:cNvSpPr>
            <a:spLocks noGrp="1"/>
          </p:cNvSpPr>
          <p:nvPr>
            <p:ph type="sldNum" sz="quarter" idx="12"/>
          </p:nvPr>
        </p:nvSpPr>
        <p:spPr/>
        <p:txBody>
          <a:bodyPr vert="horz" lIns="91440" tIns="45720" rIns="91440" bIns="45720" rtlCol="0"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36CF32F-9055-4D25-B7E9-D60F697B9E9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E014D-9F64-013D-1998-A2206A1B1350}"/>
              </a:ext>
              <a:ext uri="{C183D7F6-B498-43B3-948B-1728B52AA6E4}">
                <adec:decorative xmlns:adec="http://schemas.microsoft.com/office/drawing/2017/decorative" val="0"/>
              </a:ext>
            </a:extLst>
          </p:cNvPr>
          <p:cNvSpPr>
            <a:spLocks noGrp="1"/>
          </p:cNvSpPr>
          <p:nvPr>
            <p:ph type="title" idx="4294967295"/>
          </p:nvPr>
        </p:nvSpPr>
        <p:spPr>
          <a:xfrm>
            <a:off x="1171800" y="156656"/>
            <a:ext cx="7223125" cy="1120775"/>
          </a:xfrm>
        </p:spPr>
        <p:txBody>
          <a:bodyPr vert="horz" lIns="91440" tIns="45720" rIns="91440" bIns="45720" rtlCol="0" anchor="b">
            <a:normAutofit/>
          </a:bodyPr>
          <a:lstStyle/>
          <a:p>
            <a:r>
              <a:rPr lang="en-US" sz="3200" dirty="0">
                <a:solidFill>
                  <a:srgbClr val="002060"/>
                </a:solidFill>
                <a:latin typeface="Amasis MT Pro Black" panose="02040A04050005020304" pitchFamily="18" charset="0"/>
              </a:rPr>
              <a:t>WHAT IS INFORMATION?</a:t>
            </a:r>
          </a:p>
        </p:txBody>
      </p:sp>
      <p:sp>
        <p:nvSpPr>
          <p:cNvPr id="9" name="Rectangle 8">
            <a:extLst>
              <a:ext uri="{FF2B5EF4-FFF2-40B4-BE49-F238E27FC236}">
                <a16:creationId xmlns:a16="http://schemas.microsoft.com/office/drawing/2014/main" id="{65C88018-0C7D-9337-6626-CC234049C50E}"/>
              </a:ext>
            </a:extLst>
          </p:cNvPr>
          <p:cNvSpPr/>
          <p:nvPr/>
        </p:nvSpPr>
        <p:spPr>
          <a:xfrm>
            <a:off x="9084842" y="1412866"/>
            <a:ext cx="1648260"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fact?</a:t>
            </a:r>
          </a:p>
        </p:txBody>
      </p:sp>
      <p:sp>
        <p:nvSpPr>
          <p:cNvPr id="8" name="Rectangle 7">
            <a:extLst>
              <a:ext uri="{FF2B5EF4-FFF2-40B4-BE49-F238E27FC236}">
                <a16:creationId xmlns:a16="http://schemas.microsoft.com/office/drawing/2014/main" id="{C90E2649-AEB0-697C-C6EA-0C16FE7AA7F2}"/>
              </a:ext>
            </a:extLst>
          </p:cNvPr>
          <p:cNvSpPr/>
          <p:nvPr/>
        </p:nvSpPr>
        <p:spPr>
          <a:xfrm>
            <a:off x="885569" y="1406281"/>
            <a:ext cx="2341100"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viewpoint?</a:t>
            </a:r>
          </a:p>
        </p:txBody>
      </p:sp>
      <p:sp>
        <p:nvSpPr>
          <p:cNvPr id="7" name="Rectangle 6">
            <a:extLst>
              <a:ext uri="{FF2B5EF4-FFF2-40B4-BE49-F238E27FC236}">
                <a16:creationId xmlns:a16="http://schemas.microsoft.com/office/drawing/2014/main" id="{847BF7E8-1A93-E5D5-D476-BB9DBED3CC7F}"/>
              </a:ext>
            </a:extLst>
          </p:cNvPr>
          <p:cNvSpPr/>
          <p:nvPr/>
        </p:nvSpPr>
        <p:spPr>
          <a:xfrm>
            <a:off x="3888525" y="1412866"/>
            <a:ext cx="1967439"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opinion?</a:t>
            </a:r>
          </a:p>
        </p:txBody>
      </p:sp>
      <p:sp>
        <p:nvSpPr>
          <p:cNvPr id="5" name="Rectangle 4">
            <a:extLst>
              <a:ext uri="{FF2B5EF4-FFF2-40B4-BE49-F238E27FC236}">
                <a16:creationId xmlns:a16="http://schemas.microsoft.com/office/drawing/2014/main" id="{BE032AB2-CD4B-1300-B3A3-A4EF906EFBC2}"/>
              </a:ext>
            </a:extLst>
          </p:cNvPr>
          <p:cNvSpPr/>
          <p:nvPr/>
        </p:nvSpPr>
        <p:spPr>
          <a:xfrm>
            <a:off x="6427486" y="1406281"/>
            <a:ext cx="1967439" cy="62152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2064"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answer?</a:t>
            </a:r>
          </a:p>
        </p:txBody>
      </p:sp>
      <p:pic>
        <p:nvPicPr>
          <p:cNvPr id="19" name="Picture 18">
            <a:extLst>
              <a:ext uri="{FF2B5EF4-FFF2-40B4-BE49-F238E27FC236}">
                <a16:creationId xmlns:a16="http://schemas.microsoft.com/office/drawing/2014/main" id="{97D268F7-C745-4DF5-B968-7739BC4BB92C}"/>
              </a:ext>
            </a:extLst>
          </p:cNvPr>
          <p:cNvPicPr>
            <a:picLocks noChangeAspect="1"/>
          </p:cNvPicPr>
          <p:nvPr/>
        </p:nvPicPr>
        <p:blipFill>
          <a:blip r:embed="rId3"/>
          <a:stretch>
            <a:fillRect/>
          </a:stretch>
        </p:blipFill>
        <p:spPr>
          <a:xfrm>
            <a:off x="885569" y="2499144"/>
            <a:ext cx="8606150" cy="3166213"/>
          </a:xfrm>
          <a:prstGeom prst="rect">
            <a:avLst/>
          </a:prstGeom>
        </p:spPr>
      </p:pic>
      <p:pic>
        <p:nvPicPr>
          <p:cNvPr id="10" name="Picture 9" descr="A cat sitting on a computer&#10;&#10;Description automatically generated with medium confidence">
            <a:extLst>
              <a:ext uri="{FF2B5EF4-FFF2-40B4-BE49-F238E27FC236}">
                <a16:creationId xmlns:a16="http://schemas.microsoft.com/office/drawing/2014/main" id="{73D9DA29-3D9A-3833-C7E6-DCC78B97D1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4761" y="3412386"/>
            <a:ext cx="1164771" cy="1747422"/>
          </a:xfrm>
          <a:prstGeom prst="rect">
            <a:avLst/>
          </a:prstGeom>
          <a:noFill/>
          <a:ln>
            <a:noFill/>
          </a:ln>
        </p:spPr>
      </p:pic>
    </p:spTree>
    <p:extLst>
      <p:ext uri="{BB962C8B-B14F-4D97-AF65-F5344CB8AC3E}">
        <p14:creationId xmlns:p14="http://schemas.microsoft.com/office/powerpoint/2010/main" val="2034644545"/>
      </p:ext>
    </p:extLst>
  </p:cSld>
  <p:clrMapOvr>
    <a:masterClrMapping/>
  </p:clrMapOvr>
  <mc:AlternateContent xmlns:mc="http://schemas.openxmlformats.org/markup-compatibility/2006" xmlns:p14="http://schemas.microsoft.com/office/powerpoint/2010/main">
    <mc:Choice Requires="p14">
      <p:transition spd="slow" p14:dur="2000" advTm="23926"/>
    </mc:Choice>
    <mc:Fallback xmlns="">
      <p:transition spd="slow" advTm="2392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51579" y="804519"/>
            <a:ext cx="9603275" cy="1049235"/>
          </a:xfrm>
        </p:spPr>
        <p:txBody>
          <a:bodyPr>
            <a:normAutofit/>
          </a:bodyPr>
          <a:lstStyle/>
          <a:p>
            <a:pPr>
              <a:defRPr/>
            </a:pPr>
            <a:r>
              <a:rPr lang="en-GB" sz="3200" dirty="0">
                <a:solidFill>
                  <a:srgbClr val="002060"/>
                </a:solidFill>
                <a:latin typeface="Amasis MT Pro Black" panose="02040A04050005020304" pitchFamily="18" charset="0"/>
              </a:rPr>
              <a:t>POTENTIAL SOURCES OF INFORMATION</a:t>
            </a:r>
          </a:p>
        </p:txBody>
      </p:sp>
      <p:graphicFrame>
        <p:nvGraphicFramePr>
          <p:cNvPr id="7" name="Content Placeholder 6" descr="Types of sources"/>
          <p:cNvGraphicFramePr>
            <a:graphicFrameLocks noGrp="1"/>
          </p:cNvGraphicFramePr>
          <p:nvPr>
            <p:ph idx="1"/>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81AD9D75-0934-48EE-92FD-1F14FCFBF9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9294884"/>
      </p:ext>
    </p:extLst>
  </p:cSld>
  <p:clrMapOvr>
    <a:masterClrMapping/>
  </p:clrMapOvr>
  <mc:AlternateContent xmlns:mc="http://schemas.openxmlformats.org/markup-compatibility/2006" xmlns:p14="http://schemas.microsoft.com/office/powerpoint/2010/main">
    <mc:Choice Requires="p14">
      <p:transition spd="slow" p14:dur="2000" advTm="32076"/>
    </mc:Choice>
    <mc:Fallback xmlns="">
      <p:transition spd="slow" advTm="3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heme4">
  <a:themeElements>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oL Design Master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UoL Design Master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oL Design Master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oL Design Master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oL Design Master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oL Design Master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oL Design Master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oL Design Master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oL Design Master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oL Design Master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oL Design Master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oL Design Master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oL Design Master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cked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1D575800-D2EC-484E-8AAB-0FE4742DDAB8}"/>
    </a:ext>
  </a:extLst>
</a:theme>
</file>

<file path=ppt/theme/theme3.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L Powerpoint Template 2019" id="{18011F2F-D820-AE42-9ACB-CE99D7DC171F}" vid="{832521FA-7953-3F4F-8223-4B34C53FE8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11618</TotalTime>
  <Words>2490</Words>
  <Application>Microsoft Office PowerPoint</Application>
  <PresentationFormat>Widescreen</PresentationFormat>
  <Paragraphs>384</Paragraphs>
  <Slides>39</Slides>
  <Notes>14</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39</vt:i4>
      </vt:variant>
    </vt:vector>
  </HeadingPairs>
  <TitlesOfParts>
    <vt:vector size="58" baseType="lpstr">
      <vt:lpstr>AkkuratPro</vt:lpstr>
      <vt:lpstr>Algerian</vt:lpstr>
      <vt:lpstr>Amasis MT Pro Black</vt:lpstr>
      <vt:lpstr>Arial</vt:lpstr>
      <vt:lpstr>Arial Black</vt:lpstr>
      <vt:lpstr>Arial Narrow</vt:lpstr>
      <vt:lpstr>Avenir Next LT Pro</vt:lpstr>
      <vt:lpstr>Calibri</vt:lpstr>
      <vt:lpstr>Calibri Light</vt:lpstr>
      <vt:lpstr>Gill Sans MT</vt:lpstr>
      <vt:lpstr>Inter</vt:lpstr>
      <vt:lpstr>Tahoma</vt:lpstr>
      <vt:lpstr>Times New Roman</vt:lpstr>
      <vt:lpstr>Wingdings</vt:lpstr>
      <vt:lpstr>Theme4</vt:lpstr>
      <vt:lpstr>Locked Image Title Slides</vt:lpstr>
      <vt:lpstr>1_Custom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INFORMATION?</vt:lpstr>
      <vt:lpstr>POTENTIAL SOURCES OF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and critically evaluating literature</vt:lpstr>
      <vt:lpstr>How to find other resources</vt:lpstr>
      <vt:lpstr>The  typical structure of a journal article</vt:lpstr>
      <vt:lpstr>PowerPoint Presentation</vt:lpstr>
      <vt:lpstr>PowerPoint Presentation</vt:lpstr>
      <vt:lpstr>PowerPoint Presentation</vt:lpstr>
      <vt:lpstr>PowerPoint Presentation</vt:lpstr>
      <vt:lpstr>PowerPoint Presentation</vt:lpstr>
      <vt:lpstr>PowerPoint Presentation</vt:lpstr>
      <vt:lpstr>    WHY GET INTO RESEARCH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University of West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the Literature Review (aka Review of Relevant Research and Theory)</dc:title>
  <dc:creator>Edyta Krol</dc:creator>
  <cp:lastModifiedBy>Janice Fernandes</cp:lastModifiedBy>
  <cp:revision>10</cp:revision>
  <cp:lastPrinted>2022-02-24T13:53:32Z</cp:lastPrinted>
  <dcterms:created xsi:type="dcterms:W3CDTF">2017-06-06T14:27:57Z</dcterms:created>
  <dcterms:modified xsi:type="dcterms:W3CDTF">2024-09-01T04:09:20Z</dcterms:modified>
</cp:coreProperties>
</file>