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C78F-D14C-4F95-AEDB-060E90D140F7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8D82-E0C6-428E-A220-47CAA695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8D82-E0C6-428E-A220-47CAA69509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5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7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2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5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4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8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7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D100-7EBC-43D4-B40D-BE9C6FA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0" y="6257924"/>
            <a:ext cx="1600200" cy="5619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1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0" y="234950"/>
            <a:ext cx="9144000" cy="149860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The Winter of the Summer Child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Questions..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1) Will it make a difference to my sons overall academic achievements if he enters formal education at a time where he will have just turned four in comparison to five, six or even seven  years?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2) Will it make a difference to my son’s emotional well-being if he enters formal education being  the youngest child in comparison to being the oldest?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3)Should it be the parents, the local authority or the schools decision on when to enter their summer born child to reception?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306" y="6176963"/>
            <a:ext cx="160338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530" y="1924050"/>
            <a:ext cx="9885176" cy="3733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555" y="6258471"/>
            <a:ext cx="159729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8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01" t="14520" r="24894" b="24626"/>
          <a:stretch/>
        </p:blipFill>
        <p:spPr>
          <a:xfrm>
            <a:off x="1257300" y="0"/>
            <a:ext cx="9677400" cy="61422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410" y="6226963"/>
            <a:ext cx="159729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46041" r="23663" b="7114"/>
          <a:stretch/>
        </p:blipFill>
        <p:spPr>
          <a:xfrm>
            <a:off x="979922" y="516884"/>
            <a:ext cx="10373878" cy="54838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October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IKChildren and Social Inclusion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D100-7EBC-43D4-B40D-BE9C6FA1C5CC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355" y="6160594"/>
            <a:ext cx="159729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21822</TotalTime>
  <Words>141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Winter of the Summer Child</vt:lpstr>
      <vt:lpstr>Questions..</vt:lpstr>
      <vt:lpstr>Statistics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Blended Learning Phased Assessment Employability Strategy (BLPASES)   An assessment framework aimed at developing engaged and employable expert graduates in their field of study.</dc:title>
  <dc:creator>Ingrid</dc:creator>
  <cp:lastModifiedBy>Ingrid</cp:lastModifiedBy>
  <cp:revision>23</cp:revision>
  <dcterms:created xsi:type="dcterms:W3CDTF">2015-09-15T19:49:08Z</dcterms:created>
  <dcterms:modified xsi:type="dcterms:W3CDTF">2015-09-30T23:31:12Z</dcterms:modified>
</cp:coreProperties>
</file>