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5"/>
  </p:notesMasterIdLst>
  <p:handoutMasterIdLst>
    <p:handoutMasterId r:id="rId16"/>
  </p:handoutMasterIdLst>
  <p:sldIdLst>
    <p:sldId id="267" r:id="rId3"/>
    <p:sldId id="271" r:id="rId4"/>
    <p:sldId id="285" r:id="rId5"/>
    <p:sldId id="276" r:id="rId6"/>
    <p:sldId id="296" r:id="rId7"/>
    <p:sldId id="277" r:id="rId8"/>
    <p:sldId id="284" r:id="rId9"/>
    <p:sldId id="279" r:id="rId10"/>
    <p:sldId id="282" r:id="rId11"/>
    <p:sldId id="286" r:id="rId12"/>
    <p:sldId id="292" r:id="rId13"/>
    <p:sldId id="297" r:id="rId14"/>
  </p:sldIdLst>
  <p:sldSz cx="12188825"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43" autoAdjust="0"/>
    <p:restoredTop sz="94660"/>
  </p:normalViewPr>
  <p:slideViewPr>
    <p:cSldViewPr>
      <p:cViewPr varScale="1">
        <p:scale>
          <a:sx n="47" d="100"/>
          <a:sy n="47" d="100"/>
        </p:scale>
        <p:origin x="54" y="738"/>
      </p:cViewPr>
      <p:guideLst>
        <p:guide pos="3839"/>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3" d="100"/>
          <a:sy n="63" d="100"/>
        </p:scale>
        <p:origin x="2838"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1"/>
          </a:xfrm>
          <a:prstGeom prst="rect">
            <a:avLst/>
          </a:prstGeom>
        </p:spPr>
        <p:txBody>
          <a:bodyPr vert="horz" lIns="91432" tIns="45716" rIns="91432" bIns="45716" rtlCol="0"/>
          <a:lstStyle>
            <a:lvl1pPr algn="l">
              <a:defRPr sz="1200"/>
            </a:lvl1pPr>
          </a:lstStyle>
          <a:p>
            <a:endParaRPr dirty="0"/>
          </a:p>
        </p:txBody>
      </p:sp>
      <p:sp>
        <p:nvSpPr>
          <p:cNvPr id="3" name="Date Placeholder 2"/>
          <p:cNvSpPr>
            <a:spLocks noGrp="1"/>
          </p:cNvSpPr>
          <p:nvPr>
            <p:ph type="dt" sz="quarter" idx="1"/>
          </p:nvPr>
        </p:nvSpPr>
        <p:spPr>
          <a:xfrm>
            <a:off x="3850444" y="0"/>
            <a:ext cx="2945659" cy="496411"/>
          </a:xfrm>
          <a:prstGeom prst="rect">
            <a:avLst/>
          </a:prstGeom>
        </p:spPr>
        <p:txBody>
          <a:bodyPr vert="horz" lIns="91432" tIns="45716" rIns="91432" bIns="45716" rtlCol="0"/>
          <a:lstStyle>
            <a:lvl1pPr algn="r">
              <a:defRPr sz="1200"/>
            </a:lvl1pPr>
          </a:lstStyle>
          <a:p>
            <a:fld id="{8985FFBF-2C64-42CD-9E2F-09E2049D891B}" type="datetimeFigureOut">
              <a:rPr lang="en-US"/>
              <a:t>2/11/2017</a:t>
            </a:fld>
            <a:endParaRPr dirty="0"/>
          </a:p>
        </p:txBody>
      </p:sp>
      <p:sp>
        <p:nvSpPr>
          <p:cNvPr id="4" name="Footer Placeholder 3"/>
          <p:cNvSpPr>
            <a:spLocks noGrp="1"/>
          </p:cNvSpPr>
          <p:nvPr>
            <p:ph type="ftr" sz="quarter" idx="2"/>
          </p:nvPr>
        </p:nvSpPr>
        <p:spPr>
          <a:xfrm>
            <a:off x="1" y="9430091"/>
            <a:ext cx="2945659" cy="496411"/>
          </a:xfrm>
          <a:prstGeom prst="rect">
            <a:avLst/>
          </a:prstGeom>
        </p:spPr>
        <p:txBody>
          <a:bodyPr vert="horz" lIns="91432" tIns="45716" rIns="91432" bIns="45716" rtlCol="0" anchor="b"/>
          <a:lstStyle>
            <a:lvl1pPr algn="l">
              <a:defRPr sz="1200"/>
            </a:lvl1pPr>
          </a:lstStyle>
          <a:p>
            <a:endParaRPr dirty="0"/>
          </a:p>
        </p:txBody>
      </p:sp>
      <p:sp>
        <p:nvSpPr>
          <p:cNvPr id="5" name="Slide Number Placeholder 4"/>
          <p:cNvSpPr>
            <a:spLocks noGrp="1"/>
          </p:cNvSpPr>
          <p:nvPr>
            <p:ph type="sldNum" sz="quarter" idx="3"/>
          </p:nvPr>
        </p:nvSpPr>
        <p:spPr>
          <a:xfrm>
            <a:off x="3850444" y="9430091"/>
            <a:ext cx="2945659" cy="496411"/>
          </a:xfrm>
          <a:prstGeom prst="rect">
            <a:avLst/>
          </a:prstGeom>
        </p:spPr>
        <p:txBody>
          <a:bodyPr vert="horz" lIns="91432" tIns="45716" rIns="91432" bIns="45716" rtlCol="0" anchor="b"/>
          <a:lstStyle>
            <a:lvl1pPr algn="r">
              <a:defRPr sz="1200"/>
            </a:lvl1pPr>
          </a:lstStyle>
          <a:p>
            <a:fld id="{84AF2C6B-0C1B-4F88-BCBA-898BA50DE788}" type="slidenum">
              <a:rPr/>
              <a:t>‹#›</a:t>
            </a:fld>
            <a:endParaRPr dirty="0"/>
          </a:p>
        </p:txBody>
      </p:sp>
    </p:spTree>
    <p:extLst>
      <p:ext uri="{BB962C8B-B14F-4D97-AF65-F5344CB8AC3E}">
        <p14:creationId xmlns:p14="http://schemas.microsoft.com/office/powerpoint/2010/main" val="2410930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1"/>
          </a:xfrm>
          <a:prstGeom prst="rect">
            <a:avLst/>
          </a:prstGeom>
        </p:spPr>
        <p:txBody>
          <a:bodyPr vert="horz" lIns="91432" tIns="45716" rIns="91432" bIns="45716" rtlCol="0"/>
          <a:lstStyle>
            <a:lvl1pPr algn="l">
              <a:defRPr sz="1200"/>
            </a:lvl1pPr>
          </a:lstStyle>
          <a:p>
            <a:endParaRPr dirty="0"/>
          </a:p>
        </p:txBody>
      </p:sp>
      <p:sp>
        <p:nvSpPr>
          <p:cNvPr id="3" name="Date Placeholder 2"/>
          <p:cNvSpPr>
            <a:spLocks noGrp="1"/>
          </p:cNvSpPr>
          <p:nvPr>
            <p:ph type="dt" idx="1"/>
          </p:nvPr>
        </p:nvSpPr>
        <p:spPr>
          <a:xfrm>
            <a:off x="3850444" y="0"/>
            <a:ext cx="2945659" cy="496411"/>
          </a:xfrm>
          <a:prstGeom prst="rect">
            <a:avLst/>
          </a:prstGeom>
        </p:spPr>
        <p:txBody>
          <a:bodyPr vert="horz" lIns="91432" tIns="45716" rIns="91432" bIns="45716" rtlCol="0"/>
          <a:lstStyle>
            <a:lvl1pPr algn="r">
              <a:defRPr sz="1200"/>
            </a:lvl1pPr>
          </a:lstStyle>
          <a:p>
            <a:fld id="{B7A3DF44-BBF1-44C7-A0B1-7B7B2F7B3880}" type="datetimeFigureOut">
              <a:rPr lang="en-US"/>
              <a:t>2/11/2017</a:t>
            </a:fld>
            <a:endParaRPr dirty="0"/>
          </a:p>
        </p:txBody>
      </p:sp>
      <p:sp>
        <p:nvSpPr>
          <p:cNvPr id="4" name="Slide Image Placeholder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1432" tIns="45716" rIns="91432" bIns="45716" rtlCol="0" anchor="ctr"/>
          <a:lstStyle/>
          <a:p>
            <a:endParaRPr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32" tIns="45716" rIns="91432" bIns="45716"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1" y="9430091"/>
            <a:ext cx="2945659" cy="496411"/>
          </a:xfrm>
          <a:prstGeom prst="rect">
            <a:avLst/>
          </a:prstGeom>
        </p:spPr>
        <p:txBody>
          <a:bodyPr vert="horz" lIns="91432" tIns="45716" rIns="91432" bIns="45716" rtlCol="0" anchor="b"/>
          <a:lstStyle>
            <a:lvl1pPr algn="l">
              <a:defRPr sz="1200"/>
            </a:lvl1pPr>
          </a:lstStyle>
          <a:p>
            <a:endParaRPr dirty="0"/>
          </a:p>
        </p:txBody>
      </p:sp>
      <p:sp>
        <p:nvSpPr>
          <p:cNvPr id="7" name="Slide Number Placeholder 6"/>
          <p:cNvSpPr>
            <a:spLocks noGrp="1"/>
          </p:cNvSpPr>
          <p:nvPr>
            <p:ph type="sldNum" sz="quarter" idx="5"/>
          </p:nvPr>
        </p:nvSpPr>
        <p:spPr>
          <a:xfrm>
            <a:off x="3850444" y="9430091"/>
            <a:ext cx="2945659" cy="496411"/>
          </a:xfrm>
          <a:prstGeom prst="rect">
            <a:avLst/>
          </a:prstGeom>
        </p:spPr>
        <p:txBody>
          <a:bodyPr vert="horz" lIns="91432" tIns="45716" rIns="91432" bIns="45716" rtlCol="0" anchor="b"/>
          <a:lstStyle>
            <a:lvl1pPr algn="r">
              <a:defRPr sz="1200"/>
            </a:lvl1pPr>
          </a:lstStyle>
          <a:p>
            <a:fld id="{3F8E53BB-F993-49A1-9E37-CA3E5BE0709B}" type="slidenum">
              <a:rPr/>
              <a:t>‹#›</a:t>
            </a:fld>
            <a:endParaRPr dirty="0"/>
          </a:p>
        </p:txBody>
      </p:sp>
    </p:spTree>
    <p:extLst>
      <p:ext uri="{BB962C8B-B14F-4D97-AF65-F5344CB8AC3E}">
        <p14:creationId xmlns:p14="http://schemas.microsoft.com/office/powerpoint/2010/main" val="60987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12.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a:p>
        </p:txBody>
      </p:sp>
      <p:sp>
        <p:nvSpPr>
          <p:cNvPr id="4" name="Slide Number Placeholder 3"/>
          <p:cNvSpPr>
            <a:spLocks noGrp="1"/>
          </p:cNvSpPr>
          <p:nvPr>
            <p:ph type="sldNum" sz="quarter" idx="10"/>
          </p:nvPr>
        </p:nvSpPr>
        <p:spPr/>
        <p:txBody>
          <a:bodyPr/>
          <a:lstStyle/>
          <a:p>
            <a:fld id="{3F8E53BB-F993-49A1-9E37-CA3E5BE0709B}" type="slidenum">
              <a:rPr lang="en-GB" smtClean="0"/>
              <a:t>1</a:t>
            </a:fld>
            <a:endParaRPr lang="en-GB" dirty="0"/>
          </a:p>
        </p:txBody>
      </p:sp>
    </p:spTree>
    <p:extLst>
      <p:ext uri="{BB962C8B-B14F-4D97-AF65-F5344CB8AC3E}">
        <p14:creationId xmlns:p14="http://schemas.microsoft.com/office/powerpoint/2010/main" val="20719469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a:p>
        </p:txBody>
      </p:sp>
      <p:sp>
        <p:nvSpPr>
          <p:cNvPr id="4" name="Slide Number Placeholder 3"/>
          <p:cNvSpPr>
            <a:spLocks noGrp="1"/>
          </p:cNvSpPr>
          <p:nvPr>
            <p:ph type="sldNum" sz="quarter" idx="10"/>
          </p:nvPr>
        </p:nvSpPr>
        <p:spPr/>
        <p:txBody>
          <a:bodyPr/>
          <a:lstStyle/>
          <a:p>
            <a:fld id="{3F8E53BB-F993-49A1-9E37-CA3E5BE0709B}" type="slidenum">
              <a:rPr lang="en-GB" smtClean="0"/>
              <a:t>10</a:t>
            </a:fld>
            <a:endParaRPr lang="en-GB" dirty="0"/>
          </a:p>
        </p:txBody>
      </p:sp>
    </p:spTree>
    <p:extLst>
      <p:ext uri="{BB962C8B-B14F-4D97-AF65-F5344CB8AC3E}">
        <p14:creationId xmlns:p14="http://schemas.microsoft.com/office/powerpoint/2010/main" val="28760243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a:p>
        </p:txBody>
      </p:sp>
      <p:sp>
        <p:nvSpPr>
          <p:cNvPr id="4" name="Slide Number Placeholder 3"/>
          <p:cNvSpPr>
            <a:spLocks noGrp="1"/>
          </p:cNvSpPr>
          <p:nvPr>
            <p:ph type="sldNum" sz="quarter" idx="10"/>
          </p:nvPr>
        </p:nvSpPr>
        <p:spPr/>
        <p:txBody>
          <a:bodyPr/>
          <a:lstStyle/>
          <a:p>
            <a:fld id="{3F8E53BB-F993-49A1-9E37-CA3E5BE0709B}" type="slidenum">
              <a:rPr lang="en-GB" smtClean="0"/>
              <a:t>11</a:t>
            </a:fld>
            <a:endParaRPr lang="en-GB" dirty="0"/>
          </a:p>
        </p:txBody>
      </p:sp>
    </p:spTree>
    <p:extLst>
      <p:ext uri="{BB962C8B-B14F-4D97-AF65-F5344CB8AC3E}">
        <p14:creationId xmlns:p14="http://schemas.microsoft.com/office/powerpoint/2010/main" val="1304224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a:p>
        </p:txBody>
      </p:sp>
      <p:sp>
        <p:nvSpPr>
          <p:cNvPr id="4" name="Slide Number Placeholder 3"/>
          <p:cNvSpPr>
            <a:spLocks noGrp="1"/>
          </p:cNvSpPr>
          <p:nvPr>
            <p:ph type="sldNum" sz="quarter" idx="10"/>
          </p:nvPr>
        </p:nvSpPr>
        <p:spPr/>
        <p:txBody>
          <a:bodyPr/>
          <a:lstStyle/>
          <a:p>
            <a:fld id="{3F8E53BB-F993-49A1-9E37-CA3E5BE0709B}" type="slidenum">
              <a:rPr lang="en-GB" smtClean="0"/>
              <a:t>12</a:t>
            </a:fld>
            <a:endParaRPr lang="en-GB" dirty="0"/>
          </a:p>
        </p:txBody>
      </p:sp>
    </p:spTree>
    <p:extLst>
      <p:ext uri="{BB962C8B-B14F-4D97-AF65-F5344CB8AC3E}">
        <p14:creationId xmlns:p14="http://schemas.microsoft.com/office/powerpoint/2010/main" val="997934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a:p>
        </p:txBody>
      </p:sp>
      <p:sp>
        <p:nvSpPr>
          <p:cNvPr id="4" name="Slide Number Placeholder 3"/>
          <p:cNvSpPr>
            <a:spLocks noGrp="1"/>
          </p:cNvSpPr>
          <p:nvPr>
            <p:ph type="sldNum" sz="quarter" idx="10"/>
          </p:nvPr>
        </p:nvSpPr>
        <p:spPr/>
        <p:txBody>
          <a:bodyPr/>
          <a:lstStyle/>
          <a:p>
            <a:fld id="{3F8E53BB-F993-49A1-9E37-CA3E5BE0709B}" type="slidenum">
              <a:rPr lang="en-GB" smtClean="0"/>
              <a:t>2</a:t>
            </a:fld>
            <a:endParaRPr lang="en-GB" dirty="0"/>
          </a:p>
        </p:txBody>
      </p:sp>
    </p:spTree>
    <p:extLst>
      <p:ext uri="{BB962C8B-B14F-4D97-AF65-F5344CB8AC3E}">
        <p14:creationId xmlns:p14="http://schemas.microsoft.com/office/powerpoint/2010/main" val="2036816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a:p>
        </p:txBody>
      </p:sp>
      <p:sp>
        <p:nvSpPr>
          <p:cNvPr id="4" name="Slide Number Placeholder 3"/>
          <p:cNvSpPr>
            <a:spLocks noGrp="1"/>
          </p:cNvSpPr>
          <p:nvPr>
            <p:ph type="sldNum" sz="quarter" idx="10"/>
          </p:nvPr>
        </p:nvSpPr>
        <p:spPr/>
        <p:txBody>
          <a:bodyPr/>
          <a:lstStyle/>
          <a:p>
            <a:fld id="{3F8E53BB-F993-49A1-9E37-CA3E5BE0709B}" type="slidenum">
              <a:rPr lang="en-GB" smtClean="0"/>
              <a:t>3</a:t>
            </a:fld>
            <a:endParaRPr lang="en-GB" dirty="0"/>
          </a:p>
        </p:txBody>
      </p:sp>
    </p:spTree>
    <p:extLst>
      <p:ext uri="{BB962C8B-B14F-4D97-AF65-F5344CB8AC3E}">
        <p14:creationId xmlns:p14="http://schemas.microsoft.com/office/powerpoint/2010/main" val="3095993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a:p>
        </p:txBody>
      </p:sp>
      <p:sp>
        <p:nvSpPr>
          <p:cNvPr id="4" name="Slide Number Placeholder 3"/>
          <p:cNvSpPr>
            <a:spLocks noGrp="1"/>
          </p:cNvSpPr>
          <p:nvPr>
            <p:ph type="sldNum" sz="quarter" idx="10"/>
          </p:nvPr>
        </p:nvSpPr>
        <p:spPr/>
        <p:txBody>
          <a:bodyPr/>
          <a:lstStyle/>
          <a:p>
            <a:fld id="{3F8E53BB-F993-49A1-9E37-CA3E5BE0709B}" type="slidenum">
              <a:rPr lang="en-GB" smtClean="0"/>
              <a:t>4</a:t>
            </a:fld>
            <a:endParaRPr lang="en-GB" dirty="0"/>
          </a:p>
        </p:txBody>
      </p:sp>
    </p:spTree>
    <p:extLst>
      <p:ext uri="{BB962C8B-B14F-4D97-AF65-F5344CB8AC3E}">
        <p14:creationId xmlns:p14="http://schemas.microsoft.com/office/powerpoint/2010/main" val="2260438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a:p>
        </p:txBody>
      </p:sp>
      <p:sp>
        <p:nvSpPr>
          <p:cNvPr id="4" name="Slide Number Placeholder 3"/>
          <p:cNvSpPr>
            <a:spLocks noGrp="1"/>
          </p:cNvSpPr>
          <p:nvPr>
            <p:ph type="sldNum" sz="quarter" idx="10"/>
          </p:nvPr>
        </p:nvSpPr>
        <p:spPr/>
        <p:txBody>
          <a:bodyPr/>
          <a:lstStyle/>
          <a:p>
            <a:fld id="{3F8E53BB-F993-49A1-9E37-CA3E5BE0709B}" type="slidenum">
              <a:rPr lang="en-GB" smtClean="0"/>
              <a:t>5</a:t>
            </a:fld>
            <a:endParaRPr lang="en-GB" dirty="0"/>
          </a:p>
        </p:txBody>
      </p:sp>
    </p:spTree>
    <p:extLst>
      <p:ext uri="{BB962C8B-B14F-4D97-AF65-F5344CB8AC3E}">
        <p14:creationId xmlns:p14="http://schemas.microsoft.com/office/powerpoint/2010/main" val="2725473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a:p>
        </p:txBody>
      </p:sp>
      <p:sp>
        <p:nvSpPr>
          <p:cNvPr id="4" name="Slide Number Placeholder 3"/>
          <p:cNvSpPr>
            <a:spLocks noGrp="1"/>
          </p:cNvSpPr>
          <p:nvPr>
            <p:ph type="sldNum" sz="quarter" idx="10"/>
          </p:nvPr>
        </p:nvSpPr>
        <p:spPr/>
        <p:txBody>
          <a:bodyPr/>
          <a:lstStyle/>
          <a:p>
            <a:fld id="{3F8E53BB-F993-49A1-9E37-CA3E5BE0709B}" type="slidenum">
              <a:rPr lang="en-GB" smtClean="0"/>
              <a:t>6</a:t>
            </a:fld>
            <a:endParaRPr lang="en-GB" dirty="0"/>
          </a:p>
        </p:txBody>
      </p:sp>
    </p:spTree>
    <p:extLst>
      <p:ext uri="{BB962C8B-B14F-4D97-AF65-F5344CB8AC3E}">
        <p14:creationId xmlns:p14="http://schemas.microsoft.com/office/powerpoint/2010/main" val="3696897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a:p>
        </p:txBody>
      </p:sp>
      <p:sp>
        <p:nvSpPr>
          <p:cNvPr id="4" name="Slide Number Placeholder 3"/>
          <p:cNvSpPr>
            <a:spLocks noGrp="1"/>
          </p:cNvSpPr>
          <p:nvPr>
            <p:ph type="sldNum" sz="quarter" idx="10"/>
          </p:nvPr>
        </p:nvSpPr>
        <p:spPr/>
        <p:txBody>
          <a:bodyPr/>
          <a:lstStyle/>
          <a:p>
            <a:fld id="{3F8E53BB-F993-49A1-9E37-CA3E5BE0709B}" type="slidenum">
              <a:rPr lang="en-GB" smtClean="0"/>
              <a:t>7</a:t>
            </a:fld>
            <a:endParaRPr lang="en-GB" dirty="0"/>
          </a:p>
        </p:txBody>
      </p:sp>
    </p:spTree>
    <p:extLst>
      <p:ext uri="{BB962C8B-B14F-4D97-AF65-F5344CB8AC3E}">
        <p14:creationId xmlns:p14="http://schemas.microsoft.com/office/powerpoint/2010/main" val="893027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a:p>
        </p:txBody>
      </p:sp>
      <p:sp>
        <p:nvSpPr>
          <p:cNvPr id="4" name="Slide Number Placeholder 3"/>
          <p:cNvSpPr>
            <a:spLocks noGrp="1"/>
          </p:cNvSpPr>
          <p:nvPr>
            <p:ph type="sldNum" sz="quarter" idx="10"/>
          </p:nvPr>
        </p:nvSpPr>
        <p:spPr/>
        <p:txBody>
          <a:bodyPr/>
          <a:lstStyle/>
          <a:p>
            <a:fld id="{3F8E53BB-F993-49A1-9E37-CA3E5BE0709B}" type="slidenum">
              <a:rPr lang="en-GB" smtClean="0"/>
              <a:t>8</a:t>
            </a:fld>
            <a:endParaRPr lang="en-GB" dirty="0"/>
          </a:p>
        </p:txBody>
      </p:sp>
    </p:spTree>
    <p:extLst>
      <p:ext uri="{BB962C8B-B14F-4D97-AF65-F5344CB8AC3E}">
        <p14:creationId xmlns:p14="http://schemas.microsoft.com/office/powerpoint/2010/main" val="1577673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a:p>
        </p:txBody>
      </p:sp>
      <p:sp>
        <p:nvSpPr>
          <p:cNvPr id="4" name="Slide Number Placeholder 3"/>
          <p:cNvSpPr>
            <a:spLocks noGrp="1"/>
          </p:cNvSpPr>
          <p:nvPr>
            <p:ph type="sldNum" sz="quarter" idx="10"/>
          </p:nvPr>
        </p:nvSpPr>
        <p:spPr/>
        <p:txBody>
          <a:bodyPr/>
          <a:lstStyle/>
          <a:p>
            <a:fld id="{3F8E53BB-F993-49A1-9E37-CA3E5BE0709B}" type="slidenum">
              <a:rPr lang="en-GB" smtClean="0"/>
              <a:t>9</a:t>
            </a:fld>
            <a:endParaRPr lang="en-GB" dirty="0"/>
          </a:p>
        </p:txBody>
      </p:sp>
    </p:spTree>
    <p:extLst>
      <p:ext uri="{BB962C8B-B14F-4D97-AF65-F5344CB8AC3E}">
        <p14:creationId xmlns:p14="http://schemas.microsoft.com/office/powerpoint/2010/main" val="3216576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12188825" cy="4449836"/>
          </a:xfrm>
          <a:custGeom>
            <a:avLst/>
            <a:gdLst>
              <a:gd name="connsiteX0" fmla="*/ 0 w 12188825"/>
              <a:gd name="connsiteY0" fmla="*/ 0 h 5545334"/>
              <a:gd name="connsiteX1" fmla="*/ 12188825 w 12188825"/>
              <a:gd name="connsiteY1" fmla="*/ 0 h 5545334"/>
              <a:gd name="connsiteX2" fmla="*/ 12188825 w 12188825"/>
              <a:gd name="connsiteY2" fmla="*/ 4181566 h 5545334"/>
              <a:gd name="connsiteX3" fmla="*/ 6105607 w 12188825"/>
              <a:gd name="connsiteY3" fmla="*/ 4449836 h 5545334"/>
              <a:gd name="connsiteX4" fmla="*/ 1 w 12188825"/>
              <a:gd name="connsiteY4" fmla="*/ 4179342 h 5545334"/>
              <a:gd name="connsiteX5" fmla="*/ 1 w 12188825"/>
              <a:gd name="connsiteY5" fmla="*/ 5545334 h 5545334"/>
              <a:gd name="connsiteX6" fmla="*/ 0 w 12188825"/>
              <a:gd name="connsiteY6" fmla="*/ 0 h 5545334"/>
              <a:gd name="connsiteX0" fmla="*/ 0 w 12188825"/>
              <a:gd name="connsiteY0" fmla="*/ 0 h 4449836"/>
              <a:gd name="connsiteX1" fmla="*/ 12188825 w 12188825"/>
              <a:gd name="connsiteY1" fmla="*/ 0 h 4449836"/>
              <a:gd name="connsiteX2" fmla="*/ 12188825 w 12188825"/>
              <a:gd name="connsiteY2" fmla="*/ 4181566 h 4449836"/>
              <a:gd name="connsiteX3" fmla="*/ 6105607 w 12188825"/>
              <a:gd name="connsiteY3" fmla="*/ 4449836 h 4449836"/>
              <a:gd name="connsiteX4" fmla="*/ 1 w 12188825"/>
              <a:gd name="connsiteY4" fmla="*/ 4179342 h 4449836"/>
              <a:gd name="connsiteX5" fmla="*/ 0 w 12188825"/>
              <a:gd name="connsiteY5" fmla="*/ 0 h 4449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4449836">
                <a:moveTo>
                  <a:pt x="0" y="0"/>
                </a:moveTo>
                <a:lnTo>
                  <a:pt x="12188825" y="0"/>
                </a:lnTo>
                <a:lnTo>
                  <a:pt x="12188825" y="4181566"/>
                </a:lnTo>
                <a:cubicBezTo>
                  <a:pt x="10420785" y="4351787"/>
                  <a:pt x="8336850" y="4449836"/>
                  <a:pt x="6105607" y="4449836"/>
                </a:cubicBezTo>
                <a:cubicBezTo>
                  <a:pt x="3864934" y="4449836"/>
                  <a:pt x="1772815" y="4350957"/>
                  <a:pt x="1" y="4179342"/>
                </a:cubicBezTo>
                <a:cubicBezTo>
                  <a:pt x="1" y="2786228"/>
                  <a:pt x="0" y="1393114"/>
                  <a:pt x="0" y="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7" name="Rectangle 12"/>
          <p:cNvSpPr/>
          <p:nvPr/>
        </p:nvSpPr>
        <p:spPr>
          <a:xfrm flipV="1">
            <a:off x="1" y="4179342"/>
            <a:ext cx="12188824" cy="1785092"/>
          </a:xfrm>
          <a:custGeom>
            <a:avLst/>
            <a:gdLst/>
            <a:ahLst/>
            <a:cxnLst/>
            <a:rect l="l" t="t" r="r" b="b"/>
            <a:pathLst>
              <a:path w="12188824" h="1785092">
                <a:moveTo>
                  <a:pt x="0" y="0"/>
                </a:moveTo>
                <a:lnTo>
                  <a:pt x="12188824" y="0"/>
                </a:lnTo>
                <a:lnTo>
                  <a:pt x="12188824" y="1782868"/>
                </a:lnTo>
                <a:cubicBezTo>
                  <a:pt x="10420784" y="1612647"/>
                  <a:pt x="8336849" y="1514598"/>
                  <a:pt x="6105606" y="1514598"/>
                </a:cubicBezTo>
                <a:cubicBezTo>
                  <a:pt x="3864933" y="1514598"/>
                  <a:pt x="1772814" y="1613477"/>
                  <a:pt x="0" y="178509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8" name="Rectangle 16"/>
          <p:cNvSpPr/>
          <p:nvPr/>
        </p:nvSpPr>
        <p:spPr>
          <a:xfrm flipV="1">
            <a:off x="0" y="4232668"/>
            <a:ext cx="12188825" cy="2625332"/>
          </a:xfrm>
          <a:custGeom>
            <a:avLst/>
            <a:gdLst/>
            <a:ahLst/>
            <a:cxnLst/>
            <a:rect l="l" t="t" r="r" b="b"/>
            <a:pathLst>
              <a:path w="12188825" h="2625332">
                <a:moveTo>
                  <a:pt x="12188819" y="2625332"/>
                </a:moveTo>
                <a:lnTo>
                  <a:pt x="12188819" y="1143000"/>
                </a:lnTo>
                <a:lnTo>
                  <a:pt x="12188819" y="1066800"/>
                </a:lnTo>
                <a:lnTo>
                  <a:pt x="12188825" y="1066800"/>
                </a:lnTo>
                <a:lnTo>
                  <a:pt x="12188825" y="0"/>
                </a:lnTo>
                <a:lnTo>
                  <a:pt x="1" y="0"/>
                </a:lnTo>
                <a:lnTo>
                  <a:pt x="1" y="762000"/>
                </a:lnTo>
                <a:lnTo>
                  <a:pt x="1" y="893566"/>
                </a:lnTo>
                <a:lnTo>
                  <a:pt x="0" y="893566"/>
                </a:lnTo>
                <a:lnTo>
                  <a:pt x="0" y="2417303"/>
                </a:lnTo>
                <a:cubicBezTo>
                  <a:pt x="1730673" y="2256633"/>
                  <a:pt x="3842817" y="2181652"/>
                  <a:pt x="6121030" y="2221419"/>
                </a:cubicBezTo>
                <a:cubicBezTo>
                  <a:pt x="8380478" y="2260858"/>
                  <a:pt x="10472741" y="2407392"/>
                  <a:pt x="12188819" y="2625332"/>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ctrTitle"/>
          </p:nvPr>
        </p:nvSpPr>
        <p:spPr>
          <a:xfrm>
            <a:off x="1522413" y="1371600"/>
            <a:ext cx="9144000" cy="2743200"/>
          </a:xfrm>
        </p:spPr>
        <p:txBody>
          <a:bodyPr>
            <a:noAutofit/>
          </a:bodyPr>
          <a:lstStyle>
            <a:lvl1pPr>
              <a:lnSpc>
                <a:spcPct val="85000"/>
              </a:lnSpc>
              <a:defRPr sz="6600"/>
            </a:lvl1pPr>
          </a:lstStyle>
          <a:p>
            <a:r>
              <a:rPr lang="en-US"/>
              <a:t>Click to edit Master title style</a:t>
            </a:r>
            <a:endParaRPr/>
          </a:p>
        </p:txBody>
      </p:sp>
      <p:sp>
        <p:nvSpPr>
          <p:cNvPr id="3" name="Subtitle 2"/>
          <p:cNvSpPr>
            <a:spLocks noGrp="1"/>
          </p:cNvSpPr>
          <p:nvPr>
            <p:ph type="subTitle" idx="1"/>
          </p:nvPr>
        </p:nvSpPr>
        <p:spPr>
          <a:xfrm>
            <a:off x="1501775" y="4800600"/>
            <a:ext cx="7335837" cy="1371600"/>
          </a:xfrm>
        </p:spPr>
        <p:txBody>
          <a:bodyPr/>
          <a:lstStyle>
            <a:lvl1pPr marL="0" indent="0" algn="l">
              <a:spcBef>
                <a:spcPts val="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1741104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2"/>
          <p:cNvSpPr/>
          <p:nvPr/>
        </p:nvSpPr>
        <p:spPr>
          <a:xfrm>
            <a:off x="7466013" y="1"/>
            <a:ext cx="4722806" cy="6353183"/>
          </a:xfrm>
          <a:custGeom>
            <a:avLst/>
            <a:gdLst/>
            <a:ahLst/>
            <a:cxnLst/>
            <a:rect l="l" t="t" r="r" b="b"/>
            <a:pathLst>
              <a:path w="4722806" h="6353183">
                <a:moveTo>
                  <a:pt x="0" y="0"/>
                </a:moveTo>
                <a:lnTo>
                  <a:pt x="4722806" y="0"/>
                </a:lnTo>
                <a:lnTo>
                  <a:pt x="4722806" y="6098225"/>
                </a:lnTo>
                <a:cubicBezTo>
                  <a:pt x="3319459" y="6233334"/>
                  <a:pt x="1717095" y="6322975"/>
                  <a:pt x="0" y="6353183"/>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Rectangle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bwMode="black">
          <a:xfrm>
            <a:off x="7923211" y="457200"/>
            <a:ext cx="3781439" cy="3276600"/>
          </a:xfrm>
        </p:spPr>
        <p:txBody>
          <a:bodyPr anchor="b">
            <a:noAutofit/>
          </a:bodyPr>
          <a:lstStyle>
            <a:lvl1pPr algn="l">
              <a:defRPr sz="4000" b="0">
                <a:solidFill>
                  <a:schemeClr val="bg1"/>
                </a:solidFill>
              </a:defRPr>
            </a:lvl1pPr>
          </a:lstStyle>
          <a:p>
            <a:r>
              <a:rPr lang="en-US"/>
              <a:t>Click to edit Master title style</a:t>
            </a:r>
            <a:endParaRPr/>
          </a:p>
        </p:txBody>
      </p:sp>
      <p:sp>
        <p:nvSpPr>
          <p:cNvPr id="3" name="Picture Placeholder 2"/>
          <p:cNvSpPr>
            <a:spLocks noGrp="1"/>
          </p:cNvSpPr>
          <p:nvPr>
            <p:ph type="pic" idx="1"/>
          </p:nvPr>
        </p:nvSpPr>
        <p:spPr>
          <a:xfrm>
            <a:off x="-3026" y="0"/>
            <a:ext cx="7469039" cy="6366494"/>
          </a:xfrm>
          <a:custGeom>
            <a:avLst/>
            <a:gdLst>
              <a:gd name="connsiteX0" fmla="*/ 0 w 7469039"/>
              <a:gd name="connsiteY0" fmla="*/ 0 h 6508480"/>
              <a:gd name="connsiteX1" fmla="*/ 7469039 w 7469039"/>
              <a:gd name="connsiteY1" fmla="*/ 0 h 6508480"/>
              <a:gd name="connsiteX2" fmla="*/ 7469039 w 7469039"/>
              <a:gd name="connsiteY2" fmla="*/ 6353183 h 6508480"/>
              <a:gd name="connsiteX3" fmla="*/ 6108633 w 7469039"/>
              <a:gd name="connsiteY3" fmla="*/ 6366494 h 6508480"/>
              <a:gd name="connsiteX4" fmla="*/ 3027 w 7469039"/>
              <a:gd name="connsiteY4" fmla="*/ 6096000 h 6508480"/>
              <a:gd name="connsiteX5" fmla="*/ 3027 w 7469039"/>
              <a:gd name="connsiteY5" fmla="*/ 6508480 h 6508480"/>
              <a:gd name="connsiteX6" fmla="*/ 0 w 7469039"/>
              <a:gd name="connsiteY6" fmla="*/ 0 h 6508480"/>
              <a:gd name="connsiteX0" fmla="*/ 0 w 7469039"/>
              <a:gd name="connsiteY0" fmla="*/ 0 h 6366494"/>
              <a:gd name="connsiteX1" fmla="*/ 7469039 w 7469039"/>
              <a:gd name="connsiteY1" fmla="*/ 0 h 6366494"/>
              <a:gd name="connsiteX2" fmla="*/ 7469039 w 7469039"/>
              <a:gd name="connsiteY2" fmla="*/ 6353183 h 6366494"/>
              <a:gd name="connsiteX3" fmla="*/ 6108633 w 7469039"/>
              <a:gd name="connsiteY3" fmla="*/ 6366494 h 6366494"/>
              <a:gd name="connsiteX4" fmla="*/ 3027 w 7469039"/>
              <a:gd name="connsiteY4" fmla="*/ 6096000 h 6366494"/>
              <a:gd name="connsiteX5" fmla="*/ 0 w 7469039"/>
              <a:gd name="connsiteY5" fmla="*/ 0 h 6366494"/>
              <a:gd name="connsiteX0" fmla="*/ 0 w 7469039"/>
              <a:gd name="connsiteY0" fmla="*/ 0 h 6366494"/>
              <a:gd name="connsiteX1" fmla="*/ 7469039 w 7469039"/>
              <a:gd name="connsiteY1" fmla="*/ 0 h 6366494"/>
              <a:gd name="connsiteX2" fmla="*/ 7469039 w 7469039"/>
              <a:gd name="connsiteY2" fmla="*/ 6353183 h 6366494"/>
              <a:gd name="connsiteX3" fmla="*/ 6108633 w 7469039"/>
              <a:gd name="connsiteY3" fmla="*/ 6366494 h 6366494"/>
              <a:gd name="connsiteX4" fmla="*/ 645 w 7469039"/>
              <a:gd name="connsiteY4" fmla="*/ 6096000 h 6366494"/>
              <a:gd name="connsiteX5" fmla="*/ 0 w 7469039"/>
              <a:gd name="connsiteY5" fmla="*/ 0 h 6366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69039" h="6366494">
                <a:moveTo>
                  <a:pt x="0" y="0"/>
                </a:moveTo>
                <a:lnTo>
                  <a:pt x="7469039" y="0"/>
                </a:lnTo>
                <a:lnTo>
                  <a:pt x="7469039" y="6353183"/>
                </a:lnTo>
                <a:cubicBezTo>
                  <a:pt x="7022837" y="6362323"/>
                  <a:pt x="6568869" y="6366494"/>
                  <a:pt x="6108633" y="6366494"/>
                </a:cubicBezTo>
                <a:cubicBezTo>
                  <a:pt x="3867960" y="6366494"/>
                  <a:pt x="1773459" y="6267615"/>
                  <a:pt x="645" y="6096000"/>
                </a:cubicBezTo>
                <a:lnTo>
                  <a:pt x="0" y="0"/>
                </a:lnTo>
                <a:close/>
              </a:path>
            </a:pathLst>
          </a:custGeom>
          <a:noFill/>
        </p:spPr>
        <p:txBody>
          <a:bodyPr tIns="4572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7923211" y="3962400"/>
            <a:ext cx="3781439" cy="1828800"/>
          </a:xfrm>
        </p:spPr>
        <p:txBody>
          <a:bodyPr>
            <a:normAutofit/>
          </a:bodyPr>
          <a:lstStyle>
            <a:lvl1pPr marL="0" indent="0">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bwMode="white"/>
        <p:txBody>
          <a:bodyPr/>
          <a:lstStyle/>
          <a:p>
            <a:fld id="{14F042A8-43C1-4815-A5CF-022104463224}" type="datetimeFigureOut">
              <a:rPr lang="en-US"/>
              <a:t>2/11/2017</a:t>
            </a:fld>
            <a:endParaRPr dirty="0"/>
          </a:p>
        </p:txBody>
      </p:sp>
      <p:sp>
        <p:nvSpPr>
          <p:cNvPr id="6" name="Footer Placeholder 5"/>
          <p:cNvSpPr>
            <a:spLocks noGrp="1"/>
          </p:cNvSpPr>
          <p:nvPr>
            <p:ph type="ftr" sz="quarter" idx="11"/>
          </p:nvPr>
        </p:nvSpPr>
        <p:spPr bwMode="white"/>
        <p:txBody>
          <a:bodyPr/>
          <a:lstStyle/>
          <a:p>
            <a:endParaRPr dirty="0"/>
          </a:p>
        </p:txBody>
      </p:sp>
      <p:sp>
        <p:nvSpPr>
          <p:cNvPr id="7" name="Slide Number Placeholder 6"/>
          <p:cNvSpPr>
            <a:spLocks noGrp="1"/>
          </p:cNvSpPr>
          <p:nvPr>
            <p:ph type="sldNum" sz="quarter" idx="12"/>
          </p:nvPr>
        </p:nvSpPr>
        <p:spPr bwMode="white"/>
        <p:txBody>
          <a:bodyPr/>
          <a:lstStyle/>
          <a:p>
            <a:fld id="{5382E9EE-A870-438B-947A-FF671DFAFC96}" type="slidenum">
              <a:rPr/>
              <a:t>‹#›</a:t>
            </a:fld>
            <a:endParaRPr dirty="0"/>
          </a:p>
        </p:txBody>
      </p:sp>
    </p:spTree>
    <p:extLst>
      <p:ext uri="{BB962C8B-B14F-4D97-AF65-F5344CB8AC3E}">
        <p14:creationId xmlns:p14="http://schemas.microsoft.com/office/powerpoint/2010/main" val="673497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14F042A8-43C1-4815-A5CF-022104463224}" type="datetimeFigureOut">
              <a:rPr lang="en-US"/>
              <a:t>2/11/2017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5382E9EE-A870-438B-947A-FF671DFAFC96}" type="slidenum">
              <a:rPr/>
              <a:t>‹#›</a:t>
            </a:fld>
            <a:endParaRPr dirty="0"/>
          </a:p>
        </p:txBody>
      </p:sp>
    </p:spTree>
    <p:extLst>
      <p:ext uri="{BB962C8B-B14F-4D97-AF65-F5344CB8AC3E}">
        <p14:creationId xmlns:p14="http://schemas.microsoft.com/office/powerpoint/2010/main" val="62593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8" name="Rectangle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Vertical Title 1"/>
          <p:cNvSpPr>
            <a:spLocks noGrp="1"/>
          </p:cNvSpPr>
          <p:nvPr>
            <p:ph type="title" orient="vert"/>
          </p:nvPr>
        </p:nvSpPr>
        <p:spPr bwMode="black">
          <a:xfrm>
            <a:off x="9294812" y="274639"/>
            <a:ext cx="1371602" cy="5897561"/>
          </a:xfrm>
        </p:spPr>
        <p:txBody>
          <a:bodyPr vert="eaVert"/>
          <a:lstStyle>
            <a:lvl1pPr>
              <a:defRPr>
                <a:solidFill>
                  <a:schemeClr val="tx1"/>
                </a:solidFill>
              </a:defRPr>
            </a:lvl1pPr>
          </a:lstStyle>
          <a:p>
            <a:r>
              <a:rPr lang="en-US"/>
              <a:t>Click to edit Master title style</a:t>
            </a:r>
            <a:endParaRPr/>
          </a:p>
        </p:txBody>
      </p:sp>
      <p:sp>
        <p:nvSpPr>
          <p:cNvPr id="3" name="Vertical Text Placeholder 2"/>
          <p:cNvSpPr>
            <a:spLocks noGrp="1"/>
          </p:cNvSpPr>
          <p:nvPr>
            <p:ph type="body" orient="vert" idx="1"/>
          </p:nvPr>
        </p:nvSpPr>
        <p:spPr>
          <a:xfrm>
            <a:off x="1522413" y="274639"/>
            <a:ext cx="7619999" cy="5884321"/>
          </a:xfrm>
        </p:spPr>
        <p:txBody>
          <a:bodyPr vert="eaVert"/>
          <a:lstStyle>
            <a:lvl5pPr>
              <a:defRPr/>
            </a:lvl5pPr>
            <a:lvl6pPr>
              <a:defRPr baseline="0"/>
            </a:lvl6pPr>
            <a:lvl7pPr>
              <a:defRPr baseline="0"/>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bwMode="white"/>
        <p:txBody>
          <a:bodyPr/>
          <a:lstStyle/>
          <a:p>
            <a:fld id="{14F042A8-43C1-4815-A5CF-022104463224}" type="datetimeFigureOut">
              <a:rPr lang="en-US"/>
              <a:t>2/11/2017</a:t>
            </a:fld>
            <a:endParaRPr dirty="0"/>
          </a:p>
        </p:txBody>
      </p:sp>
      <p:sp>
        <p:nvSpPr>
          <p:cNvPr id="5" name="Footer Placeholder 4"/>
          <p:cNvSpPr>
            <a:spLocks noGrp="1"/>
          </p:cNvSpPr>
          <p:nvPr>
            <p:ph type="ftr" sz="quarter" idx="11"/>
          </p:nvPr>
        </p:nvSpPr>
        <p:spPr bwMode="white"/>
        <p:txBody>
          <a:bodyPr/>
          <a:lstStyle/>
          <a:p>
            <a:endParaRPr dirty="0"/>
          </a:p>
        </p:txBody>
      </p:sp>
      <p:sp>
        <p:nvSpPr>
          <p:cNvPr id="6" name="Slide Number Placeholder 5"/>
          <p:cNvSpPr>
            <a:spLocks noGrp="1"/>
          </p:cNvSpPr>
          <p:nvPr>
            <p:ph type="sldNum" sz="quarter" idx="12"/>
          </p:nvPr>
        </p:nvSpPr>
        <p:spPr bwMode="white"/>
        <p:txBody>
          <a:bodyPr/>
          <a:lstStyle/>
          <a:p>
            <a:fld id="{5382E9EE-A870-438B-947A-FF671DFAFC96}" type="slidenum">
              <a:rPr/>
              <a:t>‹#›</a:t>
            </a:fld>
            <a:endParaRPr dirty="0"/>
          </a:p>
        </p:txBody>
      </p:sp>
    </p:spTree>
    <p:extLst>
      <p:ext uri="{BB962C8B-B14F-4D97-AF65-F5344CB8AC3E}">
        <p14:creationId xmlns:p14="http://schemas.microsoft.com/office/powerpoint/2010/main" val="4185769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14F042A8-43C1-4815-A5CF-022104463224}" type="datetimeFigureOut">
              <a:rPr lang="en-US"/>
              <a:t>2/11/2017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5382E9EE-A870-438B-947A-FF671DFAFC96}" type="slidenum">
              <a:rPr/>
              <a:t>‹#›</a:t>
            </a:fld>
            <a:endParaRPr dirty="0"/>
          </a:p>
        </p:txBody>
      </p:sp>
    </p:spTree>
    <p:extLst>
      <p:ext uri="{BB962C8B-B14F-4D97-AF65-F5344CB8AC3E}">
        <p14:creationId xmlns:p14="http://schemas.microsoft.com/office/powerpoint/2010/main" val="2245627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hoto">
    <p:spTree>
      <p:nvGrpSpPr>
        <p:cNvPr id="1" name=""/>
        <p:cNvGrpSpPr/>
        <p:nvPr/>
      </p:nvGrpSpPr>
      <p:grpSpPr>
        <a:xfrm>
          <a:off x="0" y="0"/>
          <a:ext cx="0" cy="0"/>
          <a:chOff x="0" y="0"/>
          <a:chExt cx="0" cy="0"/>
        </a:xfrm>
      </p:grpSpPr>
      <p:sp>
        <p:nvSpPr>
          <p:cNvPr id="12" name="Rectangle 11"/>
          <p:cNvSpPr/>
          <p:nvPr/>
        </p:nvSpPr>
        <p:spPr>
          <a:xfrm flipH="1">
            <a:off x="0" y="0"/>
            <a:ext cx="12188825" cy="3245754"/>
          </a:xfrm>
          <a:custGeom>
            <a:avLst/>
            <a:gdLst/>
            <a:ahLst/>
            <a:cxnLst/>
            <a:rect l="l" t="t" r="r" b="b"/>
            <a:pathLst>
              <a:path w="12188825" h="3245754">
                <a:moveTo>
                  <a:pt x="12188825" y="0"/>
                </a:moveTo>
                <a:lnTo>
                  <a:pt x="0" y="0"/>
                </a:lnTo>
                <a:lnTo>
                  <a:pt x="1" y="2975260"/>
                </a:lnTo>
                <a:cubicBezTo>
                  <a:pt x="1772815" y="3146875"/>
                  <a:pt x="3864934" y="3245754"/>
                  <a:pt x="6105607" y="3245754"/>
                </a:cubicBezTo>
                <a:cubicBezTo>
                  <a:pt x="8336850" y="3245754"/>
                  <a:pt x="10420785" y="3147705"/>
                  <a:pt x="12188825" y="2977484"/>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7" name="Rectangle 12"/>
          <p:cNvSpPr/>
          <p:nvPr/>
        </p:nvSpPr>
        <p:spPr>
          <a:xfrm flipH="1" flipV="1">
            <a:off x="0" y="2975260"/>
            <a:ext cx="12188824" cy="1785092"/>
          </a:xfrm>
          <a:custGeom>
            <a:avLst/>
            <a:gdLst/>
            <a:ahLst/>
            <a:cxnLst/>
            <a:rect l="l" t="t" r="r" b="b"/>
            <a:pathLst>
              <a:path w="12188824" h="1785092">
                <a:moveTo>
                  <a:pt x="0" y="0"/>
                </a:moveTo>
                <a:lnTo>
                  <a:pt x="12188824" y="0"/>
                </a:lnTo>
                <a:lnTo>
                  <a:pt x="12188824" y="1782868"/>
                </a:lnTo>
                <a:cubicBezTo>
                  <a:pt x="10420784" y="1612647"/>
                  <a:pt x="8336849" y="1514598"/>
                  <a:pt x="6105606" y="1514598"/>
                </a:cubicBezTo>
                <a:cubicBezTo>
                  <a:pt x="3864933" y="1514598"/>
                  <a:pt x="1772814" y="1613477"/>
                  <a:pt x="0" y="178509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8" name="Rectangle 16"/>
          <p:cNvSpPr/>
          <p:nvPr/>
        </p:nvSpPr>
        <p:spPr>
          <a:xfrm flipH="1" flipV="1">
            <a:off x="0" y="3028586"/>
            <a:ext cx="12188825" cy="3829414"/>
          </a:xfrm>
          <a:custGeom>
            <a:avLst/>
            <a:gdLst>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2270882 h 3829414"/>
              <a:gd name="connsiteX14" fmla="*/ 12188819 w 12188825"/>
              <a:gd name="connsiteY14"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19 w 12188825"/>
              <a:gd name="connsiteY12"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19 w 12188825"/>
              <a:gd name="connsiteY11"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19 w 12188825"/>
              <a:gd name="connsiteY10"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0 h 3829414"/>
              <a:gd name="connsiteX8" fmla="*/ 12188825 w 12188825"/>
              <a:gd name="connsiteY8" fmla="*/ 0 h 3829414"/>
              <a:gd name="connsiteX9" fmla="*/ 12188819 w 12188825"/>
              <a:gd name="connsiteY9"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0 h 3829414"/>
              <a:gd name="connsiteX7" fmla="*/ 12188825 w 12188825"/>
              <a:gd name="connsiteY7" fmla="*/ 0 h 3829414"/>
              <a:gd name="connsiteX8" fmla="*/ 12188819 w 12188825"/>
              <a:gd name="connsiteY8"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0 h 3829414"/>
              <a:gd name="connsiteX6" fmla="*/ 12188825 w 12188825"/>
              <a:gd name="connsiteY6" fmla="*/ 0 h 3829414"/>
              <a:gd name="connsiteX7" fmla="*/ 12188819 w 12188825"/>
              <a:gd name="connsiteY7"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0 h 3829414"/>
              <a:gd name="connsiteX5" fmla="*/ 12188825 w 12188825"/>
              <a:gd name="connsiteY5" fmla="*/ 0 h 3829414"/>
              <a:gd name="connsiteX6" fmla="*/ 12188819 w 12188825"/>
              <a:gd name="connsiteY6"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1 w 12188825"/>
              <a:gd name="connsiteY3" fmla="*/ 0 h 3829414"/>
              <a:gd name="connsiteX4" fmla="*/ 12188825 w 12188825"/>
              <a:gd name="connsiteY4" fmla="*/ 0 h 3829414"/>
              <a:gd name="connsiteX5" fmla="*/ 12188819 w 12188825"/>
              <a:gd name="connsiteY5" fmla="*/ 3829414 h 3829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829414">
                <a:moveTo>
                  <a:pt x="12188819" y="3829414"/>
                </a:moveTo>
                <a:cubicBezTo>
                  <a:pt x="10472741" y="3611474"/>
                  <a:pt x="8380478" y="3464940"/>
                  <a:pt x="6121030" y="3425501"/>
                </a:cubicBezTo>
                <a:cubicBezTo>
                  <a:pt x="3842817" y="3385734"/>
                  <a:pt x="1730673" y="3460715"/>
                  <a:pt x="0" y="3621385"/>
                </a:cubicBezTo>
                <a:cubicBezTo>
                  <a:pt x="0" y="2414257"/>
                  <a:pt x="1" y="1207128"/>
                  <a:pt x="1" y="0"/>
                </a:cubicBezTo>
                <a:lnTo>
                  <a:pt x="12188825" y="0"/>
                </a:lnTo>
                <a:cubicBezTo>
                  <a:pt x="12188823" y="1276471"/>
                  <a:pt x="12188821" y="2552943"/>
                  <a:pt x="12188819" y="382941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ctrTitle"/>
          </p:nvPr>
        </p:nvSpPr>
        <p:spPr>
          <a:xfrm>
            <a:off x="1522413" y="3505200"/>
            <a:ext cx="9144000" cy="1908446"/>
          </a:xfrm>
        </p:spPr>
        <p:txBody>
          <a:bodyPr>
            <a:noAutofit/>
          </a:bodyPr>
          <a:lstStyle>
            <a:lvl1pPr>
              <a:lnSpc>
                <a:spcPct val="85000"/>
              </a:lnSpc>
              <a:defRPr sz="6600"/>
            </a:lvl1pPr>
          </a:lstStyle>
          <a:p>
            <a:r>
              <a:rPr lang="en-US"/>
              <a:t>Click to edit Master title style</a:t>
            </a:r>
            <a:endParaRPr/>
          </a:p>
        </p:txBody>
      </p:sp>
      <p:sp>
        <p:nvSpPr>
          <p:cNvPr id="3" name="Subtitle 2"/>
          <p:cNvSpPr>
            <a:spLocks noGrp="1"/>
          </p:cNvSpPr>
          <p:nvPr>
            <p:ph type="subTitle" idx="1"/>
          </p:nvPr>
        </p:nvSpPr>
        <p:spPr bwMode="white">
          <a:xfrm>
            <a:off x="1501775" y="5562600"/>
            <a:ext cx="7335837" cy="838200"/>
          </a:xfrm>
        </p:spPr>
        <p:txBody>
          <a:bodyPr/>
          <a:lstStyle>
            <a:lvl1pPr marL="0" indent="0" algn="l">
              <a:spcBef>
                <a:spcPts val="0"/>
              </a:spcBef>
              <a:buNone/>
              <a:defRPr>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17" name="Picture Placeholder 16"/>
          <p:cNvSpPr>
            <a:spLocks noGrp="1"/>
          </p:cNvSpPr>
          <p:nvPr>
            <p:ph type="pic" sz="quarter" idx="13"/>
          </p:nvPr>
        </p:nvSpPr>
        <p:spPr>
          <a:xfrm>
            <a:off x="0" y="0"/>
            <a:ext cx="12188825" cy="3141318"/>
          </a:xfrm>
          <a:custGeom>
            <a:avLst/>
            <a:gdLst>
              <a:gd name="connsiteX0" fmla="*/ 0 w 12188825"/>
              <a:gd name="connsiteY0" fmla="*/ 0 h 3867150"/>
              <a:gd name="connsiteX1" fmla="*/ 12188825 w 12188825"/>
              <a:gd name="connsiteY1" fmla="*/ 0 h 3867150"/>
              <a:gd name="connsiteX2" fmla="*/ 12188825 w 12188825"/>
              <a:gd name="connsiteY2" fmla="*/ 3867150 h 3867150"/>
              <a:gd name="connsiteX3" fmla="*/ 12188824 w 12188825"/>
              <a:gd name="connsiteY3" fmla="*/ 2819066 h 3867150"/>
              <a:gd name="connsiteX4" fmla="*/ 6324758 w 12188825"/>
              <a:gd name="connsiteY4" fmla="*/ 3141318 h 3867150"/>
              <a:gd name="connsiteX5" fmla="*/ 0 w 12188825"/>
              <a:gd name="connsiteY5" fmla="*/ 2907554 h 3867150"/>
              <a:gd name="connsiteX6" fmla="*/ 0 w 12188825"/>
              <a:gd name="connsiteY6" fmla="*/ 0 h 3867150"/>
              <a:gd name="connsiteX0" fmla="*/ 0 w 12188825"/>
              <a:gd name="connsiteY0" fmla="*/ 0 h 3141318"/>
              <a:gd name="connsiteX1" fmla="*/ 12188825 w 12188825"/>
              <a:gd name="connsiteY1" fmla="*/ 0 h 3141318"/>
              <a:gd name="connsiteX2" fmla="*/ 12188824 w 12188825"/>
              <a:gd name="connsiteY2" fmla="*/ 2819066 h 3141318"/>
              <a:gd name="connsiteX3" fmla="*/ 6324758 w 12188825"/>
              <a:gd name="connsiteY3" fmla="*/ 3141318 h 3141318"/>
              <a:gd name="connsiteX4" fmla="*/ 0 w 12188825"/>
              <a:gd name="connsiteY4" fmla="*/ 2907554 h 3141318"/>
              <a:gd name="connsiteX5" fmla="*/ 0 w 12188825"/>
              <a:gd name="connsiteY5" fmla="*/ 0 h 314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141318">
                <a:moveTo>
                  <a:pt x="0" y="0"/>
                </a:moveTo>
                <a:lnTo>
                  <a:pt x="12188825" y="0"/>
                </a:lnTo>
                <a:cubicBezTo>
                  <a:pt x="12188825" y="939689"/>
                  <a:pt x="12188824" y="1879377"/>
                  <a:pt x="12188824" y="2819066"/>
                </a:cubicBezTo>
                <a:cubicBezTo>
                  <a:pt x="10416010" y="2990681"/>
                  <a:pt x="8565431" y="3141318"/>
                  <a:pt x="6324758" y="3141318"/>
                </a:cubicBezTo>
                <a:cubicBezTo>
                  <a:pt x="4093515" y="3141318"/>
                  <a:pt x="1768040" y="3077775"/>
                  <a:pt x="0" y="2907554"/>
                </a:cubicBezTo>
                <a:lnTo>
                  <a:pt x="0" y="0"/>
                </a:lnTo>
                <a:close/>
              </a:path>
            </a:pathLst>
          </a:custGeom>
        </p:spPr>
        <p:txBody>
          <a:bodyPr tIns="457200"/>
          <a:lstStyle>
            <a:lvl1pPr marL="0" indent="0" algn="ctr">
              <a:buNone/>
              <a:defRPr/>
            </a:lvl1pPr>
          </a:lstStyle>
          <a:p>
            <a:r>
              <a:rPr lang="en-US" dirty="0"/>
              <a:t>Click icon to add picture</a:t>
            </a:r>
            <a:endParaRPr dirty="0"/>
          </a:p>
        </p:txBody>
      </p:sp>
    </p:spTree>
    <p:extLst>
      <p:ext uri="{BB962C8B-B14F-4D97-AF65-F5344CB8AC3E}">
        <p14:creationId xmlns:p14="http://schemas.microsoft.com/office/powerpoint/2010/main" val="2236174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lumMod val="75000"/>
          </a:schemeClr>
        </a:solidFill>
        <a:effectLst/>
      </p:bgPr>
    </p:bg>
    <p:spTree>
      <p:nvGrpSpPr>
        <p:cNvPr id="1" name=""/>
        <p:cNvGrpSpPr/>
        <p:nvPr/>
      </p:nvGrpSpPr>
      <p:grpSpPr>
        <a:xfrm>
          <a:off x="0" y="0"/>
          <a:ext cx="0" cy="0"/>
          <a:chOff x="0" y="0"/>
          <a:chExt cx="0" cy="0"/>
        </a:xfrm>
      </p:grpSpPr>
      <p:sp>
        <p:nvSpPr>
          <p:cNvPr id="10" name="Rectangle 12"/>
          <p:cNvSpPr/>
          <p:nvPr/>
        </p:nvSpPr>
        <p:spPr>
          <a:xfrm flipH="1">
            <a:off x="2" y="789993"/>
            <a:ext cx="12188825" cy="5080598"/>
          </a:xfrm>
          <a:custGeom>
            <a:avLst/>
            <a:gdLst/>
            <a:ahLst/>
            <a:cxnLst/>
            <a:rect l="l" t="t" r="r" b="b"/>
            <a:pathLst>
              <a:path w="12188825" h="5080598">
                <a:moveTo>
                  <a:pt x="12188824" y="0"/>
                </a:moveTo>
                <a:cubicBezTo>
                  <a:pt x="10416010" y="171615"/>
                  <a:pt x="8323891" y="270494"/>
                  <a:pt x="6083218" y="270494"/>
                </a:cubicBezTo>
                <a:cubicBezTo>
                  <a:pt x="3851975" y="270494"/>
                  <a:pt x="1768040" y="172445"/>
                  <a:pt x="0" y="2224"/>
                </a:cubicBezTo>
                <a:lnTo>
                  <a:pt x="0" y="1496008"/>
                </a:lnTo>
                <a:lnTo>
                  <a:pt x="0" y="1785092"/>
                </a:lnTo>
                <a:lnTo>
                  <a:pt x="0" y="3295506"/>
                </a:lnTo>
                <a:lnTo>
                  <a:pt x="0" y="3553408"/>
                </a:lnTo>
                <a:lnTo>
                  <a:pt x="0" y="5080598"/>
                </a:lnTo>
                <a:cubicBezTo>
                  <a:pt x="1772814" y="4908983"/>
                  <a:pt x="3864933" y="4810104"/>
                  <a:pt x="6105606" y="4810104"/>
                </a:cubicBezTo>
                <a:cubicBezTo>
                  <a:pt x="8336849" y="4810104"/>
                  <a:pt x="10420784" y="4908153"/>
                  <a:pt x="12188824" y="5078374"/>
                </a:cubicBezTo>
                <a:lnTo>
                  <a:pt x="12188824" y="3553408"/>
                </a:lnTo>
                <a:lnTo>
                  <a:pt x="12188825" y="3553408"/>
                </a:lnTo>
                <a:lnTo>
                  <a:pt x="12188825" y="1496008"/>
                </a:lnTo>
                <a:lnTo>
                  <a:pt x="12188824" y="1496008"/>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5" name="Rectangle 12"/>
          <p:cNvSpPr/>
          <p:nvPr/>
        </p:nvSpPr>
        <p:spPr>
          <a:xfrm flipH="1">
            <a:off x="2" y="792217"/>
            <a:ext cx="12188825" cy="5078374"/>
          </a:xfrm>
          <a:custGeom>
            <a:avLst/>
            <a:gdLst/>
            <a:ahLst/>
            <a:cxnLst/>
            <a:rect l="l" t="t" r="r" b="b"/>
            <a:pathLst>
              <a:path w="12188825" h="5078374">
                <a:moveTo>
                  <a:pt x="0" y="0"/>
                </a:moveTo>
                <a:lnTo>
                  <a:pt x="0" y="1493784"/>
                </a:lnTo>
                <a:lnTo>
                  <a:pt x="0" y="1782868"/>
                </a:lnTo>
                <a:lnTo>
                  <a:pt x="0" y="3293282"/>
                </a:lnTo>
                <a:lnTo>
                  <a:pt x="0" y="3551184"/>
                </a:lnTo>
                <a:lnTo>
                  <a:pt x="0" y="5078374"/>
                </a:lnTo>
                <a:lnTo>
                  <a:pt x="2" y="5078374"/>
                </a:lnTo>
                <a:lnTo>
                  <a:pt x="2" y="4101849"/>
                </a:lnTo>
                <a:lnTo>
                  <a:pt x="8" y="4101849"/>
                </a:lnTo>
                <a:lnTo>
                  <a:pt x="8" y="4825486"/>
                </a:lnTo>
                <a:cubicBezTo>
                  <a:pt x="1730681" y="4664816"/>
                  <a:pt x="3842825" y="4589835"/>
                  <a:pt x="6121038" y="4629602"/>
                </a:cubicBezTo>
                <a:cubicBezTo>
                  <a:pt x="8380486" y="4669041"/>
                  <a:pt x="10472749" y="4815575"/>
                  <a:pt x="12188824" y="5033515"/>
                </a:cubicBezTo>
                <a:lnTo>
                  <a:pt x="12188824" y="3551184"/>
                </a:lnTo>
                <a:lnTo>
                  <a:pt x="12188825" y="3551184"/>
                </a:lnTo>
                <a:lnTo>
                  <a:pt x="12188825" y="1493784"/>
                </a:lnTo>
                <a:lnTo>
                  <a:pt x="12188824" y="1493784"/>
                </a:lnTo>
                <a:lnTo>
                  <a:pt x="12188824" y="254012"/>
                </a:lnTo>
                <a:cubicBezTo>
                  <a:pt x="10458154" y="414682"/>
                  <a:pt x="8346010" y="489663"/>
                  <a:pt x="6067797" y="449896"/>
                </a:cubicBezTo>
                <a:cubicBezTo>
                  <a:pt x="3808349" y="410457"/>
                  <a:pt x="1716086" y="263923"/>
                  <a:pt x="8" y="45983"/>
                </a:cubicBezTo>
                <a:lnTo>
                  <a:pt x="8" y="977649"/>
                </a:lnTo>
                <a:lnTo>
                  <a:pt x="2" y="977649"/>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bwMode="black">
          <a:xfrm>
            <a:off x="1522413" y="1371600"/>
            <a:ext cx="9144000" cy="2743200"/>
          </a:xfrm>
        </p:spPr>
        <p:txBody>
          <a:bodyPr anchor="b">
            <a:normAutofit/>
          </a:bodyPr>
          <a:lstStyle>
            <a:lvl1pPr algn="l">
              <a:lnSpc>
                <a:spcPct val="85000"/>
              </a:lnSpc>
              <a:defRPr sz="6000" b="0" cap="none" baseline="0">
                <a:solidFill>
                  <a:schemeClr val="tx1"/>
                </a:solidFill>
              </a:defRPr>
            </a:lvl1pPr>
          </a:lstStyle>
          <a:p>
            <a:r>
              <a:rPr lang="en-US"/>
              <a:t>Click to edit Master title style</a:t>
            </a:r>
            <a:endParaRPr/>
          </a:p>
        </p:txBody>
      </p:sp>
      <p:sp>
        <p:nvSpPr>
          <p:cNvPr id="3" name="Text Placeholder 2"/>
          <p:cNvSpPr>
            <a:spLocks noGrp="1"/>
          </p:cNvSpPr>
          <p:nvPr>
            <p:ph type="body" idx="1"/>
          </p:nvPr>
        </p:nvSpPr>
        <p:spPr>
          <a:xfrm>
            <a:off x="1522414" y="4267201"/>
            <a:ext cx="7315198" cy="1066800"/>
          </a:xfrm>
        </p:spPr>
        <p:txBody>
          <a:bodyPr anchor="t">
            <a:normAutofit/>
          </a:bodyPr>
          <a:lstStyle>
            <a:lvl1pPr marL="0" indent="0">
              <a:spcBef>
                <a:spcPts val="60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F042A8-43C1-4815-A5CF-022104463224}" type="datetimeFigureOut">
              <a:rPr lang="en-US"/>
              <a:t>2/11/2017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5382E9EE-A870-438B-947A-FF671DFAFC96}" type="slidenum">
              <a:rPr/>
              <a:t>‹#›</a:t>
            </a:fld>
            <a:endParaRPr dirty="0"/>
          </a:p>
        </p:txBody>
      </p:sp>
    </p:spTree>
    <p:extLst>
      <p:ext uri="{BB962C8B-B14F-4D97-AF65-F5344CB8AC3E}">
        <p14:creationId xmlns:p14="http://schemas.microsoft.com/office/powerpoint/2010/main" val="257037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22413" y="1905000"/>
            <a:ext cx="4419599" cy="42672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baseline="0"/>
            </a:lvl7pPr>
            <a:lvl8pPr>
              <a:defRPr sz="1400" baseline="0"/>
            </a:lvl8pPr>
            <a:lvl9pPr>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9862" y="1905000"/>
            <a:ext cx="4416552" cy="42672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baseline="0"/>
            </a:lvl7pPr>
            <a:lvl8pPr>
              <a:defRPr sz="1400" baseline="0"/>
            </a:lvl8pPr>
            <a:lvl9pPr>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14F042A8-43C1-4815-A5CF-022104463224}" type="datetimeFigureOut">
              <a:rPr lang="en-US"/>
              <a:t>2/11/2017</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5382E9EE-A870-438B-947A-FF671DFAFC96}" type="slidenum">
              <a:rPr/>
              <a:t>‹#›</a:t>
            </a:fld>
            <a:endParaRPr dirty="0"/>
          </a:p>
        </p:txBody>
      </p:sp>
    </p:spTree>
    <p:extLst>
      <p:ext uri="{BB962C8B-B14F-4D97-AF65-F5344CB8AC3E}">
        <p14:creationId xmlns:p14="http://schemas.microsoft.com/office/powerpoint/2010/main" val="3544186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3" y="1905000"/>
            <a:ext cx="4416552" cy="685800"/>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22413" y="2666999"/>
            <a:ext cx="4416552" cy="35052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191754" y="1905000"/>
            <a:ext cx="4416552" cy="685800"/>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1754" y="2666999"/>
            <a:ext cx="4416552" cy="3505201"/>
          </a:xfrm>
        </p:spPr>
        <p:txBody>
          <a:bodyPr>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14F042A8-43C1-4815-A5CF-022104463224}" type="datetimeFigureOut">
              <a:rPr lang="en-US"/>
              <a:t>2/11/2017</a:t>
            </a:fld>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5382E9EE-A870-438B-947A-FF671DFAFC96}" type="slidenum">
              <a:rPr/>
              <a:t>‹#›</a:t>
            </a:fld>
            <a:endParaRPr dirty="0"/>
          </a:p>
        </p:txBody>
      </p:sp>
    </p:spTree>
    <p:extLst>
      <p:ext uri="{BB962C8B-B14F-4D97-AF65-F5344CB8AC3E}">
        <p14:creationId xmlns:p14="http://schemas.microsoft.com/office/powerpoint/2010/main" val="2266106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14F042A8-43C1-4815-A5CF-022104463224}" type="datetimeFigureOut">
              <a:rPr lang="en-US"/>
              <a:t>2/11/2017</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5382E9EE-A870-438B-947A-FF671DFAFC96}" type="slidenum">
              <a:rPr/>
              <a:t>‹#›</a:t>
            </a:fld>
            <a:endParaRPr dirty="0"/>
          </a:p>
        </p:txBody>
      </p:sp>
    </p:spTree>
    <p:extLst>
      <p:ext uri="{BB962C8B-B14F-4D97-AF65-F5344CB8AC3E}">
        <p14:creationId xmlns:p14="http://schemas.microsoft.com/office/powerpoint/2010/main" val="1183385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8" name="Rectangle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Date Placeholder 1"/>
          <p:cNvSpPr>
            <a:spLocks noGrp="1"/>
          </p:cNvSpPr>
          <p:nvPr>
            <p:ph type="dt" sz="half" idx="10"/>
          </p:nvPr>
        </p:nvSpPr>
        <p:spPr bwMode="white"/>
        <p:txBody>
          <a:bodyPr/>
          <a:lstStyle/>
          <a:p>
            <a:fld id="{14F042A8-43C1-4815-A5CF-022104463224}" type="datetimeFigureOut">
              <a:rPr lang="en-US"/>
              <a:t>2/11/2017</a:t>
            </a:fld>
            <a:endParaRPr dirty="0"/>
          </a:p>
        </p:txBody>
      </p:sp>
      <p:sp>
        <p:nvSpPr>
          <p:cNvPr id="3" name="Footer Placeholder 2"/>
          <p:cNvSpPr>
            <a:spLocks noGrp="1"/>
          </p:cNvSpPr>
          <p:nvPr>
            <p:ph type="ftr" sz="quarter" idx="11"/>
          </p:nvPr>
        </p:nvSpPr>
        <p:spPr bwMode="white"/>
        <p:txBody>
          <a:bodyPr/>
          <a:lstStyle/>
          <a:p>
            <a:endParaRPr dirty="0"/>
          </a:p>
        </p:txBody>
      </p:sp>
      <p:sp>
        <p:nvSpPr>
          <p:cNvPr id="4" name="Slide Number Placeholder 3"/>
          <p:cNvSpPr>
            <a:spLocks noGrp="1"/>
          </p:cNvSpPr>
          <p:nvPr>
            <p:ph type="sldNum" sz="quarter" idx="12"/>
          </p:nvPr>
        </p:nvSpPr>
        <p:spPr bwMode="white"/>
        <p:txBody>
          <a:bodyPr/>
          <a:lstStyle/>
          <a:p>
            <a:fld id="{5382E9EE-A870-438B-947A-FF671DFAFC96}" type="slidenum">
              <a:rPr/>
              <a:t>‹#›</a:t>
            </a:fld>
            <a:endParaRPr dirty="0"/>
          </a:p>
        </p:txBody>
      </p:sp>
    </p:spTree>
    <p:extLst>
      <p:ext uri="{BB962C8B-B14F-4D97-AF65-F5344CB8AC3E}">
        <p14:creationId xmlns:p14="http://schemas.microsoft.com/office/powerpoint/2010/main" val="2879412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3" name="Rectangle 12"/>
          <p:cNvSpPr/>
          <p:nvPr/>
        </p:nvSpPr>
        <p:spPr>
          <a:xfrm>
            <a:off x="7466013" y="1"/>
            <a:ext cx="4722806" cy="6353183"/>
          </a:xfrm>
          <a:custGeom>
            <a:avLst/>
            <a:gdLst/>
            <a:ahLst/>
            <a:cxnLst/>
            <a:rect l="l" t="t" r="r" b="b"/>
            <a:pathLst>
              <a:path w="4722806" h="6353183">
                <a:moveTo>
                  <a:pt x="0" y="0"/>
                </a:moveTo>
                <a:lnTo>
                  <a:pt x="4722806" y="0"/>
                </a:lnTo>
                <a:lnTo>
                  <a:pt x="4722806" y="6098225"/>
                </a:lnTo>
                <a:cubicBezTo>
                  <a:pt x="3319459" y="6233334"/>
                  <a:pt x="1717095" y="6322975"/>
                  <a:pt x="0" y="6353183"/>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Rectangle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bwMode="black">
          <a:xfrm>
            <a:off x="7923212" y="457200"/>
            <a:ext cx="3781439" cy="3276600"/>
          </a:xfrm>
        </p:spPr>
        <p:txBody>
          <a:bodyPr anchor="b">
            <a:noAutofit/>
          </a:bodyPr>
          <a:lstStyle>
            <a:lvl1pPr algn="l">
              <a:defRPr sz="4000" b="0">
                <a:solidFill>
                  <a:schemeClr val="bg1"/>
                </a:solidFill>
              </a:defRPr>
            </a:lvl1pPr>
          </a:lstStyle>
          <a:p>
            <a:r>
              <a:rPr lang="en-US"/>
              <a:t>Click to edit Master title style</a:t>
            </a:r>
            <a:endParaRPr/>
          </a:p>
        </p:txBody>
      </p:sp>
      <p:sp>
        <p:nvSpPr>
          <p:cNvPr id="3" name="Content Placeholder 2"/>
          <p:cNvSpPr>
            <a:spLocks noGrp="1"/>
          </p:cNvSpPr>
          <p:nvPr>
            <p:ph idx="1"/>
          </p:nvPr>
        </p:nvSpPr>
        <p:spPr>
          <a:xfrm>
            <a:off x="608013" y="457200"/>
            <a:ext cx="6324599" cy="5334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923212" y="3962400"/>
            <a:ext cx="3781439" cy="1828800"/>
          </a:xfrm>
        </p:spPr>
        <p:txBody>
          <a:bodyPr>
            <a:normAutofit/>
          </a:bodyPr>
          <a:lstStyle>
            <a:lvl1pPr marL="0" indent="0">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bwMode="white"/>
        <p:txBody>
          <a:bodyPr/>
          <a:lstStyle/>
          <a:p>
            <a:fld id="{14F042A8-43C1-4815-A5CF-022104463224}" type="datetimeFigureOut">
              <a:rPr lang="en-US"/>
              <a:t>2/11/2017</a:t>
            </a:fld>
            <a:endParaRPr dirty="0"/>
          </a:p>
        </p:txBody>
      </p:sp>
      <p:sp>
        <p:nvSpPr>
          <p:cNvPr id="6" name="Footer Placeholder 5"/>
          <p:cNvSpPr>
            <a:spLocks noGrp="1"/>
          </p:cNvSpPr>
          <p:nvPr>
            <p:ph type="ftr" sz="quarter" idx="11"/>
          </p:nvPr>
        </p:nvSpPr>
        <p:spPr bwMode="white"/>
        <p:txBody>
          <a:bodyPr/>
          <a:lstStyle/>
          <a:p>
            <a:endParaRPr dirty="0"/>
          </a:p>
        </p:txBody>
      </p:sp>
      <p:sp>
        <p:nvSpPr>
          <p:cNvPr id="7" name="Slide Number Placeholder 6"/>
          <p:cNvSpPr>
            <a:spLocks noGrp="1"/>
          </p:cNvSpPr>
          <p:nvPr>
            <p:ph type="sldNum" sz="quarter" idx="12"/>
          </p:nvPr>
        </p:nvSpPr>
        <p:spPr bwMode="white"/>
        <p:txBody>
          <a:bodyPr/>
          <a:lstStyle/>
          <a:p>
            <a:fld id="{5382E9EE-A870-438B-947A-FF671DFAFC96}" type="slidenum">
              <a:rPr/>
              <a:t>‹#›</a:t>
            </a:fld>
            <a:endParaRPr dirty="0"/>
          </a:p>
        </p:txBody>
      </p:sp>
    </p:spTree>
    <p:extLst>
      <p:ext uri="{BB962C8B-B14F-4D97-AF65-F5344CB8AC3E}">
        <p14:creationId xmlns:p14="http://schemas.microsoft.com/office/powerpoint/2010/main" val="3899459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Rectangle 12"/>
          <p:cNvSpPr/>
          <p:nvPr/>
        </p:nvSpPr>
        <p:spPr>
          <a:xfrm>
            <a:off x="0" y="0"/>
            <a:ext cx="12188825" cy="1870938"/>
          </a:xfrm>
          <a:custGeom>
            <a:avLst/>
            <a:gdLst>
              <a:gd name="connsiteX0" fmla="*/ 0 w 12188825"/>
              <a:gd name="connsiteY0" fmla="*/ 0 h 1870938"/>
              <a:gd name="connsiteX1" fmla="*/ 12188825 w 12188825"/>
              <a:gd name="connsiteY1" fmla="*/ 0 h 1870938"/>
              <a:gd name="connsiteX2" fmla="*/ 12188825 w 12188825"/>
              <a:gd name="connsiteY2" fmla="*/ 85846 h 1870938"/>
              <a:gd name="connsiteX3" fmla="*/ 12188825 w 12188825"/>
              <a:gd name="connsiteY3" fmla="*/ 335280 h 1870938"/>
              <a:gd name="connsiteX4" fmla="*/ 12188825 w 12188825"/>
              <a:gd name="connsiteY4" fmla="*/ 1868714 h 1870938"/>
              <a:gd name="connsiteX5" fmla="*/ 6105607 w 12188825"/>
              <a:gd name="connsiteY5" fmla="*/ 1600444 h 1870938"/>
              <a:gd name="connsiteX6" fmla="*/ 1 w 12188825"/>
              <a:gd name="connsiteY6" fmla="*/ 1870938 h 1870938"/>
              <a:gd name="connsiteX7" fmla="*/ 1 w 12188825"/>
              <a:gd name="connsiteY7" fmla="*/ 335280 h 1870938"/>
              <a:gd name="connsiteX8" fmla="*/ 0 w 12188825"/>
              <a:gd name="connsiteY8" fmla="*/ 0 h 1870938"/>
              <a:gd name="connsiteX0" fmla="*/ 0 w 12188825"/>
              <a:gd name="connsiteY0" fmla="*/ 0 h 1870938"/>
              <a:gd name="connsiteX1" fmla="*/ 12188825 w 12188825"/>
              <a:gd name="connsiteY1" fmla="*/ 0 h 1870938"/>
              <a:gd name="connsiteX2" fmla="*/ 12188825 w 12188825"/>
              <a:gd name="connsiteY2" fmla="*/ 85846 h 1870938"/>
              <a:gd name="connsiteX3" fmla="*/ 12188825 w 12188825"/>
              <a:gd name="connsiteY3" fmla="*/ 335280 h 1870938"/>
              <a:gd name="connsiteX4" fmla="*/ 12188825 w 12188825"/>
              <a:gd name="connsiteY4" fmla="*/ 1868714 h 1870938"/>
              <a:gd name="connsiteX5" fmla="*/ 6105607 w 12188825"/>
              <a:gd name="connsiteY5" fmla="*/ 1600444 h 1870938"/>
              <a:gd name="connsiteX6" fmla="*/ 1 w 12188825"/>
              <a:gd name="connsiteY6" fmla="*/ 1870938 h 1870938"/>
              <a:gd name="connsiteX7" fmla="*/ 0 w 12188825"/>
              <a:gd name="connsiteY7" fmla="*/ 0 h 1870938"/>
              <a:gd name="connsiteX0" fmla="*/ 0 w 12188825"/>
              <a:gd name="connsiteY0" fmla="*/ 0 h 1870938"/>
              <a:gd name="connsiteX1" fmla="*/ 12188825 w 12188825"/>
              <a:gd name="connsiteY1" fmla="*/ 0 h 1870938"/>
              <a:gd name="connsiteX2" fmla="*/ 12188825 w 12188825"/>
              <a:gd name="connsiteY2" fmla="*/ 335280 h 1870938"/>
              <a:gd name="connsiteX3" fmla="*/ 12188825 w 12188825"/>
              <a:gd name="connsiteY3" fmla="*/ 1868714 h 1870938"/>
              <a:gd name="connsiteX4" fmla="*/ 6105607 w 12188825"/>
              <a:gd name="connsiteY4" fmla="*/ 1600444 h 1870938"/>
              <a:gd name="connsiteX5" fmla="*/ 1 w 12188825"/>
              <a:gd name="connsiteY5" fmla="*/ 1870938 h 1870938"/>
              <a:gd name="connsiteX6" fmla="*/ 0 w 12188825"/>
              <a:gd name="connsiteY6" fmla="*/ 0 h 1870938"/>
              <a:gd name="connsiteX0" fmla="*/ 0 w 12188825"/>
              <a:gd name="connsiteY0" fmla="*/ 0 h 1870938"/>
              <a:gd name="connsiteX1" fmla="*/ 12188825 w 12188825"/>
              <a:gd name="connsiteY1" fmla="*/ 0 h 1870938"/>
              <a:gd name="connsiteX2" fmla="*/ 12188825 w 12188825"/>
              <a:gd name="connsiteY2" fmla="*/ 1868714 h 1870938"/>
              <a:gd name="connsiteX3" fmla="*/ 6105607 w 12188825"/>
              <a:gd name="connsiteY3" fmla="*/ 1600444 h 1870938"/>
              <a:gd name="connsiteX4" fmla="*/ 1 w 12188825"/>
              <a:gd name="connsiteY4" fmla="*/ 1870938 h 1870938"/>
              <a:gd name="connsiteX5" fmla="*/ 0 w 12188825"/>
              <a:gd name="connsiteY5" fmla="*/ 0 h 187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1870938">
                <a:moveTo>
                  <a:pt x="0" y="0"/>
                </a:moveTo>
                <a:lnTo>
                  <a:pt x="12188825" y="0"/>
                </a:lnTo>
                <a:lnTo>
                  <a:pt x="12188825" y="1868714"/>
                </a:lnTo>
                <a:cubicBezTo>
                  <a:pt x="10420785" y="1698493"/>
                  <a:pt x="8336850" y="1600444"/>
                  <a:pt x="6105607" y="1600444"/>
                </a:cubicBezTo>
                <a:cubicBezTo>
                  <a:pt x="3864934" y="1600444"/>
                  <a:pt x="1772815" y="1699323"/>
                  <a:pt x="1" y="1870938"/>
                </a:cubicBezTo>
                <a:cubicBezTo>
                  <a:pt x="1" y="1247292"/>
                  <a:pt x="0" y="623646"/>
                  <a:pt x="0" y="0"/>
                </a:cubicBez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3" name="Rectangle 12"/>
          <p:cNvSpPr/>
          <p:nvPr/>
        </p:nvSpPr>
        <p:spPr>
          <a:xfrm>
            <a:off x="1" y="0"/>
            <a:ext cx="12188824" cy="1812642"/>
          </a:xfrm>
          <a:custGeom>
            <a:avLst/>
            <a:gdLst>
              <a:gd name="connsiteX0" fmla="*/ 0 w 12188824"/>
              <a:gd name="connsiteY0" fmla="*/ 0 h 1812642"/>
              <a:gd name="connsiteX1" fmla="*/ 12188824 w 12188824"/>
              <a:gd name="connsiteY1" fmla="*/ 0 h 1812642"/>
              <a:gd name="connsiteX2" fmla="*/ 12188824 w 12188824"/>
              <a:gd name="connsiteY2" fmla="*/ 1812642 h 1812642"/>
              <a:gd name="connsiteX3" fmla="*/ 6105607 w 12188824"/>
              <a:gd name="connsiteY3" fmla="*/ 1498429 h 1812642"/>
              <a:gd name="connsiteX4" fmla="*/ 1 w 12188824"/>
              <a:gd name="connsiteY4" fmla="*/ 1723203 h 1812642"/>
              <a:gd name="connsiteX5" fmla="*/ 1 w 12188824"/>
              <a:gd name="connsiteY5" fmla="*/ 187545 h 1812642"/>
              <a:gd name="connsiteX6" fmla="*/ 0 w 12188824"/>
              <a:gd name="connsiteY6" fmla="*/ 0 h 1812642"/>
              <a:gd name="connsiteX0" fmla="*/ 0 w 12188824"/>
              <a:gd name="connsiteY0" fmla="*/ 0 h 1812642"/>
              <a:gd name="connsiteX1" fmla="*/ 12188824 w 12188824"/>
              <a:gd name="connsiteY1" fmla="*/ 0 h 1812642"/>
              <a:gd name="connsiteX2" fmla="*/ 12188824 w 12188824"/>
              <a:gd name="connsiteY2" fmla="*/ 1812642 h 1812642"/>
              <a:gd name="connsiteX3" fmla="*/ 6105607 w 12188824"/>
              <a:gd name="connsiteY3" fmla="*/ 1498429 h 1812642"/>
              <a:gd name="connsiteX4" fmla="*/ 1 w 12188824"/>
              <a:gd name="connsiteY4" fmla="*/ 1723203 h 1812642"/>
              <a:gd name="connsiteX5" fmla="*/ 0 w 12188824"/>
              <a:gd name="connsiteY5" fmla="*/ 0 h 1812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4" h="1812642">
                <a:moveTo>
                  <a:pt x="0" y="0"/>
                </a:moveTo>
                <a:lnTo>
                  <a:pt x="12188824" y="0"/>
                </a:lnTo>
                <a:lnTo>
                  <a:pt x="12188824" y="1812642"/>
                </a:lnTo>
                <a:cubicBezTo>
                  <a:pt x="10427038" y="1644563"/>
                  <a:pt x="8126377" y="1513957"/>
                  <a:pt x="6105607" y="1498429"/>
                </a:cubicBezTo>
                <a:cubicBezTo>
                  <a:pt x="4065906" y="1482756"/>
                  <a:pt x="1772815" y="1551588"/>
                  <a:pt x="1" y="1723203"/>
                </a:cubicBezTo>
                <a:cubicBezTo>
                  <a:pt x="1" y="1148802"/>
                  <a:pt x="0" y="574401"/>
                  <a:pt x="0" y="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7" name="Rectangle 7"/>
          <p:cNvSpPr/>
          <p:nvPr/>
        </p:nvSpPr>
        <p:spPr bwMode="hidden">
          <a:xfrm>
            <a:off x="1" y="6354411"/>
            <a:ext cx="12188824" cy="503589"/>
          </a:xfrm>
          <a:custGeom>
            <a:avLst/>
            <a:gdLst/>
            <a:ahLst/>
            <a:cxnLst/>
            <a:rect l="l" t="t" r="r" b="b"/>
            <a:pathLst>
              <a:path w="12188824" h="503589">
                <a:moveTo>
                  <a:pt x="6105606" y="0"/>
                </a:moveTo>
                <a:cubicBezTo>
                  <a:pt x="8336849" y="0"/>
                  <a:pt x="10420784" y="98049"/>
                  <a:pt x="12188824" y="268270"/>
                </a:cubicBezTo>
                <a:lnTo>
                  <a:pt x="12188824" y="503589"/>
                </a:lnTo>
                <a:lnTo>
                  <a:pt x="0" y="503589"/>
                </a:lnTo>
                <a:lnTo>
                  <a:pt x="0" y="270494"/>
                </a:lnTo>
                <a:cubicBezTo>
                  <a:pt x="1772814" y="98879"/>
                  <a:pt x="3864933" y="0"/>
                  <a:pt x="6105606" y="0"/>
                </a:cubicBezTo>
                <a:close/>
              </a:path>
            </a:pathLst>
          </a:custGeom>
          <a:solidFill>
            <a:schemeClr val="bg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Placeholder 1"/>
          <p:cNvSpPr>
            <a:spLocks noGrp="1"/>
          </p:cNvSpPr>
          <p:nvPr>
            <p:ph type="title"/>
          </p:nvPr>
        </p:nvSpPr>
        <p:spPr bwMode="white">
          <a:xfrm>
            <a:off x="1522414" y="274638"/>
            <a:ext cx="9144000" cy="10969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7618412" y="6518274"/>
            <a:ext cx="1676400" cy="320676"/>
          </a:xfrm>
          <a:prstGeom prst="rect">
            <a:avLst/>
          </a:prstGeom>
        </p:spPr>
        <p:txBody>
          <a:bodyPr vert="horz" lIns="91440" tIns="45720" rIns="91440" bIns="45720" rtlCol="0" anchor="ctr"/>
          <a:lstStyle>
            <a:lvl1pPr algn="r">
              <a:defRPr sz="1000">
                <a:solidFill>
                  <a:schemeClr val="bg1"/>
                </a:solidFill>
              </a:defRPr>
            </a:lvl1pPr>
          </a:lstStyle>
          <a:p>
            <a:fld id="{14F042A8-43C1-4815-A5CF-022104463224}" type="datetimeFigureOut">
              <a:rPr lang="en-US"/>
              <a:pPr/>
              <a:t>2/11/2017</a:t>
            </a:fld>
            <a:endParaRPr dirty="0"/>
          </a:p>
        </p:txBody>
      </p:sp>
      <p:sp>
        <p:nvSpPr>
          <p:cNvPr id="5" name="Footer Placeholder 4"/>
          <p:cNvSpPr>
            <a:spLocks noGrp="1"/>
          </p:cNvSpPr>
          <p:nvPr>
            <p:ph type="ftr" sz="quarter" idx="3"/>
          </p:nvPr>
        </p:nvSpPr>
        <p:spPr>
          <a:xfrm>
            <a:off x="1525138" y="6518274"/>
            <a:ext cx="5864674" cy="320676"/>
          </a:xfrm>
          <a:prstGeom prst="rect">
            <a:avLst/>
          </a:prstGeom>
        </p:spPr>
        <p:txBody>
          <a:bodyPr vert="horz" lIns="91440" tIns="45720" rIns="91440" bIns="45720" rtlCol="0" anchor="ctr"/>
          <a:lstStyle>
            <a:lvl1pPr algn="l">
              <a:defRPr sz="1000">
                <a:solidFill>
                  <a:schemeClr val="bg1"/>
                </a:solidFill>
              </a:defRPr>
            </a:lvl1pPr>
          </a:lstStyle>
          <a:p>
            <a:endParaRPr dirty="0"/>
          </a:p>
        </p:txBody>
      </p:sp>
      <p:sp>
        <p:nvSpPr>
          <p:cNvPr id="6" name="Slide Number Placeholder 5"/>
          <p:cNvSpPr>
            <a:spLocks noGrp="1"/>
          </p:cNvSpPr>
          <p:nvPr>
            <p:ph type="sldNum" sz="quarter" idx="4"/>
          </p:nvPr>
        </p:nvSpPr>
        <p:spPr>
          <a:xfrm>
            <a:off x="9523412" y="6518274"/>
            <a:ext cx="1143002" cy="320676"/>
          </a:xfrm>
          <a:prstGeom prst="rect">
            <a:avLst/>
          </a:prstGeom>
        </p:spPr>
        <p:txBody>
          <a:bodyPr vert="horz" lIns="91440" tIns="45720" rIns="91440" bIns="45720" rtlCol="0" anchor="ctr"/>
          <a:lstStyle>
            <a:lvl1pPr algn="r">
              <a:defRPr sz="1000">
                <a:solidFill>
                  <a:schemeClr val="bg1"/>
                </a:solidFill>
              </a:defRPr>
            </a:lvl1pPr>
          </a:lstStyle>
          <a:p>
            <a:fld id="{5382E9EE-A870-438B-947A-FF671DFAFC96}" type="slidenum">
              <a:rPr/>
              <a:pPr/>
              <a:t>‹#›</a:t>
            </a:fld>
            <a:endParaRPr dirty="0"/>
          </a:p>
        </p:txBody>
      </p:sp>
    </p:spTree>
    <p:extLst>
      <p:ext uri="{BB962C8B-B14F-4D97-AF65-F5344CB8AC3E}">
        <p14:creationId xmlns:p14="http://schemas.microsoft.com/office/powerpoint/2010/main" val="4248769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800"/>
        </a:spcBef>
        <a:buSzPct val="100000"/>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1000"/>
        </a:spcBef>
        <a:buSzPct val="90000"/>
        <a:buFont typeface="Arial"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800"/>
        </a:spcBef>
        <a:buSzPct val="100000"/>
        <a:buFont typeface="Arial" pitchFamily="34" charset="0"/>
        <a:buChar char="▪"/>
        <a:defRPr sz="1600" kern="1200">
          <a:solidFill>
            <a:schemeClr val="tx1"/>
          </a:solidFill>
          <a:latin typeface="+mn-lt"/>
          <a:ea typeface="+mn-ea"/>
          <a:cs typeface="+mn-cs"/>
        </a:defRPr>
      </a:lvl3pPr>
      <a:lvl4pPr marL="86868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4pPr>
      <a:lvl5pPr marL="105156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5pPr>
      <a:lvl6pPr marL="123444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6pPr>
      <a:lvl7pPr marL="141732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7pPr>
      <a:lvl8pPr marL="160020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8pPr>
      <a:lvl9pPr marL="178308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descr="Piano keys" title="Sample Picture"/>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a:stretch>
            <a:fillRect/>
          </a:stretch>
        </p:blipFill>
        <p:spPr/>
      </p:pic>
      <p:sp>
        <p:nvSpPr>
          <p:cNvPr id="2" name="Title 1"/>
          <p:cNvSpPr>
            <a:spLocks noGrp="1"/>
          </p:cNvSpPr>
          <p:nvPr>
            <p:ph type="ctrTitle"/>
          </p:nvPr>
        </p:nvSpPr>
        <p:spPr>
          <a:xfrm>
            <a:off x="1522413" y="3141318"/>
            <a:ext cx="9144000" cy="1655834"/>
          </a:xfrm>
        </p:spPr>
        <p:txBody>
          <a:bodyPr/>
          <a:lstStyle/>
          <a:p>
            <a:pPr algn="ctr"/>
            <a:r>
              <a:rPr lang="en-US" sz="4800" b="1" dirty="0">
                <a:solidFill>
                  <a:srgbClr val="002060"/>
                </a:solidFill>
                <a:effectLst>
                  <a:glow rad="215900">
                    <a:schemeClr val="accent1">
                      <a:alpha val="40000"/>
                    </a:schemeClr>
                  </a:glow>
                  <a:outerShdw blurRad="50800" dist="50800" dir="5400000" sx="102000" sy="102000" algn="ctr" rotWithShape="0">
                    <a:srgbClr val="000000">
                      <a:alpha val="43137"/>
                    </a:srgbClr>
                  </a:outerShdw>
                </a:effectLst>
              </a:rPr>
              <a:t/>
            </a:r>
            <a:br>
              <a:rPr lang="en-US" sz="4800" b="1" dirty="0">
                <a:solidFill>
                  <a:srgbClr val="002060"/>
                </a:solidFill>
                <a:effectLst>
                  <a:glow rad="215900">
                    <a:schemeClr val="accent1">
                      <a:alpha val="40000"/>
                    </a:schemeClr>
                  </a:glow>
                  <a:outerShdw blurRad="50800" dist="50800" dir="5400000" sx="102000" sy="102000" algn="ctr" rotWithShape="0">
                    <a:srgbClr val="000000">
                      <a:alpha val="43137"/>
                    </a:srgbClr>
                  </a:outerShdw>
                </a:effectLst>
              </a:rPr>
            </a:br>
            <a:r>
              <a:rPr lang="en-US" sz="4800" dirty="0" smtClean="0"/>
              <a:t/>
            </a:r>
            <a:br>
              <a:rPr lang="en-US" sz="4800" dirty="0" smtClean="0"/>
            </a:br>
            <a:r>
              <a:rPr lang="en-US" sz="4800" dirty="0" smtClean="0"/>
              <a:t>Musical Theatre in the 21</a:t>
            </a:r>
            <a:r>
              <a:rPr lang="en-US" sz="4800" baseline="30000" dirty="0" smtClean="0"/>
              <a:t>st</a:t>
            </a:r>
            <a:r>
              <a:rPr lang="en-US" sz="4800" dirty="0" smtClean="0"/>
              <a:t> Century</a:t>
            </a:r>
            <a:endParaRPr lang="en-US" sz="4800" dirty="0"/>
          </a:p>
        </p:txBody>
      </p:sp>
      <p:sp>
        <p:nvSpPr>
          <p:cNvPr id="3" name="Subtitle 2"/>
          <p:cNvSpPr>
            <a:spLocks noGrp="1"/>
          </p:cNvSpPr>
          <p:nvPr>
            <p:ph type="subTitle" idx="1"/>
          </p:nvPr>
        </p:nvSpPr>
        <p:spPr>
          <a:xfrm>
            <a:off x="1485900" y="4797152"/>
            <a:ext cx="9180513" cy="864096"/>
          </a:xfrm>
        </p:spPr>
        <p:txBody>
          <a:bodyPr>
            <a:normAutofit/>
          </a:bodyPr>
          <a:lstStyle/>
          <a:p>
            <a:pPr algn="ctr"/>
            <a:r>
              <a:rPr lang="en-US" sz="3600" b="1" dirty="0"/>
              <a:t>KEEPING AN OPEN MIND</a:t>
            </a: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5780" y="5682385"/>
            <a:ext cx="3816424" cy="813437"/>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84167" y="5373216"/>
            <a:ext cx="4142893" cy="1367668"/>
          </a:xfrm>
          <a:prstGeom prst="rect">
            <a:avLst/>
          </a:prstGeom>
        </p:spPr>
      </p:pic>
    </p:spTree>
    <p:extLst>
      <p:ext uri="{BB962C8B-B14F-4D97-AF65-F5344CB8AC3E}">
        <p14:creationId xmlns:p14="http://schemas.microsoft.com/office/powerpoint/2010/main" val="1349426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188640"/>
            <a:ext cx="9144000" cy="1716360"/>
          </a:xfrm>
        </p:spPr>
        <p:txBody>
          <a:bodyPr>
            <a:normAutofit fontScale="90000"/>
          </a:bodyPr>
          <a:lstStyle/>
          <a:p>
            <a:pPr algn="ct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smtClean="0"/>
              <a:t>10 The </a:t>
            </a:r>
            <a:r>
              <a:rPr lang="en-US" dirty="0"/>
              <a:t>musical theatre song is at the </a:t>
            </a:r>
            <a:br>
              <a:rPr lang="en-US" dirty="0"/>
            </a:br>
            <a:r>
              <a:rPr lang="en-US" dirty="0"/>
              <a:t>centre of the audition... (2)</a:t>
            </a:r>
            <a:br>
              <a:rPr lang="en-US" dirty="0"/>
            </a:br>
            <a:r>
              <a:rPr lang="en-US" dirty="0"/>
              <a:t/>
            </a:r>
            <a:br>
              <a:rPr lang="en-US" dirty="0"/>
            </a:br>
            <a:endParaRPr lang="en-US" sz="2200" dirty="0"/>
          </a:p>
        </p:txBody>
      </p:sp>
      <p:sp>
        <p:nvSpPr>
          <p:cNvPr id="14" name="Content Placeholder 13"/>
          <p:cNvSpPr>
            <a:spLocks noGrp="1"/>
          </p:cNvSpPr>
          <p:nvPr>
            <p:ph idx="1"/>
          </p:nvPr>
        </p:nvSpPr>
        <p:spPr>
          <a:xfrm>
            <a:off x="1522414" y="1700808"/>
            <a:ext cx="9144000" cy="4267200"/>
          </a:xfrm>
        </p:spPr>
        <p:txBody>
          <a:bodyPr>
            <a:normAutofit/>
          </a:bodyPr>
          <a:lstStyle/>
          <a:p>
            <a:pPr marL="0" indent="0">
              <a:buNone/>
            </a:pPr>
            <a:r>
              <a:rPr lang="en-US" dirty="0"/>
              <a:t>Can the performer create an imaginative, magical and exciting performance space?</a:t>
            </a:r>
          </a:p>
          <a:p>
            <a:pPr marL="0" indent="0">
              <a:buNone/>
            </a:pPr>
            <a:r>
              <a:rPr lang="en-US" dirty="0"/>
              <a:t>Is there a sense of engagement with the audience – are we transported?</a:t>
            </a:r>
          </a:p>
          <a:p>
            <a:pPr marL="0" indent="0">
              <a:buNone/>
            </a:pPr>
            <a:r>
              <a:rPr lang="en-US" dirty="0"/>
              <a:t>Does the singer understand the narrative?</a:t>
            </a:r>
          </a:p>
          <a:p>
            <a:pPr marL="0" indent="0">
              <a:buNone/>
            </a:pPr>
            <a:r>
              <a:rPr lang="en-US" dirty="0"/>
              <a:t>Does the performance indicate a secure sense of character and situation?</a:t>
            </a:r>
          </a:p>
          <a:p>
            <a:pPr marL="0" indent="0">
              <a:buNone/>
            </a:pPr>
            <a:r>
              <a:rPr lang="en-US" dirty="0"/>
              <a:t>Is there a good sense of understanding the lyric/text – spoken and sung?</a:t>
            </a:r>
          </a:p>
          <a:p>
            <a:pPr marL="0" indent="0">
              <a:buNone/>
            </a:pPr>
            <a:r>
              <a:rPr lang="en-US" dirty="0"/>
              <a:t>Is the overall style and phrasing of the song communicated effectively?</a:t>
            </a:r>
          </a:p>
          <a:p>
            <a:pPr marL="0" indent="0">
              <a:buNone/>
            </a:pPr>
            <a:r>
              <a:rPr lang="en-US" dirty="0"/>
              <a:t>Is there evidence of stylistic integrity and intelligence?</a:t>
            </a:r>
          </a:p>
          <a:p>
            <a:pPr marL="0" indent="0">
              <a:buNone/>
            </a:pPr>
            <a:endParaRPr lang="en-GB" dirty="0"/>
          </a:p>
        </p:txBody>
      </p:sp>
      <p:grpSp>
        <p:nvGrpSpPr>
          <p:cNvPr id="4" name="Group 3"/>
          <p:cNvGrpSpPr/>
          <p:nvPr/>
        </p:nvGrpSpPr>
        <p:grpSpPr>
          <a:xfrm>
            <a:off x="189756" y="5193196"/>
            <a:ext cx="11801576" cy="2268252"/>
            <a:chOff x="189756" y="4869160"/>
            <a:chExt cx="11801576" cy="2268252"/>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756" y="4869160"/>
              <a:ext cx="4032448" cy="226825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65496" y="5445224"/>
              <a:ext cx="3325836" cy="1097937"/>
            </a:xfrm>
            <a:prstGeom prst="rect">
              <a:avLst/>
            </a:prstGeom>
          </p:spPr>
        </p:pic>
      </p:grpSp>
    </p:spTree>
    <p:extLst>
      <p:ext uri="{BB962C8B-B14F-4D97-AF65-F5344CB8AC3E}">
        <p14:creationId xmlns:p14="http://schemas.microsoft.com/office/powerpoint/2010/main" val="3998225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descr="Piano keys" title="Sample Picture"/>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a:stretch>
            <a:fillRect/>
          </a:stretch>
        </p:blipFill>
        <p:spPr/>
      </p:pic>
      <p:sp>
        <p:nvSpPr>
          <p:cNvPr id="3" name="Subtitle 2"/>
          <p:cNvSpPr>
            <a:spLocks noGrp="1"/>
          </p:cNvSpPr>
          <p:nvPr>
            <p:ph type="subTitle" idx="1"/>
          </p:nvPr>
        </p:nvSpPr>
        <p:spPr>
          <a:xfrm>
            <a:off x="1485900" y="4797152"/>
            <a:ext cx="9180513" cy="864096"/>
          </a:xfrm>
        </p:spPr>
        <p:txBody>
          <a:bodyPr>
            <a:normAutofit/>
          </a:bodyPr>
          <a:lstStyle/>
          <a:p>
            <a:pPr algn="ctr"/>
            <a:r>
              <a:rPr lang="en-US" sz="3600" i="1" dirty="0"/>
              <a:t>The Audition Panel</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5780" y="5682385"/>
            <a:ext cx="3816424" cy="813437"/>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84167" y="5373216"/>
            <a:ext cx="4142893" cy="1367668"/>
          </a:xfrm>
          <a:prstGeom prst="rect">
            <a:avLst/>
          </a:prstGeom>
        </p:spPr>
      </p:pic>
    </p:spTree>
    <p:extLst>
      <p:ext uri="{BB962C8B-B14F-4D97-AF65-F5344CB8AC3E}">
        <p14:creationId xmlns:p14="http://schemas.microsoft.com/office/powerpoint/2010/main" val="2026074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descr="Piano keys" title="Sample Picture"/>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a:stretch>
            <a:fillRect/>
          </a:stretch>
        </p:blipFill>
        <p:spPr/>
      </p:pic>
      <p:sp>
        <p:nvSpPr>
          <p:cNvPr id="3" name="Subtitle 2"/>
          <p:cNvSpPr>
            <a:spLocks noGrp="1"/>
          </p:cNvSpPr>
          <p:nvPr>
            <p:ph type="subTitle" idx="1"/>
          </p:nvPr>
        </p:nvSpPr>
        <p:spPr>
          <a:xfrm>
            <a:off x="1485900" y="4797152"/>
            <a:ext cx="9180513" cy="864096"/>
          </a:xfrm>
        </p:spPr>
        <p:txBody>
          <a:bodyPr>
            <a:normAutofit/>
          </a:bodyPr>
          <a:lstStyle/>
          <a:p>
            <a:pPr algn="ctr"/>
            <a:r>
              <a:rPr lang="en-US" sz="3600" i="1" dirty="0"/>
              <a:t>Any Questions…?</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5780" y="5682385"/>
            <a:ext cx="3816424" cy="813437"/>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84167" y="5373216"/>
            <a:ext cx="4142893" cy="1367668"/>
          </a:xfrm>
          <a:prstGeom prst="rect">
            <a:avLst/>
          </a:prstGeom>
        </p:spPr>
      </p:pic>
    </p:spTree>
    <p:extLst>
      <p:ext uri="{BB962C8B-B14F-4D97-AF65-F5344CB8AC3E}">
        <p14:creationId xmlns:p14="http://schemas.microsoft.com/office/powerpoint/2010/main" val="2656462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2 The </a:t>
            </a:r>
            <a:r>
              <a:rPr lang="en-US" dirty="0"/>
              <a:t>current situation…Positives?</a:t>
            </a:r>
          </a:p>
        </p:txBody>
      </p:sp>
      <p:sp>
        <p:nvSpPr>
          <p:cNvPr id="14" name="Content Placeholder 13"/>
          <p:cNvSpPr>
            <a:spLocks noGrp="1"/>
          </p:cNvSpPr>
          <p:nvPr>
            <p:ph idx="1"/>
          </p:nvPr>
        </p:nvSpPr>
        <p:spPr/>
        <p:txBody>
          <a:bodyPr/>
          <a:lstStyle/>
          <a:p>
            <a:r>
              <a:rPr lang="en-US" dirty="0" smtClean="0"/>
              <a:t>6th Form Colleges and Further Education and potential for vocational qualifications GNVQ; BTEC; LCM Grades and Diplomas</a:t>
            </a:r>
          </a:p>
          <a:p>
            <a:r>
              <a:rPr lang="en-US" dirty="0" smtClean="0"/>
              <a:t>Stagecoach; Drama schools; Summer Schools; National Youth Music Theatre; Amateur Musical Productions</a:t>
            </a:r>
          </a:p>
          <a:p>
            <a:r>
              <a:rPr lang="en-US" dirty="0" smtClean="0"/>
              <a:t>Consider </a:t>
            </a:r>
            <a:r>
              <a:rPr lang="en-US" b="1" dirty="0"/>
              <a:t>http://www.bluegobo.com/ </a:t>
            </a:r>
            <a:r>
              <a:rPr lang="en-US" dirty="0"/>
              <a:t>- excellent resource for students. Musical theatre performances and extracts</a:t>
            </a:r>
          </a:p>
          <a:p>
            <a:r>
              <a:rPr lang="en-US" dirty="0"/>
              <a:t>The important tutor </a:t>
            </a:r>
            <a:r>
              <a:rPr lang="en-US" dirty="0" smtClean="0"/>
              <a:t>/ examiner who </a:t>
            </a:r>
            <a:r>
              <a:rPr lang="en-US" dirty="0"/>
              <a:t>encourages that the dream can be fulfilled </a:t>
            </a:r>
            <a:r>
              <a:rPr lang="en-US" dirty="0" smtClean="0"/>
              <a:t>– confidence realized. Individual </a:t>
            </a:r>
            <a:r>
              <a:rPr lang="en-US" dirty="0"/>
              <a:t>speech, instrumental and vocal training.  </a:t>
            </a:r>
          </a:p>
          <a:p>
            <a:pPr marL="0" indent="0">
              <a:buNone/>
            </a:pPr>
            <a:endParaRPr lang="en-US" dirty="0"/>
          </a:p>
          <a:p>
            <a:pPr marL="0" indent="0">
              <a:buNone/>
            </a:pPr>
            <a:endParaRPr lang="en-US" dirty="0"/>
          </a:p>
        </p:txBody>
      </p:sp>
      <p:grpSp>
        <p:nvGrpSpPr>
          <p:cNvPr id="5" name="Group 4"/>
          <p:cNvGrpSpPr/>
          <p:nvPr/>
        </p:nvGrpSpPr>
        <p:grpSpPr>
          <a:xfrm>
            <a:off x="189756" y="4869160"/>
            <a:ext cx="11801576" cy="2268252"/>
            <a:chOff x="189756" y="4869160"/>
            <a:chExt cx="11801576" cy="2268252"/>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756" y="4869160"/>
              <a:ext cx="4032448" cy="2268252"/>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65496" y="5445224"/>
              <a:ext cx="3325836" cy="1097937"/>
            </a:xfrm>
            <a:prstGeom prst="rect">
              <a:avLst/>
            </a:prstGeom>
          </p:spPr>
        </p:pic>
      </p:grpSp>
    </p:spTree>
    <p:extLst>
      <p:ext uri="{BB962C8B-B14F-4D97-AF65-F5344CB8AC3E}">
        <p14:creationId xmlns:p14="http://schemas.microsoft.com/office/powerpoint/2010/main" val="587262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3 The </a:t>
            </a:r>
            <a:r>
              <a:rPr lang="en-US" dirty="0"/>
              <a:t>current </a:t>
            </a:r>
            <a:r>
              <a:rPr lang="en-US" dirty="0" smtClean="0"/>
              <a:t>situation…</a:t>
            </a:r>
            <a:endParaRPr lang="en-US" dirty="0"/>
          </a:p>
        </p:txBody>
      </p:sp>
      <p:sp>
        <p:nvSpPr>
          <p:cNvPr id="14" name="Content Placeholder 13"/>
          <p:cNvSpPr>
            <a:spLocks noGrp="1"/>
          </p:cNvSpPr>
          <p:nvPr>
            <p:ph idx="1"/>
          </p:nvPr>
        </p:nvSpPr>
        <p:spPr/>
        <p:txBody>
          <a:bodyPr>
            <a:normAutofit/>
          </a:bodyPr>
          <a:lstStyle/>
          <a:p>
            <a:r>
              <a:rPr lang="en-US" dirty="0"/>
              <a:t>Lack of Arts provision in the 16-19 curriculum.  Current news: cuts for sixth from colleges 3 A Levels not 4.  Arts and Languages now in decline</a:t>
            </a:r>
          </a:p>
          <a:p>
            <a:r>
              <a:rPr lang="en-GB" dirty="0" smtClean="0"/>
              <a:t>The </a:t>
            </a:r>
            <a:r>
              <a:rPr lang="en-GB" dirty="0"/>
              <a:t>Sixth Form Colleges Association's annual survey suggests two-thirds of colleges have had to drop courses.</a:t>
            </a:r>
          </a:p>
          <a:p>
            <a:r>
              <a:rPr lang="en-GB" dirty="0"/>
              <a:t>Over half (58%) have also reduced or removed extra-curricular activities such as music, drama and sport</a:t>
            </a:r>
            <a:r>
              <a:rPr lang="en-GB" dirty="0" smtClean="0"/>
              <a:t>.</a:t>
            </a:r>
          </a:p>
          <a:p>
            <a:pPr marL="0" indent="0">
              <a:buNone/>
            </a:pPr>
            <a:r>
              <a:rPr lang="en-GB" b="1" dirty="0" smtClean="0"/>
              <a:t> </a:t>
            </a:r>
            <a:r>
              <a:rPr lang="en-GB" b="1" dirty="0"/>
              <a:t>‘Desiring this man’s art, and that man’s scope</a:t>
            </a:r>
            <a:r>
              <a:rPr lang="en-GB" b="1" dirty="0" smtClean="0"/>
              <a:t>,’  </a:t>
            </a:r>
            <a:r>
              <a:rPr lang="en-GB" sz="1600" i="1" dirty="0" smtClean="0"/>
              <a:t>Sonnet </a:t>
            </a:r>
            <a:r>
              <a:rPr lang="en-GB" sz="1600" i="1" dirty="0"/>
              <a:t>29, William Shakespeare</a:t>
            </a:r>
            <a:endParaRPr lang="en-US" dirty="0"/>
          </a:p>
          <a:p>
            <a:pPr marL="0" indent="0">
              <a:buNone/>
            </a:pPr>
            <a:endParaRPr lang="en-US" dirty="0"/>
          </a:p>
          <a:p>
            <a:endParaRPr lang="en-US" dirty="0"/>
          </a:p>
        </p:txBody>
      </p:sp>
      <p:grpSp>
        <p:nvGrpSpPr>
          <p:cNvPr id="4" name="Group 3"/>
          <p:cNvGrpSpPr/>
          <p:nvPr/>
        </p:nvGrpSpPr>
        <p:grpSpPr>
          <a:xfrm>
            <a:off x="189756" y="4869160"/>
            <a:ext cx="11801576" cy="2268252"/>
            <a:chOff x="189756" y="4869160"/>
            <a:chExt cx="11801576" cy="2268252"/>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756" y="4869160"/>
              <a:ext cx="4032448" cy="226825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65496" y="5445224"/>
              <a:ext cx="3325836" cy="1097937"/>
            </a:xfrm>
            <a:prstGeom prst="rect">
              <a:avLst/>
            </a:prstGeom>
          </p:spPr>
        </p:pic>
      </p:grpSp>
    </p:spTree>
    <p:extLst>
      <p:ext uri="{BB962C8B-B14F-4D97-AF65-F5344CB8AC3E}">
        <p14:creationId xmlns:p14="http://schemas.microsoft.com/office/powerpoint/2010/main" val="999101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4 The </a:t>
            </a:r>
            <a:r>
              <a:rPr lang="en-US" dirty="0"/>
              <a:t>current </a:t>
            </a:r>
            <a:r>
              <a:rPr lang="en-US" dirty="0" smtClean="0"/>
              <a:t>situation…</a:t>
            </a:r>
            <a:endParaRPr lang="en-US" dirty="0"/>
          </a:p>
        </p:txBody>
      </p:sp>
      <p:sp>
        <p:nvSpPr>
          <p:cNvPr id="14" name="Content Placeholder 13"/>
          <p:cNvSpPr>
            <a:spLocks noGrp="1"/>
          </p:cNvSpPr>
          <p:nvPr>
            <p:ph idx="1"/>
          </p:nvPr>
        </p:nvSpPr>
        <p:spPr/>
        <p:txBody>
          <a:bodyPr>
            <a:normAutofit/>
          </a:bodyPr>
          <a:lstStyle/>
          <a:p>
            <a:r>
              <a:rPr lang="en-US" dirty="0"/>
              <a:t>The arts have become the domain of the privileged few.  </a:t>
            </a:r>
            <a:endParaRPr lang="en-US" dirty="0" smtClean="0"/>
          </a:p>
          <a:p>
            <a:r>
              <a:rPr lang="en-US" b="1" dirty="0" smtClean="0"/>
              <a:t>The dilemma:  </a:t>
            </a:r>
            <a:r>
              <a:rPr lang="en-US" dirty="0" smtClean="0"/>
              <a:t>How </a:t>
            </a:r>
            <a:r>
              <a:rPr lang="en-US" dirty="0"/>
              <a:t>does the audition </a:t>
            </a:r>
            <a:r>
              <a:rPr lang="en-US" dirty="0" smtClean="0"/>
              <a:t>process improve </a:t>
            </a:r>
            <a:r>
              <a:rPr lang="en-US" dirty="0"/>
              <a:t>the chances of talented individuals.  What are we to look for? </a:t>
            </a:r>
          </a:p>
          <a:p>
            <a:r>
              <a:rPr lang="en-US" dirty="0"/>
              <a:t>No academic qualifications in musical </a:t>
            </a:r>
            <a:r>
              <a:rPr lang="en-US" dirty="0" smtClean="0"/>
              <a:t>theatre in the secondary sector. </a:t>
            </a:r>
          </a:p>
          <a:p>
            <a:r>
              <a:rPr lang="en-GB" i="1" dirty="0" smtClean="0"/>
              <a:t>(</a:t>
            </a:r>
            <a:r>
              <a:rPr lang="en-GB" i="1" dirty="0" err="1"/>
              <a:t>i</a:t>
            </a:r>
            <a:r>
              <a:rPr lang="en-GB" i="1" dirty="0"/>
              <a:t>) Musical theatre lacks a current academic voice to elevate its practices and </a:t>
            </a:r>
            <a:r>
              <a:rPr lang="en-GB" i="1" dirty="0" smtClean="0"/>
              <a:t>concerns </a:t>
            </a:r>
            <a:r>
              <a:rPr lang="en-GB" i="1" dirty="0"/>
              <a:t>into the scholarly world of discourse?  </a:t>
            </a:r>
          </a:p>
          <a:p>
            <a:pPr marL="0" indent="0">
              <a:buNone/>
            </a:pPr>
            <a:r>
              <a:rPr lang="en-GB" i="1" dirty="0" smtClean="0"/>
              <a:t>(</a:t>
            </a:r>
            <a:r>
              <a:rPr lang="en-GB" i="1" dirty="0"/>
              <a:t>ii) Musical theatre is difficult to study outside of the actual experience of it </a:t>
            </a:r>
            <a:r>
              <a:rPr lang="en-GB" i="1" dirty="0" smtClean="0"/>
              <a:t>since </a:t>
            </a:r>
            <a:r>
              <a:rPr lang="en-GB" i="1" dirty="0"/>
              <a:t>the performance includes a multiplicity of “texts” in libretto, music, </a:t>
            </a:r>
            <a:r>
              <a:rPr lang="en-GB" i="1" dirty="0" smtClean="0"/>
              <a:t>lyrics</a:t>
            </a:r>
            <a:r>
              <a:rPr lang="en-GB" i="1" dirty="0"/>
              <a:t>, choreography and staging? </a:t>
            </a:r>
            <a:r>
              <a:rPr lang="en-US" dirty="0"/>
              <a:t> </a:t>
            </a:r>
          </a:p>
          <a:p>
            <a:endParaRPr lang="en-US" dirty="0"/>
          </a:p>
          <a:p>
            <a:pPr marL="0" indent="0">
              <a:buNone/>
            </a:pPr>
            <a:endParaRPr lang="en-US" dirty="0"/>
          </a:p>
          <a:p>
            <a:endParaRPr lang="en-US" dirty="0"/>
          </a:p>
        </p:txBody>
      </p:sp>
      <p:grpSp>
        <p:nvGrpSpPr>
          <p:cNvPr id="4" name="Group 3"/>
          <p:cNvGrpSpPr/>
          <p:nvPr/>
        </p:nvGrpSpPr>
        <p:grpSpPr>
          <a:xfrm>
            <a:off x="189756" y="4869160"/>
            <a:ext cx="11801576" cy="2268252"/>
            <a:chOff x="189756" y="4869160"/>
            <a:chExt cx="11801576" cy="2268252"/>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756" y="4869160"/>
              <a:ext cx="4032448" cy="226825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65496" y="5445224"/>
              <a:ext cx="3325836" cy="1097937"/>
            </a:xfrm>
            <a:prstGeom prst="rect">
              <a:avLst/>
            </a:prstGeom>
          </p:spPr>
        </p:pic>
      </p:grpSp>
    </p:spTree>
    <p:extLst>
      <p:ext uri="{BB962C8B-B14F-4D97-AF65-F5344CB8AC3E}">
        <p14:creationId xmlns:p14="http://schemas.microsoft.com/office/powerpoint/2010/main" val="2096173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5 The </a:t>
            </a:r>
            <a:r>
              <a:rPr lang="en-US" dirty="0"/>
              <a:t>current </a:t>
            </a:r>
            <a:r>
              <a:rPr lang="en-US" dirty="0" smtClean="0"/>
              <a:t>situation…</a:t>
            </a:r>
            <a:endParaRPr lang="en-US" dirty="0"/>
          </a:p>
        </p:txBody>
      </p:sp>
      <p:sp>
        <p:nvSpPr>
          <p:cNvPr id="14" name="Content Placeholder 13"/>
          <p:cNvSpPr>
            <a:spLocks noGrp="1"/>
          </p:cNvSpPr>
          <p:nvPr>
            <p:ph idx="1"/>
          </p:nvPr>
        </p:nvSpPr>
        <p:spPr/>
        <p:txBody>
          <a:bodyPr>
            <a:normAutofit/>
          </a:bodyPr>
          <a:lstStyle/>
          <a:p>
            <a:pPr marL="0" indent="0">
              <a:buNone/>
            </a:pPr>
            <a:r>
              <a:rPr lang="en-US" dirty="0"/>
              <a:t>Within Higher Education there are also fundamental problems with regard to this curriculum  </a:t>
            </a:r>
            <a:r>
              <a:rPr lang="en-US" b="1" dirty="0"/>
              <a:t>We need to look to the future!</a:t>
            </a:r>
          </a:p>
          <a:p>
            <a:pPr marL="0" indent="0">
              <a:buNone/>
            </a:pPr>
            <a:r>
              <a:rPr lang="en-US" i="1" dirty="0"/>
              <a:t>(</a:t>
            </a:r>
            <a:r>
              <a:rPr lang="en-US" i="1" dirty="0" err="1"/>
              <a:t>i</a:t>
            </a:r>
            <a:r>
              <a:rPr lang="en-US" i="1" dirty="0"/>
              <a:t>) Tend to preserve the traditions of the past and present – texts, styles, methods of acting, singing, theatre design</a:t>
            </a:r>
            <a:r>
              <a:rPr lang="en-US" dirty="0"/>
              <a:t>.</a:t>
            </a:r>
          </a:p>
          <a:p>
            <a:pPr marL="0" indent="0">
              <a:buNone/>
            </a:pPr>
            <a:r>
              <a:rPr lang="en-US" i="1" dirty="0"/>
              <a:t>(ii) Curriculums required to conform to the needs of the commercial industry in order to prepare performers for the ‘workplace’ e.g. current work in musical theatre.  Demand concentrates on revivals, films versions of stage versions and vice versa, writing of </a:t>
            </a:r>
            <a:r>
              <a:rPr lang="en-US" i="1" dirty="0" err="1"/>
              <a:t>JK</a:t>
            </a:r>
            <a:r>
              <a:rPr lang="en-US" i="1" dirty="0"/>
              <a:t> Rowling and Disney factory.  </a:t>
            </a:r>
          </a:p>
          <a:p>
            <a:pPr marL="0" indent="0">
              <a:buNone/>
            </a:pPr>
            <a:r>
              <a:rPr lang="en-US" i="1" dirty="0"/>
              <a:t>(ii) Experimental theatre often subsumed within the traditional ‘revival’.</a:t>
            </a:r>
          </a:p>
          <a:p>
            <a:pPr marL="0" indent="0">
              <a:buNone/>
            </a:pPr>
            <a:endParaRPr lang="en-US" i="1" dirty="0"/>
          </a:p>
          <a:p>
            <a:pPr marL="0" indent="0">
              <a:buNone/>
            </a:pPr>
            <a:endParaRPr lang="en-US" i="1" dirty="0"/>
          </a:p>
          <a:p>
            <a:pPr marL="0" indent="0">
              <a:buNone/>
            </a:pPr>
            <a:endParaRPr lang="en-US" dirty="0"/>
          </a:p>
          <a:p>
            <a:endParaRPr lang="en-US" dirty="0"/>
          </a:p>
        </p:txBody>
      </p:sp>
      <p:grpSp>
        <p:nvGrpSpPr>
          <p:cNvPr id="4" name="Group 3"/>
          <p:cNvGrpSpPr/>
          <p:nvPr/>
        </p:nvGrpSpPr>
        <p:grpSpPr>
          <a:xfrm>
            <a:off x="189756" y="5157192"/>
            <a:ext cx="11801576" cy="2268252"/>
            <a:chOff x="189756" y="4869160"/>
            <a:chExt cx="11801576" cy="2268252"/>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756" y="4869160"/>
              <a:ext cx="4032448" cy="226825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65496" y="5445224"/>
              <a:ext cx="3325836" cy="1097937"/>
            </a:xfrm>
            <a:prstGeom prst="rect">
              <a:avLst/>
            </a:prstGeom>
          </p:spPr>
        </p:pic>
      </p:grpSp>
    </p:spTree>
    <p:extLst>
      <p:ext uri="{BB962C8B-B14F-4D97-AF65-F5344CB8AC3E}">
        <p14:creationId xmlns:p14="http://schemas.microsoft.com/office/powerpoint/2010/main" val="2068874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6. </a:t>
            </a:r>
            <a:r>
              <a:rPr lang="en-US" dirty="0"/>
              <a:t>The current </a:t>
            </a:r>
            <a:r>
              <a:rPr lang="en-US" dirty="0" smtClean="0"/>
              <a:t>situation…</a:t>
            </a:r>
            <a:endParaRPr lang="en-US" dirty="0"/>
          </a:p>
        </p:txBody>
      </p:sp>
      <p:sp>
        <p:nvSpPr>
          <p:cNvPr id="14" name="Content Placeholder 13"/>
          <p:cNvSpPr>
            <a:spLocks noGrp="1"/>
          </p:cNvSpPr>
          <p:nvPr>
            <p:ph idx="1"/>
          </p:nvPr>
        </p:nvSpPr>
        <p:spPr>
          <a:xfrm>
            <a:off x="1522414" y="1905000"/>
            <a:ext cx="9144000" cy="4044280"/>
          </a:xfrm>
        </p:spPr>
        <p:txBody>
          <a:bodyPr>
            <a:normAutofit/>
          </a:bodyPr>
          <a:lstStyle/>
          <a:p>
            <a:endParaRPr lang="en-GB" dirty="0" smtClean="0"/>
          </a:p>
          <a:p>
            <a:r>
              <a:rPr lang="en-GB" dirty="0" smtClean="0"/>
              <a:t>Product </a:t>
            </a:r>
            <a:r>
              <a:rPr lang="en-GB" dirty="0"/>
              <a:t>rather than process appears to be the ‘order of the day’.</a:t>
            </a:r>
          </a:p>
          <a:p>
            <a:r>
              <a:rPr lang="en-US" dirty="0"/>
              <a:t>Quality of ‘sound’ often appears to be more important that ‘sense’.</a:t>
            </a:r>
          </a:p>
          <a:p>
            <a:r>
              <a:rPr lang="en-GB" dirty="0"/>
              <a:t> YouTube, iTunes, </a:t>
            </a:r>
            <a:r>
              <a:rPr lang="en-US" dirty="0"/>
              <a:t>CDs, DVDs, Film </a:t>
            </a:r>
            <a:r>
              <a:rPr lang="en-GB" dirty="0"/>
              <a:t>and internet-based sites </a:t>
            </a:r>
            <a:r>
              <a:rPr lang="en-US" dirty="0"/>
              <a:t>encourage ‘imitation’ and ‘mimicry’ [negative and positive aspects]. </a:t>
            </a:r>
          </a:p>
          <a:p>
            <a:r>
              <a:rPr lang="en-US" dirty="0" smtClean="0"/>
              <a:t>Singing </a:t>
            </a:r>
            <a:r>
              <a:rPr lang="en-US" dirty="0"/>
              <a:t>methods and a multiplicity of ‘schools’ of thinking are crowding the performance industry – implications for the individual and the teacher?</a:t>
            </a:r>
          </a:p>
          <a:p>
            <a:pPr marL="0" indent="0">
              <a:buNone/>
            </a:pPr>
            <a:endParaRPr lang="en-US" dirty="0"/>
          </a:p>
          <a:p>
            <a:endParaRPr lang="en-US" dirty="0"/>
          </a:p>
          <a:p>
            <a:endParaRPr lang="en-US" dirty="0"/>
          </a:p>
          <a:p>
            <a:endParaRPr lang="en-US" dirty="0"/>
          </a:p>
          <a:p>
            <a:pPr marL="0" indent="0">
              <a:buNone/>
            </a:pPr>
            <a:endParaRPr lang="en-US" dirty="0"/>
          </a:p>
          <a:p>
            <a:endParaRPr lang="en-US" dirty="0"/>
          </a:p>
        </p:txBody>
      </p:sp>
      <p:grpSp>
        <p:nvGrpSpPr>
          <p:cNvPr id="4" name="Group 3"/>
          <p:cNvGrpSpPr/>
          <p:nvPr/>
        </p:nvGrpSpPr>
        <p:grpSpPr>
          <a:xfrm>
            <a:off x="189756" y="5193196"/>
            <a:ext cx="11801576" cy="2268252"/>
            <a:chOff x="189756" y="4869160"/>
            <a:chExt cx="11801576" cy="2268252"/>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756" y="4869160"/>
              <a:ext cx="4032448" cy="226825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65496" y="5445224"/>
              <a:ext cx="3325836" cy="1097937"/>
            </a:xfrm>
            <a:prstGeom prst="rect">
              <a:avLst/>
            </a:prstGeom>
          </p:spPr>
        </p:pic>
      </p:grpSp>
    </p:spTree>
    <p:extLst>
      <p:ext uri="{BB962C8B-B14F-4D97-AF65-F5344CB8AC3E}">
        <p14:creationId xmlns:p14="http://schemas.microsoft.com/office/powerpoint/2010/main" val="954969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7</a:t>
            </a:r>
            <a:r>
              <a:rPr lang="en-US" dirty="0" smtClean="0"/>
              <a:t>. </a:t>
            </a:r>
            <a:r>
              <a:rPr lang="en-US" dirty="0"/>
              <a:t>The current </a:t>
            </a:r>
            <a:r>
              <a:rPr lang="en-US" dirty="0" smtClean="0"/>
              <a:t>situation…</a:t>
            </a:r>
            <a:endParaRPr lang="en-US" dirty="0"/>
          </a:p>
        </p:txBody>
      </p:sp>
      <p:sp>
        <p:nvSpPr>
          <p:cNvPr id="14" name="Content Placeholder 13"/>
          <p:cNvSpPr>
            <a:spLocks noGrp="1"/>
          </p:cNvSpPr>
          <p:nvPr>
            <p:ph idx="1"/>
          </p:nvPr>
        </p:nvSpPr>
        <p:spPr/>
        <p:txBody>
          <a:bodyPr/>
          <a:lstStyle/>
          <a:p>
            <a:r>
              <a:rPr lang="en-US" dirty="0"/>
              <a:t>Influence of Media – The Voice; ‘X’ Factor; Glee; Let it Shine; </a:t>
            </a:r>
            <a:r>
              <a:rPr lang="en-US" dirty="0" err="1"/>
              <a:t>BGT</a:t>
            </a:r>
            <a:r>
              <a:rPr lang="en-US" dirty="0"/>
              <a:t>; ‘To find a star…’ – ALW.</a:t>
            </a:r>
          </a:p>
          <a:p>
            <a:r>
              <a:rPr lang="en-US" dirty="0"/>
              <a:t>Many students have little awareness of the genre in terms of its history and style and the true complexity of the art form: singing, speaking, dancing and staging.</a:t>
            </a:r>
            <a:r>
              <a:rPr lang="en-GB" i="1" dirty="0"/>
              <a:t> </a:t>
            </a:r>
          </a:p>
          <a:p>
            <a:r>
              <a:rPr lang="en-US" dirty="0"/>
              <a:t>Commercial implications make musical theatre difficult to experience e.g. cost of theatre tickets.</a:t>
            </a:r>
          </a:p>
          <a:p>
            <a:r>
              <a:rPr lang="en-US" dirty="0"/>
              <a:t>You have to be talented and multi skilled but also a product as required by the commercial impact of this industry.</a:t>
            </a:r>
          </a:p>
          <a:p>
            <a:pPr marL="0" indent="0">
              <a:buNone/>
            </a:pPr>
            <a:r>
              <a:rPr lang="en-US" dirty="0"/>
              <a:t> </a:t>
            </a:r>
          </a:p>
          <a:p>
            <a:pPr marL="0" indent="0">
              <a:buNone/>
            </a:pPr>
            <a:endParaRPr lang="en-US" dirty="0"/>
          </a:p>
          <a:p>
            <a:endParaRPr lang="en-US" dirty="0"/>
          </a:p>
          <a:p>
            <a:endParaRPr lang="en-US" dirty="0"/>
          </a:p>
          <a:p>
            <a:endParaRPr lang="en-US" dirty="0"/>
          </a:p>
          <a:p>
            <a:endParaRPr lang="en-US" dirty="0"/>
          </a:p>
          <a:p>
            <a:pPr marL="0" indent="0">
              <a:buNone/>
            </a:pPr>
            <a:endParaRPr lang="en-US" dirty="0"/>
          </a:p>
          <a:p>
            <a:endParaRPr lang="en-US" dirty="0"/>
          </a:p>
        </p:txBody>
      </p:sp>
      <p:grpSp>
        <p:nvGrpSpPr>
          <p:cNvPr id="4" name="Group 3"/>
          <p:cNvGrpSpPr/>
          <p:nvPr/>
        </p:nvGrpSpPr>
        <p:grpSpPr>
          <a:xfrm>
            <a:off x="189756" y="4869160"/>
            <a:ext cx="11801576" cy="2268252"/>
            <a:chOff x="189756" y="4869160"/>
            <a:chExt cx="11801576" cy="2268252"/>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756" y="4869160"/>
              <a:ext cx="4032448" cy="226825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65496" y="5445224"/>
              <a:ext cx="3325836" cy="1097937"/>
            </a:xfrm>
            <a:prstGeom prst="rect">
              <a:avLst/>
            </a:prstGeom>
          </p:spPr>
        </p:pic>
      </p:grpSp>
    </p:spTree>
    <p:extLst>
      <p:ext uri="{BB962C8B-B14F-4D97-AF65-F5344CB8AC3E}">
        <p14:creationId xmlns:p14="http://schemas.microsoft.com/office/powerpoint/2010/main" val="1285552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116632"/>
            <a:ext cx="9144000" cy="1872208"/>
          </a:xfrm>
        </p:spPr>
        <p:txBody>
          <a:bodyPr>
            <a:normAutofit fontScale="90000"/>
          </a:bodyPr>
          <a:lstStyle/>
          <a:p>
            <a:pPr algn="ct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smtClean="0"/>
              <a:t>8 The </a:t>
            </a:r>
            <a:r>
              <a:rPr lang="en-US" dirty="0"/>
              <a:t>transition from one world to the next… </a:t>
            </a:r>
            <a:br>
              <a:rPr lang="en-US" dirty="0"/>
            </a:br>
            <a:r>
              <a:rPr lang="en-US" sz="2200" i="1" dirty="0"/>
              <a:t>The water is wide, I cannot get o’er, </a:t>
            </a:r>
            <a:br>
              <a:rPr lang="en-US" sz="2200" i="1" dirty="0"/>
            </a:br>
            <a:r>
              <a:rPr lang="en-US" sz="2200" i="1" dirty="0"/>
              <a:t>and neither have I wings to fly…</a:t>
            </a:r>
            <a:br>
              <a:rPr lang="en-US" sz="2200" i="1" dirty="0"/>
            </a:br>
            <a:r>
              <a:rPr lang="en-US" sz="2200" i="1" dirty="0"/>
              <a:t/>
            </a:r>
            <a:br>
              <a:rPr lang="en-US" sz="2200" i="1" dirty="0"/>
            </a:br>
            <a:r>
              <a:rPr lang="en-US" sz="2200" i="1" dirty="0"/>
              <a:t/>
            </a:r>
            <a:br>
              <a:rPr lang="en-US" sz="2200" i="1" dirty="0"/>
            </a:br>
            <a:endParaRPr lang="en-US" sz="2200" dirty="0"/>
          </a:p>
        </p:txBody>
      </p:sp>
      <p:sp>
        <p:nvSpPr>
          <p:cNvPr id="14" name="Content Placeholder 13"/>
          <p:cNvSpPr>
            <a:spLocks noGrp="1"/>
          </p:cNvSpPr>
          <p:nvPr>
            <p:ph idx="1"/>
          </p:nvPr>
        </p:nvSpPr>
        <p:spPr>
          <a:xfrm>
            <a:off x="1522414" y="1844824"/>
            <a:ext cx="9144000" cy="4327376"/>
          </a:xfrm>
        </p:spPr>
        <p:txBody>
          <a:bodyPr>
            <a:normAutofit/>
          </a:bodyPr>
          <a:lstStyle/>
          <a:p>
            <a:pPr marL="0" indent="0">
              <a:buNone/>
            </a:pPr>
            <a:r>
              <a:rPr lang="en-US" dirty="0"/>
              <a:t>Factual Information: Approximately 900 - 1,000 applicants for 20 places at Conservatoire and some university departments in Musical Theatre.</a:t>
            </a:r>
          </a:p>
          <a:p>
            <a:pPr marL="0" indent="0">
              <a:buNone/>
            </a:pPr>
            <a:r>
              <a:rPr lang="en-US" dirty="0"/>
              <a:t>Where to go?</a:t>
            </a:r>
          </a:p>
          <a:p>
            <a:pPr marL="0" indent="0">
              <a:buNone/>
            </a:pPr>
            <a:r>
              <a:rPr lang="en-US" dirty="0"/>
              <a:t>How to get there?</a:t>
            </a:r>
          </a:p>
          <a:p>
            <a:pPr marL="0" indent="0" algn="ctr">
              <a:buNone/>
            </a:pPr>
            <a:r>
              <a:rPr lang="en-US" dirty="0"/>
              <a:t>How can we make the audition process fair?  What are we looking for?</a:t>
            </a:r>
          </a:p>
          <a:p>
            <a:pPr marL="0" indent="0" algn="ctr">
              <a:buNone/>
            </a:pPr>
            <a:r>
              <a:rPr lang="en-US" dirty="0"/>
              <a:t>Who is looking?  </a:t>
            </a:r>
          </a:p>
          <a:p>
            <a:pPr marL="0" indent="0" algn="ctr">
              <a:buNone/>
            </a:pPr>
            <a:r>
              <a:rPr lang="en-US" dirty="0"/>
              <a:t>Conservatoires / Universities: Different approaches to musical theatre?</a:t>
            </a:r>
          </a:p>
          <a:p>
            <a:endParaRPr lang="en-US" dirty="0"/>
          </a:p>
        </p:txBody>
      </p:sp>
      <p:grpSp>
        <p:nvGrpSpPr>
          <p:cNvPr id="4" name="Group 3"/>
          <p:cNvGrpSpPr/>
          <p:nvPr/>
        </p:nvGrpSpPr>
        <p:grpSpPr>
          <a:xfrm>
            <a:off x="189756" y="4869160"/>
            <a:ext cx="11801576" cy="2268252"/>
            <a:chOff x="189756" y="4869160"/>
            <a:chExt cx="11801576" cy="2268252"/>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756" y="4869160"/>
              <a:ext cx="4032448" cy="226825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65496" y="5445224"/>
              <a:ext cx="3325836" cy="1097937"/>
            </a:xfrm>
            <a:prstGeom prst="rect">
              <a:avLst/>
            </a:prstGeom>
          </p:spPr>
        </p:pic>
      </p:grpSp>
    </p:spTree>
    <p:extLst>
      <p:ext uri="{BB962C8B-B14F-4D97-AF65-F5344CB8AC3E}">
        <p14:creationId xmlns:p14="http://schemas.microsoft.com/office/powerpoint/2010/main" val="3840669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188640"/>
            <a:ext cx="9144000" cy="1716360"/>
          </a:xfrm>
        </p:spPr>
        <p:txBody>
          <a:bodyPr>
            <a:normAutofit fontScale="90000"/>
          </a:bodyPr>
          <a:lstStyle/>
          <a:p>
            <a:pPr algn="ct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smtClean="0"/>
              <a:t>9 The </a:t>
            </a:r>
            <a:r>
              <a:rPr lang="en-US" dirty="0"/>
              <a:t>musical theatre song is at the </a:t>
            </a:r>
            <a:br>
              <a:rPr lang="en-US" dirty="0"/>
            </a:br>
            <a:r>
              <a:rPr lang="en-US" dirty="0"/>
              <a:t>centre of the audition… (1)</a:t>
            </a:r>
            <a:br>
              <a:rPr lang="en-US" dirty="0"/>
            </a:br>
            <a:r>
              <a:rPr lang="en-US" dirty="0"/>
              <a:t/>
            </a:r>
            <a:br>
              <a:rPr lang="en-US" dirty="0"/>
            </a:br>
            <a:endParaRPr lang="en-US" sz="2200" dirty="0"/>
          </a:p>
        </p:txBody>
      </p:sp>
      <p:sp>
        <p:nvSpPr>
          <p:cNvPr id="14" name="Content Placeholder 13"/>
          <p:cNvSpPr>
            <a:spLocks noGrp="1"/>
          </p:cNvSpPr>
          <p:nvPr>
            <p:ph idx="1"/>
          </p:nvPr>
        </p:nvSpPr>
        <p:spPr/>
        <p:txBody>
          <a:bodyPr>
            <a:normAutofit/>
          </a:bodyPr>
          <a:lstStyle/>
          <a:p>
            <a:pPr marL="0" indent="0">
              <a:buNone/>
            </a:pPr>
            <a:r>
              <a:rPr lang="en-GB" b="1" dirty="0"/>
              <a:t>Points to consider in the performance of a music theatre song in the AUDITION:</a:t>
            </a:r>
          </a:p>
          <a:p>
            <a:pPr marL="0" indent="0">
              <a:buNone/>
            </a:pPr>
            <a:r>
              <a:rPr lang="en-GB" dirty="0"/>
              <a:t>Lyrics/text; rhythmic and melodic line.    </a:t>
            </a:r>
          </a:p>
          <a:p>
            <a:pPr marL="0" indent="0">
              <a:buNone/>
            </a:pPr>
            <a:r>
              <a:rPr lang="en-GB" dirty="0"/>
              <a:t>Suitability of text and understanding of vocal range and tessitura; tempo; vocal quality and understanding the accompaniment.</a:t>
            </a:r>
          </a:p>
          <a:p>
            <a:pPr marL="0" indent="0">
              <a:buNone/>
            </a:pPr>
            <a:r>
              <a:rPr lang="en-GB" dirty="0"/>
              <a:t>We are looking for a potential sense of authenticity which includes style, expression, emotion and storytelling.  The performer must invite us into the world of the song.  The lyric must inspire and motivate the vocal qualities used and be true to the ‘style’.</a:t>
            </a:r>
          </a:p>
          <a:p>
            <a:pPr marL="0" indent="0">
              <a:buNone/>
            </a:pPr>
            <a:endParaRPr lang="en-GB" dirty="0"/>
          </a:p>
        </p:txBody>
      </p:sp>
      <p:grpSp>
        <p:nvGrpSpPr>
          <p:cNvPr id="4" name="Group 3"/>
          <p:cNvGrpSpPr/>
          <p:nvPr/>
        </p:nvGrpSpPr>
        <p:grpSpPr>
          <a:xfrm>
            <a:off x="189756" y="4869160"/>
            <a:ext cx="11801576" cy="2268252"/>
            <a:chOff x="189756" y="4869160"/>
            <a:chExt cx="11801576" cy="2268252"/>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756" y="4869160"/>
              <a:ext cx="4032448" cy="226825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65496" y="5445224"/>
              <a:ext cx="3325836" cy="1097937"/>
            </a:xfrm>
            <a:prstGeom prst="rect">
              <a:avLst/>
            </a:prstGeom>
          </p:spPr>
        </p:pic>
      </p:grpSp>
    </p:spTree>
    <p:extLst>
      <p:ext uri="{BB962C8B-B14F-4D97-AF65-F5344CB8AC3E}">
        <p14:creationId xmlns:p14="http://schemas.microsoft.com/office/powerpoint/2010/main" val="1060555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Curves 16x9">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8D31E73-3400-43EB-B8BB-CAAED88672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843</Words>
  <Application>Microsoft Office PowerPoint</Application>
  <PresentationFormat>Custom</PresentationFormat>
  <Paragraphs>81</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Euphemia</vt:lpstr>
      <vt:lpstr>Curves 16x9</vt:lpstr>
      <vt:lpstr>  Musical Theatre in the 21st Century</vt:lpstr>
      <vt:lpstr>2 The current situation…Positives?</vt:lpstr>
      <vt:lpstr>3 The current situation…</vt:lpstr>
      <vt:lpstr>4 The current situation…</vt:lpstr>
      <vt:lpstr>5 The current situation…</vt:lpstr>
      <vt:lpstr>6. The current situation…</vt:lpstr>
      <vt:lpstr>7. The current situation…</vt:lpstr>
      <vt:lpstr>     8 The transition from one world to the next…  The water is wide, I cannot get o’er,  and neither have I wings to fly…   </vt:lpstr>
      <vt:lpstr>       9 The musical theatre song is at the  centre of the audition… (1)  </vt:lpstr>
      <vt:lpstr>       10 The musical theatre song is at the  centre of the audition... (2)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2016-10-22T16:15:37Z</dcterms:created>
  <dcterms:modified xsi:type="dcterms:W3CDTF">2017-02-11T09:31:07Z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TC028010949991</vt:lpwstr>
  </property>
</Properties>
</file>