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5"/>
  </p:notesMasterIdLst>
  <p:sldIdLst>
    <p:sldId id="257" r:id="rId4"/>
  </p:sldIdLst>
  <p:sldSz cx="30275213" cy="21383625"/>
  <p:notesSz cx="9144000" cy="6858000"/>
  <p:defaultTextStyle>
    <a:defPPr>
      <a:defRPr lang="en-US"/>
    </a:defPPr>
    <a:lvl1pPr marL="0" algn="l" defTabSz="2951198" rtl="0" eaLnBrk="1" latinLnBrk="0" hangingPunct="1">
      <a:defRPr sz="5811" kern="1200">
        <a:solidFill>
          <a:schemeClr val="tx1"/>
        </a:solidFill>
        <a:latin typeface="+mn-lt"/>
        <a:ea typeface="+mn-ea"/>
        <a:cs typeface="+mn-cs"/>
      </a:defRPr>
    </a:lvl1pPr>
    <a:lvl2pPr marL="1475597" algn="l" defTabSz="2951198" rtl="0" eaLnBrk="1" latinLnBrk="0" hangingPunct="1">
      <a:defRPr sz="5811" kern="1200">
        <a:solidFill>
          <a:schemeClr val="tx1"/>
        </a:solidFill>
        <a:latin typeface="+mn-lt"/>
        <a:ea typeface="+mn-ea"/>
        <a:cs typeface="+mn-cs"/>
      </a:defRPr>
    </a:lvl2pPr>
    <a:lvl3pPr marL="2951198" algn="l" defTabSz="2951198" rtl="0" eaLnBrk="1" latinLnBrk="0" hangingPunct="1">
      <a:defRPr sz="5811" kern="1200">
        <a:solidFill>
          <a:schemeClr val="tx1"/>
        </a:solidFill>
        <a:latin typeface="+mn-lt"/>
        <a:ea typeface="+mn-ea"/>
        <a:cs typeface="+mn-cs"/>
      </a:defRPr>
    </a:lvl3pPr>
    <a:lvl4pPr marL="4426795" algn="l" defTabSz="2951198" rtl="0" eaLnBrk="1" latinLnBrk="0" hangingPunct="1">
      <a:defRPr sz="5811" kern="1200">
        <a:solidFill>
          <a:schemeClr val="tx1"/>
        </a:solidFill>
        <a:latin typeface="+mn-lt"/>
        <a:ea typeface="+mn-ea"/>
        <a:cs typeface="+mn-cs"/>
      </a:defRPr>
    </a:lvl4pPr>
    <a:lvl5pPr marL="5902396" algn="l" defTabSz="2951198" rtl="0" eaLnBrk="1" latinLnBrk="0" hangingPunct="1">
      <a:defRPr sz="5811" kern="1200">
        <a:solidFill>
          <a:schemeClr val="tx1"/>
        </a:solidFill>
        <a:latin typeface="+mn-lt"/>
        <a:ea typeface="+mn-ea"/>
        <a:cs typeface="+mn-cs"/>
      </a:defRPr>
    </a:lvl5pPr>
    <a:lvl6pPr marL="7377993" algn="l" defTabSz="2951198" rtl="0" eaLnBrk="1" latinLnBrk="0" hangingPunct="1">
      <a:defRPr sz="5811" kern="1200">
        <a:solidFill>
          <a:schemeClr val="tx1"/>
        </a:solidFill>
        <a:latin typeface="+mn-lt"/>
        <a:ea typeface="+mn-ea"/>
        <a:cs typeface="+mn-cs"/>
      </a:defRPr>
    </a:lvl6pPr>
    <a:lvl7pPr marL="8853594" algn="l" defTabSz="2951198" rtl="0" eaLnBrk="1" latinLnBrk="0" hangingPunct="1">
      <a:defRPr sz="5811" kern="1200">
        <a:solidFill>
          <a:schemeClr val="tx1"/>
        </a:solidFill>
        <a:latin typeface="+mn-lt"/>
        <a:ea typeface="+mn-ea"/>
        <a:cs typeface="+mn-cs"/>
      </a:defRPr>
    </a:lvl7pPr>
    <a:lvl8pPr marL="10329191" algn="l" defTabSz="2951198" rtl="0" eaLnBrk="1" latinLnBrk="0" hangingPunct="1">
      <a:defRPr sz="5811" kern="1200">
        <a:solidFill>
          <a:schemeClr val="tx1"/>
        </a:solidFill>
        <a:latin typeface="+mn-lt"/>
        <a:ea typeface="+mn-ea"/>
        <a:cs typeface="+mn-cs"/>
      </a:defRPr>
    </a:lvl8pPr>
    <a:lvl9pPr marL="11804791" algn="l" defTabSz="2951198" rtl="0" eaLnBrk="1" latinLnBrk="0" hangingPunct="1">
      <a:defRPr sz="5811"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735" userDrawn="1">
          <p15:clr>
            <a:srgbClr val="A4A3A4"/>
          </p15:clr>
        </p15:guide>
        <p15:guide id="2" pos="953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8" autoAdjust="0"/>
    <p:restoredTop sz="94660"/>
  </p:normalViewPr>
  <p:slideViewPr>
    <p:cSldViewPr>
      <p:cViewPr>
        <p:scale>
          <a:sx n="40" d="100"/>
          <a:sy n="40" d="100"/>
        </p:scale>
        <p:origin x="690" y="-78"/>
      </p:cViewPr>
      <p:guideLst>
        <p:guide orient="horz" pos="6735"/>
        <p:guide pos="9536"/>
      </p:guideLst>
    </p:cSldViewPr>
  </p:slideViewPr>
  <p:notesTextViewPr>
    <p:cViewPr>
      <p:scale>
        <a:sx n="100" d="100"/>
        <a:sy n="100" d="100"/>
      </p:scale>
      <p:origin x="0" y="0"/>
    </p:cViewPr>
  </p:notesTextViewPr>
  <p:gridSpacing cx="180000" cy="1800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Master" Target="slideMasters/slideMaster2.xml"/><Relationship Id="rId7" Type="http://schemas.openxmlformats.org/officeDocument/2006/relationships/viewProps" Target="view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6_5">
  <dgm:title val=""/>
  <dgm:desc val=""/>
  <dgm:catLst>
    <dgm:cat type="accent6" pri="11500"/>
  </dgm:catLst>
  <dgm:styleLbl name="node0">
    <dgm:fillClrLst meth="cycle">
      <a:schemeClr val="accent6">
        <a:alpha val="80000"/>
      </a:schemeClr>
    </dgm:fillClrLst>
    <dgm:linClrLst meth="repeat">
      <a:schemeClr val="lt1"/>
    </dgm:linClrLst>
    <dgm:effectClrLst/>
    <dgm:txLinClrLst/>
    <dgm:txFillClrLst/>
    <dgm:txEffectClrLst/>
  </dgm:styleLbl>
  <dgm:styleLbl name="alignNode1">
    <dgm:fillClrLst>
      <a:schemeClr val="accent6">
        <a:alpha val="90000"/>
      </a:schemeClr>
      <a:schemeClr val="accent6">
        <a:alpha val="50000"/>
      </a:schemeClr>
    </dgm:fillClrLst>
    <dgm:linClrLst>
      <a:schemeClr val="accent6">
        <a:alpha val="90000"/>
      </a:schemeClr>
      <a:schemeClr val="accent6">
        <a:alpha val="50000"/>
      </a:schemeClr>
    </dgm:linClrLst>
    <dgm:effectClrLst/>
    <dgm:txLinClrLst/>
    <dgm:txFillClrLst/>
    <dgm:txEffectClrLst/>
  </dgm:styleLbl>
  <dgm:styleLbl name="node1">
    <dgm:fillClrLst>
      <a:schemeClr val="accent6">
        <a:alpha val="90000"/>
      </a:schemeClr>
      <a:schemeClr val="accent6">
        <a:alpha val="50000"/>
      </a:schemeClr>
    </dgm:fillClrLst>
    <dgm:linClrLst meth="repeat">
      <a:schemeClr val="lt1"/>
    </dgm:linClrLst>
    <dgm:effectClrLst/>
    <dgm:txLinClrLst/>
    <dgm:txFillClrLst/>
    <dgm:txEffectClrLst/>
  </dgm:styleLbl>
  <dgm:styleLbl name="lnNode1">
    <dgm:fillClrLst>
      <a:schemeClr val="accent6">
        <a:shade val="90000"/>
      </a:schemeClr>
      <a:schemeClr val="accent6">
        <a:tint val="50000"/>
        <a:alpha val="5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alpha val="80000"/>
      </a:schemeClr>
    </dgm:fillClrLst>
    <dgm:linClrLst meth="repeat">
      <a:schemeClr val="lt1"/>
    </dgm:linClrLst>
    <dgm:effectClrLst/>
    <dgm:txLinClrLst/>
    <dgm:txFillClrLst/>
    <dgm:txEffectClrLst/>
  </dgm:styleLbl>
  <dgm:styleLbl name="node2">
    <dgm:fillClrLst>
      <a:schemeClr val="accent6">
        <a:alpha val="70000"/>
      </a:schemeClr>
    </dgm:fillClrLst>
    <dgm:linClrLst meth="repeat">
      <a:schemeClr val="lt1"/>
    </dgm:linClrLst>
    <dgm:effectClrLst/>
    <dgm:txLinClrLst/>
    <dgm:txFillClrLst/>
    <dgm:txEffectClrLst/>
  </dgm:styleLbl>
  <dgm:styleLbl name="node3">
    <dgm:fillClrLst>
      <a:schemeClr val="accent6">
        <a:alpha val="50000"/>
      </a:schemeClr>
    </dgm:fillClrLst>
    <dgm:linClrLst meth="repeat">
      <a:schemeClr val="lt1"/>
    </dgm:linClrLst>
    <dgm:effectClrLst/>
    <dgm:txLinClrLst/>
    <dgm:txFillClrLst/>
    <dgm:txEffectClrLst/>
  </dgm:styleLbl>
  <dgm:styleLbl name="node4">
    <dgm:fillClrLst>
      <a:schemeClr val="accent6">
        <a:alpha val="30000"/>
      </a:schemeClr>
    </dgm:fillClrLst>
    <dgm:linClrLst meth="repeat">
      <a:schemeClr val="lt1"/>
    </dgm:linClrLst>
    <dgm:effectClrLst/>
    <dgm:txLinClrLst/>
    <dgm:txFillClrLst/>
    <dgm:txEffectClrLst/>
  </dgm:styleLbl>
  <dgm:styleLbl name="fgImgPlace1">
    <dgm:fillClrLst>
      <a:schemeClr val="accent6">
        <a:tint val="50000"/>
        <a:alpha val="90000"/>
      </a:schemeClr>
      <a:schemeClr val="accent6">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f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b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sibTrans1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alpha val="90000"/>
      </a:schemeClr>
    </dgm:fillClrLst>
    <dgm:linClrLst meth="repeat">
      <a:schemeClr val="lt1"/>
    </dgm:linClrLst>
    <dgm:effectClrLst/>
    <dgm:txLinClrLst/>
    <dgm:txFillClrLst/>
    <dgm:txEffectClrLst/>
  </dgm:styleLbl>
  <dgm:styleLbl name="asst1">
    <dgm:fillClrLst meth="repeat">
      <a:schemeClr val="accent6">
        <a:alpha val="90000"/>
      </a:schemeClr>
    </dgm:fillClrLst>
    <dgm:linClrLst meth="repeat">
      <a:schemeClr val="lt1"/>
    </dgm:linClrLst>
    <dgm:effectClrLst/>
    <dgm:txLinClrLst/>
    <dgm:txFillClrLst/>
    <dgm:txEffectClrLst/>
  </dgm:styleLbl>
  <dgm:styleLbl name="asst2">
    <dgm:fillClrLst>
      <a:schemeClr val="accent6">
        <a:alpha val="90000"/>
      </a:schemeClr>
    </dgm:fillClrLst>
    <dgm:linClrLst meth="repeat">
      <a:schemeClr val="lt1"/>
    </dgm:linClrLst>
    <dgm:effectClrLst/>
    <dgm:txLinClrLst/>
    <dgm:txFillClrLst/>
    <dgm:txEffectClrLst/>
  </dgm:styleLbl>
  <dgm:styleLbl name="asst3">
    <dgm:fillClrLst>
      <a:schemeClr val="accent6">
        <a:alpha val="70000"/>
      </a:schemeClr>
    </dgm:fillClrLst>
    <dgm:linClrLst meth="repeat">
      <a:schemeClr val="lt1"/>
    </dgm:linClrLst>
    <dgm:effectClrLst/>
    <dgm:txLinClrLst/>
    <dgm:txFillClrLst/>
    <dgm:txEffectClrLst/>
  </dgm:styleLbl>
  <dgm:styleLbl name="asst4">
    <dgm:fillClrLst>
      <a:schemeClr val="accent6">
        <a:alpha val="50000"/>
      </a:schemeClr>
    </dgm:fillClrLst>
    <dgm:linClrLst meth="repeat">
      <a:schemeClr val="lt1"/>
    </dgm:linClrLst>
    <dgm:effectClrLst/>
    <dgm:txLinClrLst/>
    <dgm:txFillClrLst/>
    <dgm:txEffectClrLst/>
  </dgm:styleLbl>
  <dgm:styleLbl name="parChTrans2D1">
    <dgm:fillClrLst meth="repeat">
      <a:schemeClr val="accent6">
        <a:shade val="8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a:schemeClr val="accent6">
        <a:alpha val="90000"/>
        <a:tint val="40000"/>
      </a:schemeClr>
      <a:schemeClr val="accent6">
        <a:alpha val="5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7BB2C6D-88CB-435C-A7A7-C883F4E88570}" type="doc">
      <dgm:prSet loTypeId="urn:microsoft.com/office/officeart/2005/8/layout/process2" loCatId="process" qsTypeId="urn:microsoft.com/office/officeart/2005/8/quickstyle/3d1" qsCatId="3D" csTypeId="urn:microsoft.com/office/officeart/2005/8/colors/accent6_5" csCatId="accent6" phldr="1"/>
      <dgm:spPr/>
    </dgm:pt>
    <dgm:pt modelId="{C7D8C8F7-F5E7-4996-8291-D104D9589654}">
      <dgm:prSet phldrT="[Text]"/>
      <dgm:spPr/>
      <dgm:t>
        <a:bodyPr/>
        <a:lstStyle/>
        <a:p>
          <a:r>
            <a:rPr lang="en-GB" b="1" u="sng" dirty="0" smtClean="0"/>
            <a:t>Starting point                   </a:t>
          </a:r>
          <a:r>
            <a:rPr lang="en-GB" dirty="0" smtClean="0"/>
            <a:t>Establish the levels of engagement in e learning, is there a correlation between engagement and assessment outcome, gain student feedback from previous intake</a:t>
          </a:r>
          <a:endParaRPr lang="en-GB" dirty="0"/>
        </a:p>
      </dgm:t>
    </dgm:pt>
    <dgm:pt modelId="{F308863A-D63A-4503-A86B-0A130A6E8216}" type="parTrans" cxnId="{14187D37-6846-4436-B358-B970D4F2043C}">
      <dgm:prSet/>
      <dgm:spPr/>
      <dgm:t>
        <a:bodyPr/>
        <a:lstStyle/>
        <a:p>
          <a:endParaRPr lang="en-GB"/>
        </a:p>
      </dgm:t>
    </dgm:pt>
    <dgm:pt modelId="{117E0B6E-3F7D-424C-BB4D-786DB46A14C7}" type="sibTrans" cxnId="{14187D37-6846-4436-B358-B970D4F2043C}">
      <dgm:prSet/>
      <dgm:spPr/>
      <dgm:t>
        <a:bodyPr/>
        <a:lstStyle/>
        <a:p>
          <a:endParaRPr lang="en-GB"/>
        </a:p>
      </dgm:t>
    </dgm:pt>
    <dgm:pt modelId="{D8FF8685-20D6-43F1-96AA-BEBAA31B79AE}">
      <dgm:prSet phldrT="[Text]"/>
      <dgm:spPr/>
      <dgm:t>
        <a:bodyPr/>
        <a:lstStyle/>
        <a:p>
          <a:r>
            <a:rPr lang="en-GB" b="1" u="sng" dirty="0" smtClean="0"/>
            <a:t>Intervention</a:t>
          </a:r>
        </a:p>
        <a:p>
          <a:r>
            <a:rPr lang="en-GB" dirty="0" smtClean="0"/>
            <a:t>Move e learning to early in semester, make it mandatory, discuss importance of engagement in relation to assessment marks to students</a:t>
          </a:r>
          <a:endParaRPr lang="en-GB" dirty="0"/>
        </a:p>
      </dgm:t>
    </dgm:pt>
    <dgm:pt modelId="{DE8B33D3-491A-49F7-8DB5-1CC7FE35E31C}" type="parTrans" cxnId="{9FCC34AF-54A8-406F-BDDF-B6CF7DDE0A6F}">
      <dgm:prSet/>
      <dgm:spPr/>
      <dgm:t>
        <a:bodyPr/>
        <a:lstStyle/>
        <a:p>
          <a:endParaRPr lang="en-GB"/>
        </a:p>
      </dgm:t>
    </dgm:pt>
    <dgm:pt modelId="{4D298485-2745-4D5B-899F-D835F9318FDE}" type="sibTrans" cxnId="{9FCC34AF-54A8-406F-BDDF-B6CF7DDE0A6F}">
      <dgm:prSet/>
      <dgm:spPr/>
      <dgm:t>
        <a:bodyPr/>
        <a:lstStyle/>
        <a:p>
          <a:endParaRPr lang="en-GB"/>
        </a:p>
      </dgm:t>
    </dgm:pt>
    <dgm:pt modelId="{9517A3A6-25A5-4A49-8761-16F37F07758E}">
      <dgm:prSet phldrT="[Text]"/>
      <dgm:spPr/>
      <dgm:t>
        <a:bodyPr/>
        <a:lstStyle/>
        <a:p>
          <a:r>
            <a:rPr lang="en-GB" b="1" u="sng" dirty="0" smtClean="0"/>
            <a:t>Outcome </a:t>
          </a:r>
          <a:r>
            <a:rPr lang="en-GB" b="0" u="none" dirty="0" smtClean="0"/>
            <a:t>                               Lower levels of engagement however summative assessment marks higher in latest cohort, students did not like the module so early in the semester</a:t>
          </a:r>
          <a:endParaRPr lang="en-GB" b="1" u="sng" dirty="0"/>
        </a:p>
      </dgm:t>
    </dgm:pt>
    <dgm:pt modelId="{11B5D104-450D-46D3-ABE3-4ECC3A0726E4}" type="parTrans" cxnId="{E520337D-A529-4AB5-A9AC-5E2E0276A0A7}">
      <dgm:prSet/>
      <dgm:spPr/>
      <dgm:t>
        <a:bodyPr/>
        <a:lstStyle/>
        <a:p>
          <a:endParaRPr lang="en-GB"/>
        </a:p>
      </dgm:t>
    </dgm:pt>
    <dgm:pt modelId="{BB1639C2-7187-4D80-B047-8CBD94B6C37E}" type="sibTrans" cxnId="{E520337D-A529-4AB5-A9AC-5E2E0276A0A7}">
      <dgm:prSet/>
      <dgm:spPr/>
      <dgm:t>
        <a:bodyPr/>
        <a:lstStyle/>
        <a:p>
          <a:endParaRPr lang="en-GB"/>
        </a:p>
      </dgm:t>
    </dgm:pt>
    <dgm:pt modelId="{B0A9B087-1D8D-4016-AE1A-F05B5142B78D}" type="pres">
      <dgm:prSet presAssocID="{E7BB2C6D-88CB-435C-A7A7-C883F4E88570}" presName="linearFlow" presStyleCnt="0">
        <dgm:presLayoutVars>
          <dgm:resizeHandles val="exact"/>
        </dgm:presLayoutVars>
      </dgm:prSet>
      <dgm:spPr/>
    </dgm:pt>
    <dgm:pt modelId="{C291ED84-E531-40F6-8FA9-3328FBC77B87}" type="pres">
      <dgm:prSet presAssocID="{C7D8C8F7-F5E7-4996-8291-D104D9589654}" presName="node" presStyleLbl="node1" presStyleIdx="0" presStyleCnt="3">
        <dgm:presLayoutVars>
          <dgm:bulletEnabled val="1"/>
        </dgm:presLayoutVars>
      </dgm:prSet>
      <dgm:spPr/>
      <dgm:t>
        <a:bodyPr/>
        <a:lstStyle/>
        <a:p>
          <a:endParaRPr lang="en-GB"/>
        </a:p>
      </dgm:t>
    </dgm:pt>
    <dgm:pt modelId="{33A3EA6F-1005-41F3-9132-A1DBF7934EBC}" type="pres">
      <dgm:prSet presAssocID="{117E0B6E-3F7D-424C-BB4D-786DB46A14C7}" presName="sibTrans" presStyleLbl="sibTrans2D1" presStyleIdx="0" presStyleCnt="2"/>
      <dgm:spPr/>
      <dgm:t>
        <a:bodyPr/>
        <a:lstStyle/>
        <a:p>
          <a:endParaRPr lang="en-GB"/>
        </a:p>
      </dgm:t>
    </dgm:pt>
    <dgm:pt modelId="{1E1096B9-885D-4475-8AA1-ADA75709A5FD}" type="pres">
      <dgm:prSet presAssocID="{117E0B6E-3F7D-424C-BB4D-786DB46A14C7}" presName="connectorText" presStyleLbl="sibTrans2D1" presStyleIdx="0" presStyleCnt="2"/>
      <dgm:spPr/>
      <dgm:t>
        <a:bodyPr/>
        <a:lstStyle/>
        <a:p>
          <a:endParaRPr lang="en-GB"/>
        </a:p>
      </dgm:t>
    </dgm:pt>
    <dgm:pt modelId="{1571DACE-655B-49A4-9A97-26796421545F}" type="pres">
      <dgm:prSet presAssocID="{D8FF8685-20D6-43F1-96AA-BEBAA31B79AE}" presName="node" presStyleLbl="node1" presStyleIdx="1" presStyleCnt="3">
        <dgm:presLayoutVars>
          <dgm:bulletEnabled val="1"/>
        </dgm:presLayoutVars>
      </dgm:prSet>
      <dgm:spPr/>
      <dgm:t>
        <a:bodyPr/>
        <a:lstStyle/>
        <a:p>
          <a:endParaRPr lang="en-GB"/>
        </a:p>
      </dgm:t>
    </dgm:pt>
    <dgm:pt modelId="{6040DFD4-E7C7-428F-95F1-7B950F86A6F7}" type="pres">
      <dgm:prSet presAssocID="{4D298485-2745-4D5B-899F-D835F9318FDE}" presName="sibTrans" presStyleLbl="sibTrans2D1" presStyleIdx="1" presStyleCnt="2"/>
      <dgm:spPr/>
      <dgm:t>
        <a:bodyPr/>
        <a:lstStyle/>
        <a:p>
          <a:endParaRPr lang="en-GB"/>
        </a:p>
      </dgm:t>
    </dgm:pt>
    <dgm:pt modelId="{E145CA04-6545-47CE-B484-406A7171F6D9}" type="pres">
      <dgm:prSet presAssocID="{4D298485-2745-4D5B-899F-D835F9318FDE}" presName="connectorText" presStyleLbl="sibTrans2D1" presStyleIdx="1" presStyleCnt="2"/>
      <dgm:spPr/>
      <dgm:t>
        <a:bodyPr/>
        <a:lstStyle/>
        <a:p>
          <a:endParaRPr lang="en-GB"/>
        </a:p>
      </dgm:t>
    </dgm:pt>
    <dgm:pt modelId="{6AB194EF-0196-4536-96BD-D36C5CD3541E}" type="pres">
      <dgm:prSet presAssocID="{9517A3A6-25A5-4A49-8761-16F37F07758E}" presName="node" presStyleLbl="node1" presStyleIdx="2" presStyleCnt="3">
        <dgm:presLayoutVars>
          <dgm:bulletEnabled val="1"/>
        </dgm:presLayoutVars>
      </dgm:prSet>
      <dgm:spPr/>
      <dgm:t>
        <a:bodyPr/>
        <a:lstStyle/>
        <a:p>
          <a:endParaRPr lang="en-GB"/>
        </a:p>
      </dgm:t>
    </dgm:pt>
  </dgm:ptLst>
  <dgm:cxnLst>
    <dgm:cxn modelId="{9FCC34AF-54A8-406F-BDDF-B6CF7DDE0A6F}" srcId="{E7BB2C6D-88CB-435C-A7A7-C883F4E88570}" destId="{D8FF8685-20D6-43F1-96AA-BEBAA31B79AE}" srcOrd="1" destOrd="0" parTransId="{DE8B33D3-491A-49F7-8DB5-1CC7FE35E31C}" sibTransId="{4D298485-2745-4D5B-899F-D835F9318FDE}"/>
    <dgm:cxn modelId="{C16906EE-109C-433E-908E-9CC3F8967C7E}" type="presOf" srcId="{C7D8C8F7-F5E7-4996-8291-D104D9589654}" destId="{C291ED84-E531-40F6-8FA9-3328FBC77B87}" srcOrd="0" destOrd="0" presId="urn:microsoft.com/office/officeart/2005/8/layout/process2"/>
    <dgm:cxn modelId="{34085D3C-88D8-4207-906B-1654B968D812}" type="presOf" srcId="{9517A3A6-25A5-4A49-8761-16F37F07758E}" destId="{6AB194EF-0196-4536-96BD-D36C5CD3541E}" srcOrd="0" destOrd="0" presId="urn:microsoft.com/office/officeart/2005/8/layout/process2"/>
    <dgm:cxn modelId="{D30BC111-0166-4461-9C96-F672BBB06449}" type="presOf" srcId="{4D298485-2745-4D5B-899F-D835F9318FDE}" destId="{E145CA04-6545-47CE-B484-406A7171F6D9}" srcOrd="1" destOrd="0" presId="urn:microsoft.com/office/officeart/2005/8/layout/process2"/>
    <dgm:cxn modelId="{D37C8FC5-F5CE-4D4E-A20A-C924C7532569}" type="presOf" srcId="{D8FF8685-20D6-43F1-96AA-BEBAA31B79AE}" destId="{1571DACE-655B-49A4-9A97-26796421545F}" srcOrd="0" destOrd="0" presId="urn:microsoft.com/office/officeart/2005/8/layout/process2"/>
    <dgm:cxn modelId="{735D8304-5D82-4FAE-9C50-4EAA90E16BB6}" type="presOf" srcId="{117E0B6E-3F7D-424C-BB4D-786DB46A14C7}" destId="{1E1096B9-885D-4475-8AA1-ADA75709A5FD}" srcOrd="1" destOrd="0" presId="urn:microsoft.com/office/officeart/2005/8/layout/process2"/>
    <dgm:cxn modelId="{6538042D-F66B-4B3D-8F83-E29666D457CC}" type="presOf" srcId="{E7BB2C6D-88CB-435C-A7A7-C883F4E88570}" destId="{B0A9B087-1D8D-4016-AE1A-F05B5142B78D}" srcOrd="0" destOrd="0" presId="urn:microsoft.com/office/officeart/2005/8/layout/process2"/>
    <dgm:cxn modelId="{DD5F8E08-3AE6-4F73-8898-87D8F37B64AB}" type="presOf" srcId="{4D298485-2745-4D5B-899F-D835F9318FDE}" destId="{6040DFD4-E7C7-428F-95F1-7B950F86A6F7}" srcOrd="0" destOrd="0" presId="urn:microsoft.com/office/officeart/2005/8/layout/process2"/>
    <dgm:cxn modelId="{90C883F8-A7D3-4298-999C-5B574252A059}" type="presOf" srcId="{117E0B6E-3F7D-424C-BB4D-786DB46A14C7}" destId="{33A3EA6F-1005-41F3-9132-A1DBF7934EBC}" srcOrd="0" destOrd="0" presId="urn:microsoft.com/office/officeart/2005/8/layout/process2"/>
    <dgm:cxn modelId="{E520337D-A529-4AB5-A9AC-5E2E0276A0A7}" srcId="{E7BB2C6D-88CB-435C-A7A7-C883F4E88570}" destId="{9517A3A6-25A5-4A49-8761-16F37F07758E}" srcOrd="2" destOrd="0" parTransId="{11B5D104-450D-46D3-ABE3-4ECC3A0726E4}" sibTransId="{BB1639C2-7187-4D80-B047-8CBD94B6C37E}"/>
    <dgm:cxn modelId="{14187D37-6846-4436-B358-B970D4F2043C}" srcId="{E7BB2C6D-88CB-435C-A7A7-C883F4E88570}" destId="{C7D8C8F7-F5E7-4996-8291-D104D9589654}" srcOrd="0" destOrd="0" parTransId="{F308863A-D63A-4503-A86B-0A130A6E8216}" sibTransId="{117E0B6E-3F7D-424C-BB4D-786DB46A14C7}"/>
    <dgm:cxn modelId="{5F783CB9-C308-469D-B8E2-CCEE749F4391}" type="presParOf" srcId="{B0A9B087-1D8D-4016-AE1A-F05B5142B78D}" destId="{C291ED84-E531-40F6-8FA9-3328FBC77B87}" srcOrd="0" destOrd="0" presId="urn:microsoft.com/office/officeart/2005/8/layout/process2"/>
    <dgm:cxn modelId="{DEA01316-BC64-4233-A8C9-4ECEE08300CC}" type="presParOf" srcId="{B0A9B087-1D8D-4016-AE1A-F05B5142B78D}" destId="{33A3EA6F-1005-41F3-9132-A1DBF7934EBC}" srcOrd="1" destOrd="0" presId="urn:microsoft.com/office/officeart/2005/8/layout/process2"/>
    <dgm:cxn modelId="{75FADF60-B021-4C33-824D-29E6D7D9F1E1}" type="presParOf" srcId="{33A3EA6F-1005-41F3-9132-A1DBF7934EBC}" destId="{1E1096B9-885D-4475-8AA1-ADA75709A5FD}" srcOrd="0" destOrd="0" presId="urn:microsoft.com/office/officeart/2005/8/layout/process2"/>
    <dgm:cxn modelId="{B9C2960D-180C-45D4-9953-852730803F63}" type="presParOf" srcId="{B0A9B087-1D8D-4016-AE1A-F05B5142B78D}" destId="{1571DACE-655B-49A4-9A97-26796421545F}" srcOrd="2" destOrd="0" presId="urn:microsoft.com/office/officeart/2005/8/layout/process2"/>
    <dgm:cxn modelId="{CF2D4DEF-D7F5-4AD0-9C8C-8B84B383B5F1}" type="presParOf" srcId="{B0A9B087-1D8D-4016-AE1A-F05B5142B78D}" destId="{6040DFD4-E7C7-428F-95F1-7B950F86A6F7}" srcOrd="3" destOrd="0" presId="urn:microsoft.com/office/officeart/2005/8/layout/process2"/>
    <dgm:cxn modelId="{DE436D85-B3AA-4D64-BFA1-7138BB0B7565}" type="presParOf" srcId="{6040DFD4-E7C7-428F-95F1-7B950F86A6F7}" destId="{E145CA04-6545-47CE-B484-406A7171F6D9}" srcOrd="0" destOrd="0" presId="urn:microsoft.com/office/officeart/2005/8/layout/process2"/>
    <dgm:cxn modelId="{DDFCF918-BF29-4DC0-B848-7575B05F680A}" type="presParOf" srcId="{B0A9B087-1D8D-4016-AE1A-F05B5142B78D}" destId="{6AB194EF-0196-4536-96BD-D36C5CD3541E}" srcOrd="4" destOrd="0" presId="urn:microsoft.com/office/officeart/2005/8/layout/process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91ED84-E531-40F6-8FA9-3328FBC77B87}">
      <dsp:nvSpPr>
        <dsp:cNvPr id="0" name=""/>
        <dsp:cNvSpPr/>
      </dsp:nvSpPr>
      <dsp:spPr>
        <a:xfrm>
          <a:off x="0" y="0"/>
          <a:ext cx="6229775" cy="4152938"/>
        </a:xfrm>
        <a:prstGeom prst="roundRect">
          <a:avLst>
            <a:gd name="adj" fmla="val 10000"/>
          </a:avLst>
        </a:prstGeom>
        <a:gradFill rotWithShape="0">
          <a:gsLst>
            <a:gs pos="0">
              <a:schemeClr val="accent6">
                <a:alpha val="90000"/>
                <a:hueOff val="0"/>
                <a:satOff val="0"/>
                <a:lumOff val="0"/>
                <a:alphaOff val="0"/>
                <a:shade val="15000"/>
                <a:satMod val="180000"/>
              </a:schemeClr>
            </a:gs>
            <a:gs pos="50000">
              <a:schemeClr val="accent6">
                <a:alpha val="90000"/>
                <a:hueOff val="0"/>
                <a:satOff val="0"/>
                <a:lumOff val="0"/>
                <a:alphaOff val="0"/>
                <a:shade val="45000"/>
                <a:satMod val="170000"/>
              </a:schemeClr>
            </a:gs>
            <a:gs pos="70000">
              <a:schemeClr val="accent6">
                <a:alpha val="90000"/>
                <a:hueOff val="0"/>
                <a:satOff val="0"/>
                <a:lumOff val="0"/>
                <a:alphaOff val="0"/>
                <a:tint val="99000"/>
                <a:shade val="65000"/>
                <a:satMod val="155000"/>
              </a:schemeClr>
            </a:gs>
            <a:gs pos="100000">
              <a:schemeClr val="accent6">
                <a:alpha val="90000"/>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en-GB" sz="3600" b="1" u="sng" kern="1200" dirty="0" smtClean="0"/>
            <a:t>Starting point                   </a:t>
          </a:r>
          <a:r>
            <a:rPr lang="en-GB" sz="3600" kern="1200" dirty="0" smtClean="0"/>
            <a:t>Establish the levels of engagement in e learning, is there a correlation between engagement and assessment outcome, gain student feedback from previous intake</a:t>
          </a:r>
          <a:endParaRPr lang="en-GB" sz="3600" kern="1200" dirty="0"/>
        </a:p>
      </dsp:txBody>
      <dsp:txXfrm>
        <a:off x="121635" y="121635"/>
        <a:ext cx="5986505" cy="3909668"/>
      </dsp:txXfrm>
    </dsp:sp>
    <dsp:sp modelId="{33A3EA6F-1005-41F3-9132-A1DBF7934EBC}">
      <dsp:nvSpPr>
        <dsp:cNvPr id="0" name=""/>
        <dsp:cNvSpPr/>
      </dsp:nvSpPr>
      <dsp:spPr>
        <a:xfrm rot="5400000">
          <a:off x="2336211" y="4256761"/>
          <a:ext cx="1557351" cy="1868822"/>
        </a:xfrm>
        <a:prstGeom prst="rightArrow">
          <a:avLst>
            <a:gd name="adj1" fmla="val 60000"/>
            <a:gd name="adj2" fmla="val 50000"/>
          </a:avLst>
        </a:prstGeom>
        <a:gradFill rotWithShape="0">
          <a:gsLst>
            <a:gs pos="0">
              <a:schemeClr val="accent6">
                <a:shade val="90000"/>
                <a:hueOff val="0"/>
                <a:satOff val="0"/>
                <a:lumOff val="0"/>
                <a:alphaOff val="0"/>
                <a:shade val="15000"/>
                <a:satMod val="180000"/>
              </a:schemeClr>
            </a:gs>
            <a:gs pos="50000">
              <a:schemeClr val="accent6">
                <a:shade val="90000"/>
                <a:hueOff val="0"/>
                <a:satOff val="0"/>
                <a:lumOff val="0"/>
                <a:alphaOff val="0"/>
                <a:shade val="45000"/>
                <a:satMod val="170000"/>
              </a:schemeClr>
            </a:gs>
            <a:gs pos="70000">
              <a:schemeClr val="accent6">
                <a:shade val="90000"/>
                <a:hueOff val="0"/>
                <a:satOff val="0"/>
                <a:lumOff val="0"/>
                <a:alphaOff val="0"/>
                <a:tint val="99000"/>
                <a:shade val="65000"/>
                <a:satMod val="155000"/>
              </a:schemeClr>
            </a:gs>
            <a:gs pos="100000">
              <a:schemeClr val="accent6">
                <a:shade val="90000"/>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289050">
            <a:lnSpc>
              <a:spcPct val="90000"/>
            </a:lnSpc>
            <a:spcBef>
              <a:spcPct val="0"/>
            </a:spcBef>
            <a:spcAft>
              <a:spcPct val="35000"/>
            </a:spcAft>
          </a:pPr>
          <a:endParaRPr lang="en-GB" sz="2900" kern="1200"/>
        </a:p>
      </dsp:txBody>
      <dsp:txXfrm rot="-5400000">
        <a:off x="2554240" y="4412497"/>
        <a:ext cx="1121294" cy="1090146"/>
      </dsp:txXfrm>
    </dsp:sp>
    <dsp:sp modelId="{1571DACE-655B-49A4-9A97-26796421545F}">
      <dsp:nvSpPr>
        <dsp:cNvPr id="0" name=""/>
        <dsp:cNvSpPr/>
      </dsp:nvSpPr>
      <dsp:spPr>
        <a:xfrm>
          <a:off x="0" y="6229407"/>
          <a:ext cx="6229775" cy="4152938"/>
        </a:xfrm>
        <a:prstGeom prst="roundRect">
          <a:avLst>
            <a:gd name="adj" fmla="val 10000"/>
          </a:avLst>
        </a:prstGeom>
        <a:gradFill rotWithShape="0">
          <a:gsLst>
            <a:gs pos="0">
              <a:schemeClr val="accent6">
                <a:alpha val="90000"/>
                <a:hueOff val="0"/>
                <a:satOff val="0"/>
                <a:lumOff val="0"/>
                <a:alphaOff val="-20000"/>
                <a:shade val="15000"/>
                <a:satMod val="180000"/>
              </a:schemeClr>
            </a:gs>
            <a:gs pos="50000">
              <a:schemeClr val="accent6">
                <a:alpha val="90000"/>
                <a:hueOff val="0"/>
                <a:satOff val="0"/>
                <a:lumOff val="0"/>
                <a:alphaOff val="-20000"/>
                <a:shade val="45000"/>
                <a:satMod val="170000"/>
              </a:schemeClr>
            </a:gs>
            <a:gs pos="70000">
              <a:schemeClr val="accent6">
                <a:alpha val="90000"/>
                <a:hueOff val="0"/>
                <a:satOff val="0"/>
                <a:lumOff val="0"/>
                <a:alphaOff val="-20000"/>
                <a:tint val="99000"/>
                <a:shade val="65000"/>
                <a:satMod val="155000"/>
              </a:schemeClr>
            </a:gs>
            <a:gs pos="100000">
              <a:schemeClr val="accent6">
                <a:alpha val="90000"/>
                <a:hueOff val="0"/>
                <a:satOff val="0"/>
                <a:lumOff val="0"/>
                <a:alphaOff val="-2000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en-GB" sz="3600" b="1" u="sng" kern="1200" dirty="0" smtClean="0"/>
            <a:t>Intervention</a:t>
          </a:r>
        </a:p>
        <a:p>
          <a:pPr lvl="0" algn="ctr" defTabSz="1600200">
            <a:lnSpc>
              <a:spcPct val="90000"/>
            </a:lnSpc>
            <a:spcBef>
              <a:spcPct val="0"/>
            </a:spcBef>
            <a:spcAft>
              <a:spcPct val="35000"/>
            </a:spcAft>
          </a:pPr>
          <a:r>
            <a:rPr lang="en-GB" sz="3600" kern="1200" dirty="0" smtClean="0"/>
            <a:t>Move e learning to early in semester, make it mandatory, discuss importance of engagement in relation to assessment marks to students</a:t>
          </a:r>
          <a:endParaRPr lang="en-GB" sz="3600" kern="1200" dirty="0"/>
        </a:p>
      </dsp:txBody>
      <dsp:txXfrm>
        <a:off x="121635" y="6351042"/>
        <a:ext cx="5986505" cy="3909668"/>
      </dsp:txXfrm>
    </dsp:sp>
    <dsp:sp modelId="{6040DFD4-E7C7-428F-95F1-7B950F86A6F7}">
      <dsp:nvSpPr>
        <dsp:cNvPr id="0" name=""/>
        <dsp:cNvSpPr/>
      </dsp:nvSpPr>
      <dsp:spPr>
        <a:xfrm rot="5400000">
          <a:off x="2336211" y="10486169"/>
          <a:ext cx="1557351" cy="1868822"/>
        </a:xfrm>
        <a:prstGeom prst="rightArrow">
          <a:avLst>
            <a:gd name="adj1" fmla="val 60000"/>
            <a:gd name="adj2" fmla="val 50000"/>
          </a:avLst>
        </a:prstGeom>
        <a:gradFill rotWithShape="0">
          <a:gsLst>
            <a:gs pos="0">
              <a:schemeClr val="accent6">
                <a:shade val="90000"/>
                <a:hueOff val="-394973"/>
                <a:satOff val="-22731"/>
                <a:lumOff val="38222"/>
                <a:alphaOff val="0"/>
                <a:shade val="15000"/>
                <a:satMod val="180000"/>
              </a:schemeClr>
            </a:gs>
            <a:gs pos="50000">
              <a:schemeClr val="accent6">
                <a:shade val="90000"/>
                <a:hueOff val="-394973"/>
                <a:satOff val="-22731"/>
                <a:lumOff val="38222"/>
                <a:alphaOff val="0"/>
                <a:shade val="45000"/>
                <a:satMod val="170000"/>
              </a:schemeClr>
            </a:gs>
            <a:gs pos="70000">
              <a:schemeClr val="accent6">
                <a:shade val="90000"/>
                <a:hueOff val="-394973"/>
                <a:satOff val="-22731"/>
                <a:lumOff val="38222"/>
                <a:alphaOff val="0"/>
                <a:tint val="99000"/>
                <a:shade val="65000"/>
                <a:satMod val="155000"/>
              </a:schemeClr>
            </a:gs>
            <a:gs pos="100000">
              <a:schemeClr val="accent6">
                <a:shade val="90000"/>
                <a:hueOff val="-394973"/>
                <a:satOff val="-22731"/>
                <a:lumOff val="38222"/>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289050">
            <a:lnSpc>
              <a:spcPct val="90000"/>
            </a:lnSpc>
            <a:spcBef>
              <a:spcPct val="0"/>
            </a:spcBef>
            <a:spcAft>
              <a:spcPct val="35000"/>
            </a:spcAft>
          </a:pPr>
          <a:endParaRPr lang="en-GB" sz="2900" kern="1200"/>
        </a:p>
      </dsp:txBody>
      <dsp:txXfrm rot="-5400000">
        <a:off x="2554240" y="10641905"/>
        <a:ext cx="1121294" cy="1090146"/>
      </dsp:txXfrm>
    </dsp:sp>
    <dsp:sp modelId="{6AB194EF-0196-4536-96BD-D36C5CD3541E}">
      <dsp:nvSpPr>
        <dsp:cNvPr id="0" name=""/>
        <dsp:cNvSpPr/>
      </dsp:nvSpPr>
      <dsp:spPr>
        <a:xfrm>
          <a:off x="0" y="12458814"/>
          <a:ext cx="6229775" cy="4152938"/>
        </a:xfrm>
        <a:prstGeom prst="roundRect">
          <a:avLst>
            <a:gd name="adj" fmla="val 10000"/>
          </a:avLst>
        </a:prstGeom>
        <a:gradFill rotWithShape="0">
          <a:gsLst>
            <a:gs pos="0">
              <a:schemeClr val="accent6">
                <a:alpha val="90000"/>
                <a:hueOff val="0"/>
                <a:satOff val="0"/>
                <a:lumOff val="0"/>
                <a:alphaOff val="-40000"/>
                <a:shade val="15000"/>
                <a:satMod val="180000"/>
              </a:schemeClr>
            </a:gs>
            <a:gs pos="50000">
              <a:schemeClr val="accent6">
                <a:alpha val="90000"/>
                <a:hueOff val="0"/>
                <a:satOff val="0"/>
                <a:lumOff val="0"/>
                <a:alphaOff val="-40000"/>
                <a:shade val="45000"/>
                <a:satMod val="170000"/>
              </a:schemeClr>
            </a:gs>
            <a:gs pos="70000">
              <a:schemeClr val="accent6">
                <a:alpha val="90000"/>
                <a:hueOff val="0"/>
                <a:satOff val="0"/>
                <a:lumOff val="0"/>
                <a:alphaOff val="-40000"/>
                <a:tint val="99000"/>
                <a:shade val="65000"/>
                <a:satMod val="155000"/>
              </a:schemeClr>
            </a:gs>
            <a:gs pos="100000">
              <a:schemeClr val="accent6">
                <a:alpha val="90000"/>
                <a:hueOff val="0"/>
                <a:satOff val="0"/>
                <a:lumOff val="0"/>
                <a:alphaOff val="-4000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en-GB" sz="3600" b="1" u="sng" kern="1200" dirty="0" smtClean="0"/>
            <a:t>Outcome </a:t>
          </a:r>
          <a:r>
            <a:rPr lang="en-GB" sz="3600" b="0" u="none" kern="1200" dirty="0" smtClean="0"/>
            <a:t>                               Lower levels of engagement however summative assessment marks higher in latest cohort, students did not like the module so early in the semester</a:t>
          </a:r>
          <a:endParaRPr lang="en-GB" sz="3600" b="1" u="sng" kern="1200" dirty="0"/>
        </a:p>
      </dsp:txBody>
      <dsp:txXfrm>
        <a:off x="121635" y="12580449"/>
        <a:ext cx="5986505" cy="3909668"/>
      </dsp:txXfrm>
    </dsp:sp>
  </dsp:spTree>
</dsp:drawing>
</file>

<file path=ppt/diagrams/layout1.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79484" y="0"/>
            <a:ext cx="3962400" cy="342900"/>
          </a:xfrm>
          <a:prstGeom prst="rect">
            <a:avLst/>
          </a:prstGeom>
        </p:spPr>
        <p:txBody>
          <a:bodyPr vert="horz" lIns="91440" tIns="45720" rIns="91440" bIns="45720" rtlCol="0"/>
          <a:lstStyle>
            <a:lvl1pPr algn="r">
              <a:defRPr sz="1200"/>
            </a:lvl1pPr>
          </a:lstStyle>
          <a:p>
            <a:fld id="{415808CB-A555-41AE-A369-0D7698FF9310}" type="datetimeFigureOut">
              <a:rPr lang="en-US" smtClean="0"/>
              <a:t>6/11/2015</a:t>
            </a:fld>
            <a:endParaRPr lang="en-US"/>
          </a:p>
        </p:txBody>
      </p:sp>
      <p:sp>
        <p:nvSpPr>
          <p:cNvPr id="4" name="Slide Image Placeholder 3"/>
          <p:cNvSpPr>
            <a:spLocks noGrp="1" noRot="1" noChangeAspect="1"/>
          </p:cNvSpPr>
          <p:nvPr>
            <p:ph type="sldImg" idx="2"/>
          </p:nvPr>
        </p:nvSpPr>
        <p:spPr>
          <a:xfrm>
            <a:off x="2751138" y="514350"/>
            <a:ext cx="3641725"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a:defRPr sz="1200"/>
            </a:lvl1pPr>
          </a:lstStyle>
          <a:p>
            <a:fld id="{A79BD964-ADA3-4B54-B88C-EE740755B830}" type="slidenum">
              <a:rPr lang="en-US" smtClean="0"/>
              <a:t>‹#›</a:t>
            </a:fld>
            <a:endParaRPr lang="en-US"/>
          </a:p>
        </p:txBody>
      </p:sp>
    </p:spTree>
    <p:extLst>
      <p:ext uri="{BB962C8B-B14F-4D97-AF65-F5344CB8AC3E}">
        <p14:creationId xmlns:p14="http://schemas.microsoft.com/office/powerpoint/2010/main" val="3265293363"/>
      </p:ext>
    </p:extLst>
  </p:cSld>
  <p:clrMap bg1="lt1" tx1="dk1" bg2="lt2" tx2="dk2" accent1="accent1" accent2="accent2" accent3="accent3" accent4="accent4" accent5="accent5" accent6="accent6" hlink="hlink" folHlink="folHlink"/>
  <p:notesStyle>
    <a:lvl1pPr marL="0" algn="l" defTabSz="2951198" rtl="0" eaLnBrk="1" latinLnBrk="0" hangingPunct="1">
      <a:defRPr sz="3874" kern="1200">
        <a:solidFill>
          <a:schemeClr val="tx1"/>
        </a:solidFill>
        <a:latin typeface="+mn-lt"/>
        <a:ea typeface="+mn-ea"/>
        <a:cs typeface="+mn-cs"/>
      </a:defRPr>
    </a:lvl1pPr>
    <a:lvl2pPr marL="1475597" algn="l" defTabSz="2951198" rtl="0" eaLnBrk="1" latinLnBrk="0" hangingPunct="1">
      <a:defRPr sz="3874" kern="1200">
        <a:solidFill>
          <a:schemeClr val="tx1"/>
        </a:solidFill>
        <a:latin typeface="+mn-lt"/>
        <a:ea typeface="+mn-ea"/>
        <a:cs typeface="+mn-cs"/>
      </a:defRPr>
    </a:lvl2pPr>
    <a:lvl3pPr marL="2951198" algn="l" defTabSz="2951198" rtl="0" eaLnBrk="1" latinLnBrk="0" hangingPunct="1">
      <a:defRPr sz="3874" kern="1200">
        <a:solidFill>
          <a:schemeClr val="tx1"/>
        </a:solidFill>
        <a:latin typeface="+mn-lt"/>
        <a:ea typeface="+mn-ea"/>
        <a:cs typeface="+mn-cs"/>
      </a:defRPr>
    </a:lvl3pPr>
    <a:lvl4pPr marL="4426795" algn="l" defTabSz="2951198" rtl="0" eaLnBrk="1" latinLnBrk="0" hangingPunct="1">
      <a:defRPr sz="3874" kern="1200">
        <a:solidFill>
          <a:schemeClr val="tx1"/>
        </a:solidFill>
        <a:latin typeface="+mn-lt"/>
        <a:ea typeface="+mn-ea"/>
        <a:cs typeface="+mn-cs"/>
      </a:defRPr>
    </a:lvl4pPr>
    <a:lvl5pPr marL="5902396" algn="l" defTabSz="2951198" rtl="0" eaLnBrk="1" latinLnBrk="0" hangingPunct="1">
      <a:defRPr sz="3874" kern="1200">
        <a:solidFill>
          <a:schemeClr val="tx1"/>
        </a:solidFill>
        <a:latin typeface="+mn-lt"/>
        <a:ea typeface="+mn-ea"/>
        <a:cs typeface="+mn-cs"/>
      </a:defRPr>
    </a:lvl5pPr>
    <a:lvl6pPr marL="7377993" algn="l" defTabSz="2951198" rtl="0" eaLnBrk="1" latinLnBrk="0" hangingPunct="1">
      <a:defRPr sz="3874" kern="1200">
        <a:solidFill>
          <a:schemeClr val="tx1"/>
        </a:solidFill>
        <a:latin typeface="+mn-lt"/>
        <a:ea typeface="+mn-ea"/>
        <a:cs typeface="+mn-cs"/>
      </a:defRPr>
    </a:lvl6pPr>
    <a:lvl7pPr marL="8853594" algn="l" defTabSz="2951198" rtl="0" eaLnBrk="1" latinLnBrk="0" hangingPunct="1">
      <a:defRPr sz="3874" kern="1200">
        <a:solidFill>
          <a:schemeClr val="tx1"/>
        </a:solidFill>
        <a:latin typeface="+mn-lt"/>
        <a:ea typeface="+mn-ea"/>
        <a:cs typeface="+mn-cs"/>
      </a:defRPr>
    </a:lvl7pPr>
    <a:lvl8pPr marL="10329191" algn="l" defTabSz="2951198" rtl="0" eaLnBrk="1" latinLnBrk="0" hangingPunct="1">
      <a:defRPr sz="3874" kern="1200">
        <a:solidFill>
          <a:schemeClr val="tx1"/>
        </a:solidFill>
        <a:latin typeface="+mn-lt"/>
        <a:ea typeface="+mn-ea"/>
        <a:cs typeface="+mn-cs"/>
      </a:defRPr>
    </a:lvl8pPr>
    <a:lvl9pPr marL="11804791" algn="l" defTabSz="2951198" rtl="0" eaLnBrk="1" latinLnBrk="0" hangingPunct="1">
      <a:defRPr sz="3874"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751138" y="514350"/>
            <a:ext cx="3641725"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6/11/2015 11:11 AM</a:t>
            </a:fld>
            <a:endParaRPr lang="en-US" dirty="0"/>
          </a:p>
        </p:txBody>
      </p:sp>
      <p:sp>
        <p:nvSpPr>
          <p:cNvPr id="6" name="Footer Placeholder 5"/>
          <p:cNvSpPr>
            <a:spLocks noGrp="1"/>
          </p:cNvSpPr>
          <p:nvPr>
            <p:ph type="ftr" sz="quarter" idx="12"/>
          </p:nvPr>
        </p:nvSpPr>
        <p:spPr>
          <a:xfrm>
            <a:off x="0" y="6513910"/>
            <a:ext cx="8229600" cy="342900"/>
          </a:xfrm>
        </p:spPr>
        <p:txBody>
          <a:body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8229599" y="6513910"/>
            <a:ext cx="912284" cy="3429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426874478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417817" y="5939897"/>
            <a:ext cx="25434334" cy="4750342"/>
          </a:xfrm>
        </p:spPr>
        <p:txBody>
          <a:bodyPr>
            <a:noAutofit/>
          </a:bodyPr>
          <a:lstStyle>
            <a:lvl1pPr>
              <a:lnSpc>
                <a:spcPct val="90000"/>
              </a:lnSpc>
              <a:defRPr sz="16838"/>
            </a:lvl1pPr>
          </a:lstStyle>
          <a:p>
            <a:r>
              <a:rPr lang="en-US" smtClean="0"/>
              <a:t>Click to edit Master title style</a:t>
            </a:r>
            <a:endParaRPr lang="en-US" dirty="0"/>
          </a:p>
        </p:txBody>
      </p:sp>
      <p:sp>
        <p:nvSpPr>
          <p:cNvPr id="3" name="Subtitle 2"/>
          <p:cNvSpPr>
            <a:spLocks noGrp="1"/>
          </p:cNvSpPr>
          <p:nvPr>
            <p:ph type="subTitle" idx="1"/>
          </p:nvPr>
        </p:nvSpPr>
        <p:spPr>
          <a:xfrm>
            <a:off x="2417814" y="13547919"/>
            <a:ext cx="25434334" cy="1439497"/>
          </a:xfrm>
        </p:spPr>
        <p:txBody>
          <a:bodyPr>
            <a:noAutofit/>
          </a:bodyPr>
          <a:lstStyle>
            <a:lvl1pPr marL="0" indent="0" algn="l">
              <a:lnSpc>
                <a:spcPct val="90000"/>
              </a:lnSpc>
              <a:spcBef>
                <a:spcPts val="0"/>
              </a:spcBef>
              <a:buNone/>
              <a:defRPr>
                <a:solidFill>
                  <a:schemeClr val="tx1">
                    <a:tint val="75000"/>
                  </a:schemeClr>
                </a:solidFill>
              </a:defRPr>
            </a:lvl1pPr>
            <a:lvl2pPr marL="1425539" indent="0" algn="ctr">
              <a:buNone/>
              <a:defRPr>
                <a:solidFill>
                  <a:schemeClr val="tx1">
                    <a:tint val="75000"/>
                  </a:schemeClr>
                </a:solidFill>
              </a:defRPr>
            </a:lvl2pPr>
            <a:lvl3pPr marL="2851075" indent="0" algn="ctr">
              <a:buNone/>
              <a:defRPr>
                <a:solidFill>
                  <a:schemeClr val="tx1">
                    <a:tint val="75000"/>
                  </a:schemeClr>
                </a:solidFill>
              </a:defRPr>
            </a:lvl3pPr>
            <a:lvl4pPr marL="4276614" indent="0" algn="ctr">
              <a:buNone/>
              <a:defRPr>
                <a:solidFill>
                  <a:schemeClr val="tx1">
                    <a:tint val="75000"/>
                  </a:schemeClr>
                </a:solidFill>
              </a:defRPr>
            </a:lvl4pPr>
            <a:lvl5pPr marL="5702154" indent="0" algn="ctr">
              <a:buNone/>
              <a:defRPr>
                <a:solidFill>
                  <a:schemeClr val="tx1">
                    <a:tint val="75000"/>
                  </a:schemeClr>
                </a:solidFill>
              </a:defRPr>
            </a:lvl5pPr>
            <a:lvl6pPr marL="7127693" indent="0" algn="ctr">
              <a:buNone/>
              <a:defRPr>
                <a:solidFill>
                  <a:schemeClr val="tx1">
                    <a:tint val="75000"/>
                  </a:schemeClr>
                </a:solidFill>
              </a:defRPr>
            </a:lvl6pPr>
            <a:lvl7pPr marL="8553229" indent="0" algn="ctr">
              <a:buNone/>
              <a:defRPr>
                <a:solidFill>
                  <a:schemeClr val="tx1">
                    <a:tint val="75000"/>
                  </a:schemeClr>
                </a:solidFill>
              </a:defRPr>
            </a:lvl7pPr>
            <a:lvl8pPr marL="9978768" indent="0" algn="ctr">
              <a:buNone/>
              <a:defRPr>
                <a:solidFill>
                  <a:schemeClr val="tx1">
                    <a:tint val="75000"/>
                  </a:schemeClr>
                </a:solidFill>
              </a:defRPr>
            </a:lvl8pPr>
            <a:lvl9pPr marL="11404307" indent="0" algn="ctr">
              <a:buNone/>
              <a:defRPr>
                <a:solidFill>
                  <a:schemeClr val="tx1">
                    <a:tint val="75000"/>
                  </a:schemeClr>
                </a:solidFill>
              </a:defRPr>
            </a:lvl9pPr>
          </a:lstStyle>
          <a:p>
            <a:r>
              <a:rPr lang="en-US" smtClean="0"/>
              <a:t>Click to edit Master subtitle style</a:t>
            </a:r>
            <a:endParaRPr lang="en-US" dirty="0"/>
          </a:p>
        </p:txBody>
      </p:sp>
      <p:pic>
        <p:nvPicPr>
          <p:cNvPr id="4" name="Picture 3" descr="Swirl.png"/>
          <p:cNvPicPr>
            <a:picLocks noChangeAspect="1"/>
          </p:cNvPicPr>
          <p:nvPr userDrawn="1"/>
        </p:nvPicPr>
        <p:blipFill>
          <a:blip r:embed="rId3"/>
          <a:stretch>
            <a:fillRect/>
          </a:stretch>
        </p:blipFill>
        <p:spPr>
          <a:xfrm>
            <a:off x="0" y="2844035"/>
            <a:ext cx="30275213" cy="9986140"/>
          </a:xfrm>
          <a:prstGeom prst="rect">
            <a:avLst/>
          </a:prstGeom>
        </p:spPr>
      </p:pic>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1261467" y="4401302"/>
            <a:ext cx="27752279" cy="6660070"/>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1261467" y="4401302"/>
            <a:ext cx="27752279" cy="6660070"/>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5" y="19453160"/>
            <a:ext cx="30275216" cy="1930466"/>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pic>
        <p:nvPicPr>
          <p:cNvPr id="5" name="Picture 4" descr="Swirl.png"/>
          <p:cNvPicPr>
            <a:picLocks noChangeAspect="1"/>
          </p:cNvPicPr>
          <p:nvPr userDrawn="1"/>
        </p:nvPicPr>
        <p:blipFill>
          <a:blip r:embed="rId3"/>
          <a:stretch>
            <a:fillRect/>
          </a:stretch>
        </p:blipFill>
        <p:spPr>
          <a:xfrm>
            <a:off x="0" y="3563938"/>
            <a:ext cx="30275213" cy="9986140"/>
          </a:xfrm>
          <a:prstGeom prst="rect">
            <a:avLst/>
          </a:prstGeom>
        </p:spPr>
      </p:pic>
      <p:sp>
        <p:nvSpPr>
          <p:cNvPr id="2" name="Title 1"/>
          <p:cNvSpPr>
            <a:spLocks noGrp="1"/>
          </p:cNvSpPr>
          <p:nvPr>
            <p:ph type="ctrTitle"/>
          </p:nvPr>
        </p:nvSpPr>
        <p:spPr>
          <a:xfrm>
            <a:off x="4533399" y="2026128"/>
            <a:ext cx="23319622" cy="4750339"/>
          </a:xfrm>
        </p:spPr>
        <p:txBody>
          <a:bodyPr anchor="ctr" anchorCtr="0">
            <a:noAutofit/>
          </a:bodyPr>
          <a:lstStyle>
            <a:lvl1pPr>
              <a:lnSpc>
                <a:spcPct val="90000"/>
              </a:lnSpc>
              <a:defRPr sz="16838"/>
            </a:lvl1pPr>
          </a:lstStyle>
          <a:p>
            <a:r>
              <a:rPr lang="en-US" smtClean="0"/>
              <a:t>Click to edit Master title style</a:t>
            </a:r>
            <a:endParaRPr lang="en-US" dirty="0"/>
          </a:p>
        </p:txBody>
      </p:sp>
      <p:sp>
        <p:nvSpPr>
          <p:cNvPr id="3" name="Subtitle 2"/>
          <p:cNvSpPr>
            <a:spLocks noGrp="1"/>
          </p:cNvSpPr>
          <p:nvPr>
            <p:ph type="subTitle" idx="1"/>
          </p:nvPr>
        </p:nvSpPr>
        <p:spPr>
          <a:xfrm>
            <a:off x="4532524" y="13547919"/>
            <a:ext cx="23319622" cy="1439497"/>
          </a:xfrm>
        </p:spPr>
        <p:txBody>
          <a:bodyPr>
            <a:noAutofit/>
          </a:bodyPr>
          <a:lstStyle>
            <a:lvl1pPr marL="0" indent="0" algn="l">
              <a:lnSpc>
                <a:spcPct val="90000"/>
              </a:lnSpc>
              <a:spcBef>
                <a:spcPts val="0"/>
              </a:spcBef>
              <a:buNone/>
              <a:defRPr>
                <a:solidFill>
                  <a:schemeClr val="tx1">
                    <a:tint val="75000"/>
                  </a:schemeClr>
                </a:solidFill>
              </a:defRPr>
            </a:lvl1pPr>
            <a:lvl2pPr marL="1425539" indent="0" algn="ctr">
              <a:buNone/>
              <a:defRPr>
                <a:solidFill>
                  <a:schemeClr val="tx1">
                    <a:tint val="75000"/>
                  </a:schemeClr>
                </a:solidFill>
              </a:defRPr>
            </a:lvl2pPr>
            <a:lvl3pPr marL="2851075" indent="0" algn="ctr">
              <a:buNone/>
              <a:defRPr>
                <a:solidFill>
                  <a:schemeClr val="tx1">
                    <a:tint val="75000"/>
                  </a:schemeClr>
                </a:solidFill>
              </a:defRPr>
            </a:lvl3pPr>
            <a:lvl4pPr marL="4276614" indent="0" algn="ctr">
              <a:buNone/>
              <a:defRPr>
                <a:solidFill>
                  <a:schemeClr val="tx1">
                    <a:tint val="75000"/>
                  </a:schemeClr>
                </a:solidFill>
              </a:defRPr>
            </a:lvl4pPr>
            <a:lvl5pPr marL="5702154" indent="0" algn="ctr">
              <a:buNone/>
              <a:defRPr>
                <a:solidFill>
                  <a:schemeClr val="tx1">
                    <a:tint val="75000"/>
                  </a:schemeClr>
                </a:solidFill>
              </a:defRPr>
            </a:lvl5pPr>
            <a:lvl6pPr marL="7127693" indent="0" algn="ctr">
              <a:buNone/>
              <a:defRPr>
                <a:solidFill>
                  <a:schemeClr val="tx1">
                    <a:tint val="75000"/>
                  </a:schemeClr>
                </a:solidFill>
              </a:defRPr>
            </a:lvl6pPr>
            <a:lvl7pPr marL="8553229" indent="0" algn="ctr">
              <a:buNone/>
              <a:defRPr>
                <a:solidFill>
                  <a:schemeClr val="tx1">
                    <a:tint val="75000"/>
                  </a:schemeClr>
                </a:solidFill>
              </a:defRPr>
            </a:lvl7pPr>
            <a:lvl8pPr marL="9978768" indent="0" algn="ctr">
              <a:buNone/>
              <a:defRPr>
                <a:solidFill>
                  <a:schemeClr val="tx1">
                    <a:tint val="75000"/>
                  </a:schemeClr>
                </a:solidFill>
              </a:defRPr>
            </a:lvl8pPr>
            <a:lvl9pPr marL="11404307"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2390659" y="7345671"/>
            <a:ext cx="25461487" cy="4318488"/>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31181" b="1" i="1" u="none" strike="noStrike" kern="1200" cap="none" spc="-200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2391533" y="5939897"/>
            <a:ext cx="26622216" cy="6573700"/>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pic>
        <p:nvPicPr>
          <p:cNvPr id="5" name="Picture 4" descr="Swirl.png"/>
          <p:cNvPicPr>
            <a:picLocks noChangeAspect="1"/>
          </p:cNvPicPr>
          <p:nvPr userDrawn="1"/>
        </p:nvPicPr>
        <p:blipFill>
          <a:blip r:embed="rId3"/>
          <a:stretch>
            <a:fillRect/>
          </a:stretch>
        </p:blipFill>
        <p:spPr>
          <a:xfrm>
            <a:off x="0" y="3563938"/>
            <a:ext cx="30275213" cy="9986140"/>
          </a:xfrm>
          <a:prstGeom prst="rect">
            <a:avLst/>
          </a:prstGeom>
        </p:spPr>
      </p:pic>
      <p:sp>
        <p:nvSpPr>
          <p:cNvPr id="2" name="Title 1"/>
          <p:cNvSpPr>
            <a:spLocks noGrp="1"/>
          </p:cNvSpPr>
          <p:nvPr>
            <p:ph type="ctrTitle"/>
          </p:nvPr>
        </p:nvSpPr>
        <p:spPr>
          <a:xfrm>
            <a:off x="4533399" y="2026128"/>
            <a:ext cx="23319622" cy="4750339"/>
          </a:xfrm>
        </p:spPr>
        <p:txBody>
          <a:bodyPr anchor="ctr" anchorCtr="0">
            <a:noAutofit/>
          </a:bodyPr>
          <a:lstStyle>
            <a:lvl1pPr>
              <a:lnSpc>
                <a:spcPct val="90000"/>
              </a:lnSpc>
              <a:defRPr sz="16838"/>
            </a:lvl1pPr>
          </a:lstStyle>
          <a:p>
            <a:r>
              <a:rPr lang="en-US" smtClean="0"/>
              <a:t>Click to edit Master title style</a:t>
            </a:r>
            <a:endParaRPr lang="en-US" dirty="0"/>
          </a:p>
        </p:txBody>
      </p:sp>
      <p:sp>
        <p:nvSpPr>
          <p:cNvPr id="3" name="Subtitle 2"/>
          <p:cNvSpPr>
            <a:spLocks noGrp="1"/>
          </p:cNvSpPr>
          <p:nvPr>
            <p:ph type="subTitle" idx="1"/>
          </p:nvPr>
        </p:nvSpPr>
        <p:spPr>
          <a:xfrm>
            <a:off x="4532524" y="13547919"/>
            <a:ext cx="23319622" cy="1439497"/>
          </a:xfrm>
        </p:spPr>
        <p:txBody>
          <a:bodyPr>
            <a:noAutofit/>
          </a:bodyPr>
          <a:lstStyle>
            <a:lvl1pPr marL="0" indent="0" algn="l">
              <a:lnSpc>
                <a:spcPct val="90000"/>
              </a:lnSpc>
              <a:spcBef>
                <a:spcPts val="0"/>
              </a:spcBef>
              <a:buNone/>
              <a:defRPr>
                <a:solidFill>
                  <a:schemeClr val="tx1">
                    <a:tint val="75000"/>
                  </a:schemeClr>
                </a:solidFill>
              </a:defRPr>
            </a:lvl1pPr>
            <a:lvl2pPr marL="1425539" indent="0" algn="ctr">
              <a:buNone/>
              <a:defRPr>
                <a:solidFill>
                  <a:schemeClr val="tx1">
                    <a:tint val="75000"/>
                  </a:schemeClr>
                </a:solidFill>
              </a:defRPr>
            </a:lvl2pPr>
            <a:lvl3pPr marL="2851075" indent="0" algn="ctr">
              <a:buNone/>
              <a:defRPr>
                <a:solidFill>
                  <a:schemeClr val="tx1">
                    <a:tint val="75000"/>
                  </a:schemeClr>
                </a:solidFill>
              </a:defRPr>
            </a:lvl3pPr>
            <a:lvl4pPr marL="4276614" indent="0" algn="ctr">
              <a:buNone/>
              <a:defRPr>
                <a:solidFill>
                  <a:schemeClr val="tx1">
                    <a:tint val="75000"/>
                  </a:schemeClr>
                </a:solidFill>
              </a:defRPr>
            </a:lvl4pPr>
            <a:lvl5pPr marL="5702154" indent="0" algn="ctr">
              <a:buNone/>
              <a:defRPr>
                <a:solidFill>
                  <a:schemeClr val="tx1">
                    <a:tint val="75000"/>
                  </a:schemeClr>
                </a:solidFill>
              </a:defRPr>
            </a:lvl5pPr>
            <a:lvl6pPr marL="7127693" indent="0" algn="ctr">
              <a:buNone/>
              <a:defRPr>
                <a:solidFill>
                  <a:schemeClr val="tx1">
                    <a:tint val="75000"/>
                  </a:schemeClr>
                </a:solidFill>
              </a:defRPr>
            </a:lvl6pPr>
            <a:lvl7pPr marL="8553229" indent="0" algn="ctr">
              <a:buNone/>
              <a:defRPr>
                <a:solidFill>
                  <a:schemeClr val="tx1">
                    <a:tint val="75000"/>
                  </a:schemeClr>
                </a:solidFill>
              </a:defRPr>
            </a:lvl7pPr>
            <a:lvl8pPr marL="9978768" indent="0" algn="ctr">
              <a:buNone/>
              <a:defRPr>
                <a:solidFill>
                  <a:schemeClr val="tx1">
                    <a:tint val="75000"/>
                  </a:schemeClr>
                </a:solidFill>
              </a:defRPr>
            </a:lvl8pPr>
            <a:lvl9pPr marL="11404307"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2390659" y="7345671"/>
            <a:ext cx="25461487" cy="4318488"/>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31181" b="1" i="1" u="none" strike="noStrike" kern="1200" cap="none" spc="-200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1261467" y="4401299"/>
            <a:ext cx="27752279" cy="6660070"/>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1261467" y="4405424"/>
            <a:ext cx="27752279" cy="6660070"/>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261467" y="4401301"/>
            <a:ext cx="13623846" cy="6640878"/>
          </a:xfrm>
        </p:spPr>
        <p:txBody>
          <a:bodyPr/>
          <a:lstStyle>
            <a:lvl1pPr marL="1060079" indent="-1060079">
              <a:lnSpc>
                <a:spcPct val="90000"/>
              </a:lnSpc>
              <a:defRPr sz="8731"/>
            </a:lvl1pPr>
            <a:lvl2pPr marL="2099535" indent="-1014705">
              <a:lnSpc>
                <a:spcPct val="90000"/>
              </a:lnSpc>
              <a:defRPr sz="7483"/>
            </a:lvl2pPr>
            <a:lvl3pPr marL="2973997" indent="-899210">
              <a:lnSpc>
                <a:spcPct val="90000"/>
              </a:lnSpc>
              <a:defRPr sz="6236"/>
            </a:lvl3pPr>
            <a:lvl4pPr marL="3827836" indent="-853839">
              <a:lnSpc>
                <a:spcPct val="90000"/>
              </a:lnSpc>
              <a:defRPr sz="5613"/>
            </a:lvl4pPr>
            <a:lvl5pPr marL="4727046" indent="-874462">
              <a:lnSpc>
                <a:spcPct val="90000"/>
              </a:lnSpc>
              <a:defRPr sz="5613"/>
            </a:lvl5pPr>
            <a:lvl6pPr>
              <a:defRPr sz="5613"/>
            </a:lvl6pPr>
            <a:lvl7pPr>
              <a:defRPr sz="5613"/>
            </a:lvl7pPr>
            <a:lvl8pPr>
              <a:defRPr sz="5613"/>
            </a:lvl8pPr>
            <a:lvl9pPr>
              <a:defRPr sz="5613"/>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15389900" y="4401301"/>
            <a:ext cx="13623846" cy="6640878"/>
          </a:xfrm>
        </p:spPr>
        <p:txBody>
          <a:bodyPr/>
          <a:lstStyle>
            <a:lvl1pPr marL="1084831" indent="-1084831">
              <a:lnSpc>
                <a:spcPct val="90000"/>
              </a:lnSpc>
              <a:defRPr sz="8731"/>
            </a:lvl1pPr>
            <a:lvl2pPr marL="2099535" indent="-1060079">
              <a:lnSpc>
                <a:spcPct val="90000"/>
              </a:lnSpc>
              <a:defRPr sz="7483"/>
            </a:lvl2pPr>
            <a:lvl3pPr marL="2998745" indent="-944585">
              <a:lnSpc>
                <a:spcPct val="90000"/>
              </a:lnSpc>
              <a:defRPr sz="6236"/>
            </a:lvl3pPr>
            <a:lvl4pPr marL="3827836" indent="-829090">
              <a:lnSpc>
                <a:spcPct val="90000"/>
              </a:lnSpc>
              <a:defRPr sz="5613"/>
            </a:lvl4pPr>
            <a:lvl5pPr marL="4727046" indent="-853839">
              <a:lnSpc>
                <a:spcPct val="90000"/>
              </a:lnSpc>
              <a:defRPr sz="5613"/>
            </a:lvl5pPr>
            <a:lvl6pPr>
              <a:defRPr sz="5613"/>
            </a:lvl6pPr>
            <a:lvl7pPr>
              <a:defRPr sz="5613"/>
            </a:lvl7pPr>
            <a:lvl8pPr>
              <a:defRPr sz="5613"/>
            </a:lvl8pPr>
            <a:lvl9pPr>
              <a:defRPr sz="5613"/>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261467" y="5480926"/>
            <a:ext cx="13623846" cy="1079624"/>
          </a:xfrm>
        </p:spPr>
        <p:txBody>
          <a:bodyPr anchor="b"/>
          <a:lstStyle>
            <a:lvl1pPr marL="0" indent="0">
              <a:lnSpc>
                <a:spcPct val="90000"/>
              </a:lnSpc>
              <a:spcBef>
                <a:spcPts val="0"/>
              </a:spcBef>
              <a:buNone/>
              <a:defRPr sz="7795" b="1"/>
            </a:lvl1pPr>
            <a:lvl2pPr marL="1425539" indent="0">
              <a:buNone/>
              <a:defRPr sz="6236" b="1"/>
            </a:lvl2pPr>
            <a:lvl3pPr marL="2851075" indent="0">
              <a:buNone/>
              <a:defRPr sz="5613" b="1"/>
            </a:lvl3pPr>
            <a:lvl4pPr marL="4276614" indent="0">
              <a:buNone/>
              <a:defRPr sz="4989" b="1"/>
            </a:lvl4pPr>
            <a:lvl5pPr marL="5702154" indent="0">
              <a:buNone/>
              <a:defRPr sz="4989" b="1"/>
            </a:lvl5pPr>
            <a:lvl6pPr marL="7127693" indent="0">
              <a:buNone/>
              <a:defRPr sz="4989" b="1"/>
            </a:lvl6pPr>
            <a:lvl7pPr marL="8553229" indent="0">
              <a:buNone/>
              <a:defRPr sz="4989" b="1"/>
            </a:lvl7pPr>
            <a:lvl8pPr marL="9978768" indent="0">
              <a:buNone/>
              <a:defRPr sz="4989" b="1"/>
            </a:lvl8pPr>
            <a:lvl9pPr marL="11404307" indent="0">
              <a:buNone/>
              <a:defRPr sz="4989" b="1"/>
            </a:lvl9pPr>
          </a:lstStyle>
          <a:p>
            <a:pPr lvl="0"/>
            <a:r>
              <a:rPr lang="en-US" smtClean="0"/>
              <a:t>Click to edit Master text styles</a:t>
            </a:r>
          </a:p>
        </p:txBody>
      </p:sp>
      <p:sp>
        <p:nvSpPr>
          <p:cNvPr id="4" name="Content Placeholder 3"/>
          <p:cNvSpPr>
            <a:spLocks noGrp="1"/>
          </p:cNvSpPr>
          <p:nvPr>
            <p:ph sz="half" idx="2"/>
          </p:nvPr>
        </p:nvSpPr>
        <p:spPr>
          <a:xfrm>
            <a:off x="1261464" y="6781381"/>
            <a:ext cx="13623846" cy="4793524"/>
          </a:xfrm>
        </p:spPr>
        <p:txBody>
          <a:bodyPr/>
          <a:lstStyle>
            <a:lvl1pPr marL="878587" indent="-878587">
              <a:defRPr sz="7172"/>
            </a:lvl1pPr>
            <a:lvl2pPr marL="1753052" indent="-829090">
              <a:defRPr sz="6236"/>
            </a:lvl2pPr>
            <a:lvl3pPr marL="2536768" indent="-758967">
              <a:defRPr sz="5613"/>
            </a:lvl3pPr>
            <a:lvl4pPr marL="3275109" indent="-713596">
              <a:defRPr sz="5301"/>
            </a:lvl4pPr>
            <a:lvl5pPr marL="3988705" indent="-643473">
              <a:defRPr sz="5301"/>
            </a:lvl5pPr>
            <a:lvl6pPr>
              <a:defRPr sz="4989"/>
            </a:lvl6pPr>
            <a:lvl7pPr>
              <a:defRPr sz="4989"/>
            </a:lvl7pPr>
            <a:lvl8pPr>
              <a:defRPr sz="4989"/>
            </a:lvl8pPr>
            <a:lvl9pPr>
              <a:defRPr sz="4989"/>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15382558" y="5480926"/>
            <a:ext cx="13631193" cy="1079624"/>
          </a:xfrm>
        </p:spPr>
        <p:txBody>
          <a:bodyPr anchor="b"/>
          <a:lstStyle>
            <a:lvl1pPr marL="0" indent="0">
              <a:lnSpc>
                <a:spcPct val="90000"/>
              </a:lnSpc>
              <a:spcBef>
                <a:spcPts val="0"/>
              </a:spcBef>
              <a:buNone/>
              <a:defRPr sz="7795" b="1"/>
            </a:lvl1pPr>
            <a:lvl2pPr marL="1425539" indent="0">
              <a:buNone/>
              <a:defRPr sz="6236" b="1"/>
            </a:lvl2pPr>
            <a:lvl3pPr marL="2851075" indent="0">
              <a:buNone/>
              <a:defRPr sz="5613" b="1"/>
            </a:lvl3pPr>
            <a:lvl4pPr marL="4276614" indent="0">
              <a:buNone/>
              <a:defRPr sz="4989" b="1"/>
            </a:lvl4pPr>
            <a:lvl5pPr marL="5702154" indent="0">
              <a:buNone/>
              <a:defRPr sz="4989" b="1"/>
            </a:lvl5pPr>
            <a:lvl6pPr marL="7127693" indent="0">
              <a:buNone/>
              <a:defRPr sz="4989" b="1"/>
            </a:lvl6pPr>
            <a:lvl7pPr marL="8553229" indent="0">
              <a:buNone/>
              <a:defRPr sz="4989" b="1"/>
            </a:lvl7pPr>
            <a:lvl8pPr marL="9978768" indent="0">
              <a:buNone/>
              <a:defRPr sz="4989" b="1"/>
            </a:lvl8pPr>
            <a:lvl9pPr marL="11404307" indent="0">
              <a:buNone/>
              <a:defRPr sz="4989" b="1"/>
            </a:lvl9pPr>
          </a:lstStyle>
          <a:p>
            <a:pPr lvl="0"/>
            <a:r>
              <a:rPr lang="en-US" smtClean="0"/>
              <a:t>Click to edit Master text styles</a:t>
            </a:r>
          </a:p>
        </p:txBody>
      </p:sp>
      <p:sp>
        <p:nvSpPr>
          <p:cNvPr id="6" name="Content Placeholder 5"/>
          <p:cNvSpPr>
            <a:spLocks noGrp="1"/>
          </p:cNvSpPr>
          <p:nvPr>
            <p:ph sz="quarter" idx="4"/>
          </p:nvPr>
        </p:nvSpPr>
        <p:spPr>
          <a:xfrm>
            <a:off x="15379391" y="6781381"/>
            <a:ext cx="13634355" cy="4793524"/>
          </a:xfrm>
        </p:spPr>
        <p:txBody>
          <a:bodyPr/>
          <a:lstStyle>
            <a:lvl1pPr marL="923959" indent="-923959">
              <a:defRPr sz="7172"/>
            </a:lvl1pPr>
            <a:lvl2pPr marL="1777800" indent="-853839">
              <a:defRPr sz="6236"/>
            </a:lvl2pPr>
            <a:lvl3pPr marL="2561516" indent="-763093">
              <a:defRPr sz="5613"/>
            </a:lvl3pPr>
            <a:lvl4pPr marL="3275109" indent="-738344">
              <a:defRPr sz="5301"/>
            </a:lvl4pPr>
            <a:lvl5pPr marL="3988705" indent="-688848">
              <a:defRPr sz="5301"/>
            </a:lvl5pPr>
            <a:lvl6pPr>
              <a:defRPr sz="4989"/>
            </a:lvl6pPr>
            <a:lvl7pPr>
              <a:defRPr sz="4989"/>
            </a:lvl7pPr>
            <a:lvl8pPr>
              <a:defRPr sz="4989"/>
            </a:lvl8pPr>
            <a:lvl9pPr>
              <a:defRPr sz="4989"/>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bg bwMode="lt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6.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61467" y="717744"/>
            <a:ext cx="27752279" cy="2072874"/>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1261467" y="4405427"/>
            <a:ext cx="27752279" cy="6660070"/>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2851075" rtl="0" eaLnBrk="1" latinLnBrk="0" hangingPunct="1">
        <a:lnSpc>
          <a:spcPct val="90000"/>
        </a:lnSpc>
        <a:spcBef>
          <a:spcPct val="0"/>
        </a:spcBef>
        <a:buNone/>
        <a:defRPr lang="en-US" sz="14967" b="0" kern="1200" cap="none" spc="-468"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1237496" indent="-1237496" algn="l" defTabSz="2851075" rtl="0" eaLnBrk="1" latinLnBrk="0" hangingPunct="1">
        <a:lnSpc>
          <a:spcPct val="90000"/>
        </a:lnSpc>
        <a:spcBef>
          <a:spcPct val="20000"/>
        </a:spcBef>
        <a:buFontTx/>
        <a:buBlip>
          <a:blip r:embed="rId15"/>
        </a:buBlip>
        <a:defRPr sz="9978" kern="1200">
          <a:solidFill>
            <a:schemeClr val="tx1"/>
          </a:solidFill>
          <a:latin typeface="+mn-lt"/>
          <a:ea typeface="+mn-ea"/>
          <a:cs typeface="+mn-cs"/>
        </a:defRPr>
      </a:lvl1pPr>
      <a:lvl2pPr marL="2851191" indent="-1237496" algn="l" defTabSz="2851075" rtl="0" eaLnBrk="1" latinLnBrk="0" hangingPunct="1">
        <a:lnSpc>
          <a:spcPct val="90000"/>
        </a:lnSpc>
        <a:spcBef>
          <a:spcPct val="20000"/>
        </a:spcBef>
        <a:buFontTx/>
        <a:buBlip>
          <a:blip r:embed="rId16"/>
        </a:buBlip>
        <a:defRPr sz="8731" kern="1200">
          <a:solidFill>
            <a:schemeClr val="tx1"/>
          </a:solidFill>
          <a:latin typeface="+mn-lt"/>
          <a:ea typeface="+mn-ea"/>
          <a:cs typeface="+mn-cs"/>
        </a:defRPr>
      </a:lvl2pPr>
      <a:lvl3pPr marL="3925339" indent="-1074148" algn="l" defTabSz="2851075" rtl="0" eaLnBrk="1" latinLnBrk="0" hangingPunct="1">
        <a:lnSpc>
          <a:spcPct val="90000"/>
        </a:lnSpc>
        <a:spcBef>
          <a:spcPct val="20000"/>
        </a:spcBef>
        <a:buFontTx/>
        <a:buBlip>
          <a:blip r:embed="rId16"/>
        </a:buBlip>
        <a:defRPr sz="7483" kern="1200">
          <a:solidFill>
            <a:schemeClr val="tx1"/>
          </a:solidFill>
          <a:latin typeface="+mn-lt"/>
          <a:ea typeface="+mn-ea"/>
          <a:cs typeface="+mn-cs"/>
        </a:defRPr>
      </a:lvl3pPr>
      <a:lvl4pPr marL="5004435" indent="-1079096" algn="l" defTabSz="2851075" rtl="0" eaLnBrk="1" latinLnBrk="0" hangingPunct="1">
        <a:lnSpc>
          <a:spcPct val="90000"/>
        </a:lnSpc>
        <a:spcBef>
          <a:spcPct val="20000"/>
        </a:spcBef>
        <a:buFontTx/>
        <a:buBlip>
          <a:blip r:embed="rId16"/>
        </a:buBlip>
        <a:defRPr sz="7483" kern="1200">
          <a:solidFill>
            <a:schemeClr val="tx1"/>
          </a:solidFill>
          <a:latin typeface="+mn-lt"/>
          <a:ea typeface="+mn-ea"/>
          <a:cs typeface="+mn-cs"/>
        </a:defRPr>
      </a:lvl4pPr>
      <a:lvl5pPr marL="6053832" indent="-1049397" algn="l" defTabSz="2851075" rtl="0" eaLnBrk="1" latinLnBrk="0" hangingPunct="1">
        <a:lnSpc>
          <a:spcPct val="90000"/>
        </a:lnSpc>
        <a:spcBef>
          <a:spcPct val="20000"/>
        </a:spcBef>
        <a:buFontTx/>
        <a:buBlip>
          <a:blip r:embed="rId16"/>
        </a:buBlip>
        <a:defRPr sz="7483" kern="1200">
          <a:solidFill>
            <a:schemeClr val="tx1"/>
          </a:solidFill>
          <a:latin typeface="+mn-lt"/>
          <a:ea typeface="+mn-ea"/>
          <a:cs typeface="+mn-cs"/>
        </a:defRPr>
      </a:lvl5pPr>
      <a:lvl6pPr marL="7840459" indent="-712770" algn="l" defTabSz="2851075" rtl="0" eaLnBrk="1" latinLnBrk="0" hangingPunct="1">
        <a:spcBef>
          <a:spcPct val="20000"/>
        </a:spcBef>
        <a:buFont typeface="Arial" pitchFamily="34" charset="0"/>
        <a:buChar char="•"/>
        <a:defRPr sz="6236" kern="1200">
          <a:solidFill>
            <a:schemeClr val="tx1"/>
          </a:solidFill>
          <a:latin typeface="+mn-lt"/>
          <a:ea typeface="+mn-ea"/>
          <a:cs typeface="+mn-cs"/>
        </a:defRPr>
      </a:lvl6pPr>
      <a:lvl7pPr marL="9265999" indent="-712770" algn="l" defTabSz="2851075" rtl="0" eaLnBrk="1" latinLnBrk="0" hangingPunct="1">
        <a:spcBef>
          <a:spcPct val="20000"/>
        </a:spcBef>
        <a:buFont typeface="Arial" pitchFamily="34" charset="0"/>
        <a:buChar char="•"/>
        <a:defRPr sz="6236" kern="1200">
          <a:solidFill>
            <a:schemeClr val="tx1"/>
          </a:solidFill>
          <a:latin typeface="+mn-lt"/>
          <a:ea typeface="+mn-ea"/>
          <a:cs typeface="+mn-cs"/>
        </a:defRPr>
      </a:lvl7pPr>
      <a:lvl8pPr marL="10691538" indent="-712770" algn="l" defTabSz="2851075" rtl="0" eaLnBrk="1" latinLnBrk="0" hangingPunct="1">
        <a:spcBef>
          <a:spcPct val="20000"/>
        </a:spcBef>
        <a:buFont typeface="Arial" pitchFamily="34" charset="0"/>
        <a:buChar char="•"/>
        <a:defRPr sz="6236" kern="1200">
          <a:solidFill>
            <a:schemeClr val="tx1"/>
          </a:solidFill>
          <a:latin typeface="+mn-lt"/>
          <a:ea typeface="+mn-ea"/>
          <a:cs typeface="+mn-cs"/>
        </a:defRPr>
      </a:lvl8pPr>
      <a:lvl9pPr marL="12117077" indent="-712770" algn="l" defTabSz="2851075" rtl="0" eaLnBrk="1" latinLnBrk="0" hangingPunct="1">
        <a:spcBef>
          <a:spcPct val="20000"/>
        </a:spcBef>
        <a:buFont typeface="Arial" pitchFamily="34" charset="0"/>
        <a:buChar char="•"/>
        <a:defRPr sz="6236" kern="1200">
          <a:solidFill>
            <a:schemeClr val="tx1"/>
          </a:solidFill>
          <a:latin typeface="+mn-lt"/>
          <a:ea typeface="+mn-ea"/>
          <a:cs typeface="+mn-cs"/>
        </a:defRPr>
      </a:lvl9pPr>
    </p:bodyStyle>
    <p:otherStyle>
      <a:defPPr>
        <a:defRPr lang="en-US"/>
      </a:defPPr>
      <a:lvl1pPr marL="0" algn="l" defTabSz="2851075" rtl="0" eaLnBrk="1" latinLnBrk="0" hangingPunct="1">
        <a:defRPr sz="5613" kern="1200">
          <a:solidFill>
            <a:schemeClr val="tx1"/>
          </a:solidFill>
          <a:latin typeface="+mn-lt"/>
          <a:ea typeface="+mn-ea"/>
          <a:cs typeface="+mn-cs"/>
        </a:defRPr>
      </a:lvl1pPr>
      <a:lvl2pPr marL="1425539" algn="l" defTabSz="2851075" rtl="0" eaLnBrk="1" latinLnBrk="0" hangingPunct="1">
        <a:defRPr sz="5613" kern="1200">
          <a:solidFill>
            <a:schemeClr val="tx1"/>
          </a:solidFill>
          <a:latin typeface="+mn-lt"/>
          <a:ea typeface="+mn-ea"/>
          <a:cs typeface="+mn-cs"/>
        </a:defRPr>
      </a:lvl2pPr>
      <a:lvl3pPr marL="2851075" algn="l" defTabSz="2851075" rtl="0" eaLnBrk="1" latinLnBrk="0" hangingPunct="1">
        <a:defRPr sz="5613" kern="1200">
          <a:solidFill>
            <a:schemeClr val="tx1"/>
          </a:solidFill>
          <a:latin typeface="+mn-lt"/>
          <a:ea typeface="+mn-ea"/>
          <a:cs typeface="+mn-cs"/>
        </a:defRPr>
      </a:lvl3pPr>
      <a:lvl4pPr marL="4276614" algn="l" defTabSz="2851075" rtl="0" eaLnBrk="1" latinLnBrk="0" hangingPunct="1">
        <a:defRPr sz="5613" kern="1200">
          <a:solidFill>
            <a:schemeClr val="tx1"/>
          </a:solidFill>
          <a:latin typeface="+mn-lt"/>
          <a:ea typeface="+mn-ea"/>
          <a:cs typeface="+mn-cs"/>
        </a:defRPr>
      </a:lvl4pPr>
      <a:lvl5pPr marL="5702154" algn="l" defTabSz="2851075" rtl="0" eaLnBrk="1" latinLnBrk="0" hangingPunct="1">
        <a:defRPr sz="5613" kern="1200">
          <a:solidFill>
            <a:schemeClr val="tx1"/>
          </a:solidFill>
          <a:latin typeface="+mn-lt"/>
          <a:ea typeface="+mn-ea"/>
          <a:cs typeface="+mn-cs"/>
        </a:defRPr>
      </a:lvl5pPr>
      <a:lvl6pPr marL="7127693" algn="l" defTabSz="2851075" rtl="0" eaLnBrk="1" latinLnBrk="0" hangingPunct="1">
        <a:defRPr sz="5613" kern="1200">
          <a:solidFill>
            <a:schemeClr val="tx1"/>
          </a:solidFill>
          <a:latin typeface="+mn-lt"/>
          <a:ea typeface="+mn-ea"/>
          <a:cs typeface="+mn-cs"/>
        </a:defRPr>
      </a:lvl6pPr>
      <a:lvl7pPr marL="8553229" algn="l" defTabSz="2851075" rtl="0" eaLnBrk="1" latinLnBrk="0" hangingPunct="1">
        <a:defRPr sz="5613" kern="1200">
          <a:solidFill>
            <a:schemeClr val="tx1"/>
          </a:solidFill>
          <a:latin typeface="+mn-lt"/>
          <a:ea typeface="+mn-ea"/>
          <a:cs typeface="+mn-cs"/>
        </a:defRPr>
      </a:lvl7pPr>
      <a:lvl8pPr marL="9978768" algn="l" defTabSz="2851075" rtl="0" eaLnBrk="1" latinLnBrk="0" hangingPunct="1">
        <a:defRPr sz="5613" kern="1200">
          <a:solidFill>
            <a:schemeClr val="tx1"/>
          </a:solidFill>
          <a:latin typeface="+mn-lt"/>
          <a:ea typeface="+mn-ea"/>
          <a:cs typeface="+mn-cs"/>
        </a:defRPr>
      </a:lvl8pPr>
      <a:lvl9pPr marL="11404307" algn="l" defTabSz="2851075" rtl="0" eaLnBrk="1" latinLnBrk="0" hangingPunct="1">
        <a:defRPr sz="5613"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4052556"/>
            <a:ext cx="30275213" cy="17331069"/>
          </a:xfrm>
          <a:prstGeom prst="rect">
            <a:avLst/>
          </a:prstGeom>
        </p:spPr>
      </p:pic>
      <p:sp>
        <p:nvSpPr>
          <p:cNvPr id="2" name="Title Placeholder 1"/>
          <p:cNvSpPr>
            <a:spLocks noGrp="1"/>
          </p:cNvSpPr>
          <p:nvPr>
            <p:ph type="title"/>
          </p:nvPr>
        </p:nvSpPr>
        <p:spPr>
          <a:xfrm>
            <a:off x="1261467" y="717744"/>
            <a:ext cx="27752279" cy="2072874"/>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2391530" y="5939897"/>
            <a:ext cx="26622216" cy="6573700"/>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2851075" rtl="0" eaLnBrk="1" latinLnBrk="0" hangingPunct="1">
        <a:lnSpc>
          <a:spcPct val="90000"/>
        </a:lnSpc>
        <a:spcBef>
          <a:spcPct val="0"/>
        </a:spcBef>
        <a:buNone/>
        <a:defRPr lang="en-US" sz="14967" b="0" kern="1200" cap="none" spc="-39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2851075" rtl="0" eaLnBrk="1" latinLnBrk="0" hangingPunct="1">
        <a:lnSpc>
          <a:spcPct val="90000"/>
        </a:lnSpc>
        <a:spcBef>
          <a:spcPct val="20000"/>
        </a:spcBef>
        <a:buFont typeface="Arial" pitchFamily="34" charset="0"/>
        <a:buNone/>
        <a:defRPr sz="9354" b="1" kern="1200">
          <a:solidFill>
            <a:schemeClr val="tx1"/>
          </a:solidFill>
          <a:latin typeface="Courier New" pitchFamily="49" charset="0"/>
          <a:ea typeface="+mn-ea"/>
          <a:cs typeface="Courier New" pitchFamily="49" charset="0"/>
        </a:defRPr>
      </a:lvl1pPr>
      <a:lvl2pPr marL="1200325" indent="-24748" algn="l" defTabSz="2851075" rtl="0" eaLnBrk="1" latinLnBrk="0" hangingPunct="1">
        <a:lnSpc>
          <a:spcPct val="90000"/>
        </a:lnSpc>
        <a:spcBef>
          <a:spcPct val="20000"/>
        </a:spcBef>
        <a:buFont typeface="Arial" pitchFamily="34" charset="0"/>
        <a:buNone/>
        <a:defRPr sz="8731" b="1" kern="1200">
          <a:solidFill>
            <a:schemeClr val="tx1"/>
          </a:solidFill>
          <a:latin typeface="Courier New" pitchFamily="49" charset="0"/>
          <a:ea typeface="+mn-ea"/>
          <a:cs typeface="Courier New" pitchFamily="49" charset="0"/>
        </a:defRPr>
      </a:lvl2pPr>
      <a:lvl3pPr marL="2375899" indent="-24748" algn="l" defTabSz="2851075" rtl="0" eaLnBrk="1" latinLnBrk="0" hangingPunct="1">
        <a:lnSpc>
          <a:spcPct val="90000"/>
        </a:lnSpc>
        <a:spcBef>
          <a:spcPct val="20000"/>
        </a:spcBef>
        <a:buFont typeface="Arial" pitchFamily="34" charset="0"/>
        <a:buNone/>
        <a:defRPr sz="7483" b="1" kern="1200">
          <a:solidFill>
            <a:schemeClr val="tx1"/>
          </a:solidFill>
          <a:latin typeface="Courier New" pitchFamily="49" charset="0"/>
          <a:ea typeface="+mn-ea"/>
          <a:cs typeface="Courier New" pitchFamily="49" charset="0"/>
        </a:defRPr>
      </a:lvl3pPr>
      <a:lvl4pPr marL="3411229" indent="24748" algn="l" defTabSz="2851075" rtl="0" eaLnBrk="1" latinLnBrk="0" hangingPunct="1">
        <a:lnSpc>
          <a:spcPct val="90000"/>
        </a:lnSpc>
        <a:spcBef>
          <a:spcPct val="20000"/>
        </a:spcBef>
        <a:buFont typeface="Arial" pitchFamily="34" charset="0"/>
        <a:buNone/>
        <a:defRPr sz="7483" b="1" kern="1200">
          <a:solidFill>
            <a:schemeClr val="tx1"/>
          </a:solidFill>
          <a:latin typeface="Courier New" pitchFamily="49" charset="0"/>
          <a:ea typeface="+mn-ea"/>
          <a:cs typeface="Courier New" pitchFamily="49" charset="0"/>
        </a:defRPr>
      </a:lvl4pPr>
      <a:lvl5pPr marL="4446557" indent="0" algn="l" defTabSz="2851075" rtl="0" eaLnBrk="1" latinLnBrk="0" hangingPunct="1">
        <a:lnSpc>
          <a:spcPct val="90000"/>
        </a:lnSpc>
        <a:spcBef>
          <a:spcPct val="20000"/>
        </a:spcBef>
        <a:buFont typeface="Arial" pitchFamily="34" charset="0"/>
        <a:buNone/>
        <a:defRPr sz="7483" b="1" kern="1200">
          <a:solidFill>
            <a:schemeClr val="tx1"/>
          </a:solidFill>
          <a:latin typeface="Courier New" pitchFamily="49" charset="0"/>
          <a:ea typeface="+mn-ea"/>
          <a:cs typeface="Courier New" pitchFamily="49" charset="0"/>
        </a:defRPr>
      </a:lvl5pPr>
      <a:lvl6pPr marL="7840459" indent="-712770" algn="l" defTabSz="2851075" rtl="0" eaLnBrk="1" latinLnBrk="0" hangingPunct="1">
        <a:spcBef>
          <a:spcPct val="20000"/>
        </a:spcBef>
        <a:buFont typeface="Arial" pitchFamily="34" charset="0"/>
        <a:buChar char="•"/>
        <a:defRPr sz="6236" kern="1200">
          <a:solidFill>
            <a:schemeClr val="tx1"/>
          </a:solidFill>
          <a:latin typeface="+mn-lt"/>
          <a:ea typeface="+mn-ea"/>
          <a:cs typeface="+mn-cs"/>
        </a:defRPr>
      </a:lvl6pPr>
      <a:lvl7pPr marL="9265999" indent="-712770" algn="l" defTabSz="2851075" rtl="0" eaLnBrk="1" latinLnBrk="0" hangingPunct="1">
        <a:spcBef>
          <a:spcPct val="20000"/>
        </a:spcBef>
        <a:buFont typeface="Arial" pitchFamily="34" charset="0"/>
        <a:buChar char="•"/>
        <a:defRPr sz="6236" kern="1200">
          <a:solidFill>
            <a:schemeClr val="tx1"/>
          </a:solidFill>
          <a:latin typeface="+mn-lt"/>
          <a:ea typeface="+mn-ea"/>
          <a:cs typeface="+mn-cs"/>
        </a:defRPr>
      </a:lvl7pPr>
      <a:lvl8pPr marL="10691538" indent="-712770" algn="l" defTabSz="2851075" rtl="0" eaLnBrk="1" latinLnBrk="0" hangingPunct="1">
        <a:spcBef>
          <a:spcPct val="20000"/>
        </a:spcBef>
        <a:buFont typeface="Arial" pitchFamily="34" charset="0"/>
        <a:buChar char="•"/>
        <a:defRPr sz="6236" kern="1200">
          <a:solidFill>
            <a:schemeClr val="tx1"/>
          </a:solidFill>
          <a:latin typeface="+mn-lt"/>
          <a:ea typeface="+mn-ea"/>
          <a:cs typeface="+mn-cs"/>
        </a:defRPr>
      </a:lvl8pPr>
      <a:lvl9pPr marL="12117077" indent="-712770" algn="l" defTabSz="2851075" rtl="0" eaLnBrk="1" latinLnBrk="0" hangingPunct="1">
        <a:spcBef>
          <a:spcPct val="20000"/>
        </a:spcBef>
        <a:buFont typeface="Arial" pitchFamily="34" charset="0"/>
        <a:buChar char="•"/>
        <a:defRPr sz="6236" kern="1200">
          <a:solidFill>
            <a:schemeClr val="tx1"/>
          </a:solidFill>
          <a:latin typeface="+mn-lt"/>
          <a:ea typeface="+mn-ea"/>
          <a:cs typeface="+mn-cs"/>
        </a:defRPr>
      </a:lvl9pPr>
    </p:bodyStyle>
    <p:otherStyle>
      <a:defPPr>
        <a:defRPr lang="en-US"/>
      </a:defPPr>
      <a:lvl1pPr marL="0" algn="l" defTabSz="2851075" rtl="0" eaLnBrk="1" latinLnBrk="0" hangingPunct="1">
        <a:defRPr sz="5613" kern="1200">
          <a:solidFill>
            <a:schemeClr val="tx1"/>
          </a:solidFill>
          <a:latin typeface="+mn-lt"/>
          <a:ea typeface="+mn-ea"/>
          <a:cs typeface="+mn-cs"/>
        </a:defRPr>
      </a:lvl1pPr>
      <a:lvl2pPr marL="1425539" algn="l" defTabSz="2851075" rtl="0" eaLnBrk="1" latinLnBrk="0" hangingPunct="1">
        <a:defRPr sz="5613" kern="1200">
          <a:solidFill>
            <a:schemeClr val="tx1"/>
          </a:solidFill>
          <a:latin typeface="+mn-lt"/>
          <a:ea typeface="+mn-ea"/>
          <a:cs typeface="+mn-cs"/>
        </a:defRPr>
      </a:lvl2pPr>
      <a:lvl3pPr marL="2851075" algn="l" defTabSz="2851075" rtl="0" eaLnBrk="1" latinLnBrk="0" hangingPunct="1">
        <a:defRPr sz="5613" kern="1200">
          <a:solidFill>
            <a:schemeClr val="tx1"/>
          </a:solidFill>
          <a:latin typeface="+mn-lt"/>
          <a:ea typeface="+mn-ea"/>
          <a:cs typeface="+mn-cs"/>
        </a:defRPr>
      </a:lvl3pPr>
      <a:lvl4pPr marL="4276614" algn="l" defTabSz="2851075" rtl="0" eaLnBrk="1" latinLnBrk="0" hangingPunct="1">
        <a:defRPr sz="5613" kern="1200">
          <a:solidFill>
            <a:schemeClr val="tx1"/>
          </a:solidFill>
          <a:latin typeface="+mn-lt"/>
          <a:ea typeface="+mn-ea"/>
          <a:cs typeface="+mn-cs"/>
        </a:defRPr>
      </a:lvl4pPr>
      <a:lvl5pPr marL="5702154" algn="l" defTabSz="2851075" rtl="0" eaLnBrk="1" latinLnBrk="0" hangingPunct="1">
        <a:defRPr sz="5613" kern="1200">
          <a:solidFill>
            <a:schemeClr val="tx1"/>
          </a:solidFill>
          <a:latin typeface="+mn-lt"/>
          <a:ea typeface="+mn-ea"/>
          <a:cs typeface="+mn-cs"/>
        </a:defRPr>
      </a:lvl5pPr>
      <a:lvl6pPr marL="7127693" algn="l" defTabSz="2851075" rtl="0" eaLnBrk="1" latinLnBrk="0" hangingPunct="1">
        <a:defRPr sz="5613" kern="1200">
          <a:solidFill>
            <a:schemeClr val="tx1"/>
          </a:solidFill>
          <a:latin typeface="+mn-lt"/>
          <a:ea typeface="+mn-ea"/>
          <a:cs typeface="+mn-cs"/>
        </a:defRPr>
      </a:lvl6pPr>
      <a:lvl7pPr marL="8553229" algn="l" defTabSz="2851075" rtl="0" eaLnBrk="1" latinLnBrk="0" hangingPunct="1">
        <a:defRPr sz="5613" kern="1200">
          <a:solidFill>
            <a:schemeClr val="tx1"/>
          </a:solidFill>
          <a:latin typeface="+mn-lt"/>
          <a:ea typeface="+mn-ea"/>
          <a:cs typeface="+mn-cs"/>
        </a:defRPr>
      </a:lvl7pPr>
      <a:lvl8pPr marL="9978768" algn="l" defTabSz="2851075" rtl="0" eaLnBrk="1" latinLnBrk="0" hangingPunct="1">
        <a:defRPr sz="5613" kern="1200">
          <a:solidFill>
            <a:schemeClr val="tx1"/>
          </a:solidFill>
          <a:latin typeface="+mn-lt"/>
          <a:ea typeface="+mn-ea"/>
          <a:cs typeface="+mn-cs"/>
        </a:defRPr>
      </a:lvl8pPr>
      <a:lvl9pPr marL="11404307" algn="l" defTabSz="2851075" rtl="0" eaLnBrk="1" latinLnBrk="0" hangingPunct="1">
        <a:defRPr sz="56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hyperlink" Target="mailto:Clare.Beaumont@uwl.ac.uk" TargetMode="External"/><Relationship Id="rId7" Type="http://schemas.openxmlformats.org/officeDocument/2006/relationships/diagramColors" Target="../diagrams/colors1.xm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69835" y="611812"/>
            <a:ext cx="26135542" cy="863698"/>
          </a:xfrm>
        </p:spPr>
        <p:txBody>
          <a:bodyPr>
            <a:normAutofit/>
          </a:bodyPr>
          <a:lstStyle/>
          <a:p>
            <a:pPr algn="ctr"/>
            <a:r>
              <a:rPr lang="en-US" sz="6236" b="1" u="sng" dirty="0"/>
              <a:t>E learning – engagement, motivation and assessment marks</a:t>
            </a:r>
            <a:endParaRPr lang="en-US" sz="6236" b="1" u="sng" dirty="0"/>
          </a:p>
        </p:txBody>
      </p:sp>
      <p:sp>
        <p:nvSpPr>
          <p:cNvPr id="3" name="Subtitle 2"/>
          <p:cNvSpPr>
            <a:spLocks noGrp="1"/>
          </p:cNvSpPr>
          <p:nvPr>
            <p:ph type="subTitle" idx="4294967295"/>
          </p:nvPr>
        </p:nvSpPr>
        <p:spPr>
          <a:xfrm>
            <a:off x="557606" y="20231812"/>
            <a:ext cx="7686538" cy="900000"/>
          </a:xfrm>
        </p:spPr>
        <p:txBody>
          <a:bodyPr>
            <a:noAutofit/>
          </a:bodyPr>
          <a:lstStyle/>
          <a:p>
            <a:pPr marL="0" indent="0">
              <a:buNone/>
            </a:pPr>
            <a:r>
              <a:rPr lang="en-US" sz="2800" dirty="0"/>
              <a:t>Clare </a:t>
            </a:r>
            <a:r>
              <a:rPr lang="en-US" sz="2800" dirty="0"/>
              <a:t>Beaumont  </a:t>
            </a:r>
            <a:r>
              <a:rPr lang="en-US" sz="2800" dirty="0">
                <a:hlinkClick r:id="rId3"/>
              </a:rPr>
              <a:t>Clare.Beaumont@uwl.ac.uk</a:t>
            </a:r>
            <a:endParaRPr lang="en-US" sz="2800" dirty="0"/>
          </a:p>
          <a:p>
            <a:pPr marL="0" indent="0">
              <a:buNone/>
            </a:pPr>
            <a:r>
              <a:rPr lang="en-US" sz="2800" dirty="0"/>
              <a:t>Midwifery Lecturer, CNMH</a:t>
            </a:r>
            <a:endParaRPr lang="en-US" sz="2800" dirty="0"/>
          </a:p>
        </p:txBody>
      </p:sp>
      <p:sp>
        <p:nvSpPr>
          <p:cNvPr id="4" name="TextBox 3"/>
          <p:cNvSpPr txBox="1"/>
          <p:nvPr/>
        </p:nvSpPr>
        <p:spPr>
          <a:xfrm>
            <a:off x="216537" y="2068553"/>
            <a:ext cx="10148947" cy="6283259"/>
          </a:xfrm>
          <a:prstGeom prst="rect">
            <a:avLst/>
          </a:prstGeom>
          <a:noFill/>
        </p:spPr>
        <p:txBody>
          <a:bodyPr wrap="square" rtlCol="0">
            <a:spAutoFit/>
          </a:bodyPr>
          <a:lstStyle/>
          <a:p>
            <a:pPr algn="ctr"/>
            <a:r>
              <a:rPr lang="en-GB" sz="2800" b="1" u="sng" dirty="0"/>
              <a:t>Background:</a:t>
            </a:r>
          </a:p>
          <a:p>
            <a:pPr algn="ctr"/>
            <a:r>
              <a:rPr lang="en-GB" sz="2800" b="1" u="sng" dirty="0"/>
              <a:t>The changing environment of higher education</a:t>
            </a:r>
          </a:p>
          <a:p>
            <a:endParaRPr lang="en-GB" sz="2400" dirty="0"/>
          </a:p>
          <a:p>
            <a:pPr marL="534598" indent="-534598" algn="just">
              <a:buFont typeface="Arial" panose="020B0604020202020204" pitchFamily="34" charset="0"/>
              <a:buChar char="•"/>
            </a:pPr>
            <a:r>
              <a:rPr lang="en-GB" sz="2400" dirty="0"/>
              <a:t>Technological advances are permeating almost every aspect of modern life including healthcare and </a:t>
            </a:r>
            <a:r>
              <a:rPr lang="en-GB" sz="2400" dirty="0" smtClean="0"/>
              <a:t>education (Koch, 2014).</a:t>
            </a:r>
            <a:endParaRPr lang="en-GB" sz="2400" dirty="0"/>
          </a:p>
          <a:p>
            <a:pPr algn="just"/>
            <a:endParaRPr lang="en-GB" sz="2400" dirty="0"/>
          </a:p>
          <a:p>
            <a:pPr marL="534598" indent="-534598" algn="just">
              <a:buFont typeface="Arial" panose="020B0604020202020204" pitchFamily="34" charset="0"/>
              <a:buChar char="•"/>
            </a:pPr>
            <a:r>
              <a:rPr lang="en-GB" sz="2400" dirty="0"/>
              <a:t>E learning is one of the most significant changes in nursing and midwifery education and has been introduced on a global </a:t>
            </a:r>
            <a:r>
              <a:rPr lang="en-GB" sz="2400" dirty="0" smtClean="0"/>
              <a:t>scale (Button, 2014).</a:t>
            </a:r>
            <a:endParaRPr lang="en-GB" sz="2400" dirty="0"/>
          </a:p>
          <a:p>
            <a:pPr algn="just"/>
            <a:endParaRPr lang="en-GB" sz="2400" dirty="0"/>
          </a:p>
          <a:p>
            <a:pPr marL="534598" indent="-534598" algn="just">
              <a:buFont typeface="Arial" panose="020B0604020202020204" pitchFamily="34" charset="0"/>
              <a:buChar char="•"/>
            </a:pPr>
            <a:r>
              <a:rPr lang="en-GB" sz="2400" dirty="0"/>
              <a:t>Nursing and Midwifery Council (2015) state that midwives should always practice in line with the best available </a:t>
            </a:r>
            <a:r>
              <a:rPr lang="en-GB" sz="2400" dirty="0" smtClean="0"/>
              <a:t>evidence.</a:t>
            </a:r>
            <a:endParaRPr lang="en-GB" sz="2400" dirty="0"/>
          </a:p>
          <a:p>
            <a:pPr algn="just"/>
            <a:endParaRPr lang="en-GB" sz="2400" dirty="0"/>
          </a:p>
          <a:p>
            <a:pPr marL="534598" indent="-534598" algn="just">
              <a:buFont typeface="Arial" panose="020B0604020202020204" pitchFamily="34" charset="0"/>
              <a:buChar char="•"/>
            </a:pPr>
            <a:r>
              <a:rPr lang="en-GB" sz="2400" dirty="0"/>
              <a:t>E learning package to support Evidence Informing Midwifery module – blended learning </a:t>
            </a:r>
            <a:r>
              <a:rPr lang="en-GB" sz="2400" dirty="0"/>
              <a:t>approach on the undergraduate midwifery 3 year </a:t>
            </a:r>
            <a:r>
              <a:rPr lang="en-GB" sz="2400" dirty="0" smtClean="0"/>
              <a:t>programme.</a:t>
            </a:r>
            <a:endParaRPr lang="en-GB" sz="2400" dirty="0"/>
          </a:p>
          <a:p>
            <a:pPr algn="just"/>
            <a:endParaRPr lang="en-GB" sz="3430" dirty="0"/>
          </a:p>
        </p:txBody>
      </p:sp>
      <p:sp>
        <p:nvSpPr>
          <p:cNvPr id="6" name="TextBox 5"/>
          <p:cNvSpPr txBox="1"/>
          <p:nvPr/>
        </p:nvSpPr>
        <p:spPr>
          <a:xfrm>
            <a:off x="197606" y="8531812"/>
            <a:ext cx="10148947" cy="3539430"/>
          </a:xfrm>
          <a:prstGeom prst="rect">
            <a:avLst/>
          </a:prstGeom>
          <a:noFill/>
        </p:spPr>
        <p:txBody>
          <a:bodyPr wrap="square" rtlCol="0">
            <a:spAutoFit/>
          </a:bodyPr>
          <a:lstStyle/>
          <a:p>
            <a:pPr algn="ctr"/>
            <a:r>
              <a:rPr lang="en-GB" sz="2800" b="1" u="sng" dirty="0"/>
              <a:t>Non- traditional students</a:t>
            </a:r>
          </a:p>
          <a:p>
            <a:pPr algn="ctr"/>
            <a:endParaRPr lang="en-GB" sz="2800" b="1" u="sng" dirty="0"/>
          </a:p>
          <a:p>
            <a:pPr marL="534598" indent="-534598">
              <a:buFont typeface="Arial" panose="020B0604020202020204" pitchFamily="34" charset="0"/>
              <a:buChar char="•"/>
            </a:pPr>
            <a:r>
              <a:rPr lang="en-GB" sz="2400" dirty="0"/>
              <a:t>Midwifery students reflect the non-traditional student who do not follow the normal life trajectory of education, work, retirement.  Many are returning to education after full time experience in the workforce or after raising a family (</a:t>
            </a:r>
            <a:r>
              <a:rPr lang="en-GB" sz="2400" dirty="0" err="1"/>
              <a:t>Frantzen</a:t>
            </a:r>
            <a:r>
              <a:rPr lang="en-GB" sz="2400" dirty="0"/>
              <a:t>, 2014</a:t>
            </a:r>
            <a:r>
              <a:rPr lang="en-GB" sz="2400" dirty="0" smtClean="0"/>
              <a:t>).</a:t>
            </a:r>
            <a:endParaRPr lang="en-GB" sz="2400" dirty="0"/>
          </a:p>
          <a:p>
            <a:pPr marL="534598" indent="-534598">
              <a:buFont typeface="Arial" panose="020B0604020202020204" pitchFamily="34" charset="0"/>
              <a:buChar char="•"/>
            </a:pPr>
            <a:r>
              <a:rPr lang="en-GB" sz="2400" dirty="0"/>
              <a:t>29% of student midwives enter higher education with non-traditional qualifications (RCM, 2011</a:t>
            </a:r>
            <a:r>
              <a:rPr lang="en-GB" sz="2400" dirty="0" smtClean="0"/>
              <a:t>).</a:t>
            </a:r>
          </a:p>
          <a:p>
            <a:pPr marL="534598" indent="-534598">
              <a:buFont typeface="Arial" panose="020B0604020202020204" pitchFamily="34" charset="0"/>
              <a:buChar char="•"/>
            </a:pPr>
            <a:r>
              <a:rPr lang="en-GB" sz="2400" dirty="0" smtClean="0"/>
              <a:t>Over 85% of student midwives are over the age of 20 (RCM, 2011).</a:t>
            </a:r>
            <a:endParaRPr lang="en-GB" sz="2400" dirty="0"/>
          </a:p>
        </p:txBody>
      </p:sp>
      <p:sp>
        <p:nvSpPr>
          <p:cNvPr id="7" name="TextBox 6"/>
          <p:cNvSpPr txBox="1"/>
          <p:nvPr/>
        </p:nvSpPr>
        <p:spPr>
          <a:xfrm>
            <a:off x="197605" y="16152382"/>
            <a:ext cx="10148947" cy="3539430"/>
          </a:xfrm>
          <a:prstGeom prst="rect">
            <a:avLst/>
          </a:prstGeom>
          <a:noFill/>
        </p:spPr>
        <p:txBody>
          <a:bodyPr wrap="square" rtlCol="0">
            <a:spAutoFit/>
          </a:bodyPr>
          <a:lstStyle/>
          <a:p>
            <a:pPr algn="ctr"/>
            <a:r>
              <a:rPr lang="en-GB" sz="2800" b="1" u="sng" dirty="0"/>
              <a:t>E learning</a:t>
            </a:r>
          </a:p>
          <a:p>
            <a:pPr algn="ctr"/>
            <a:endParaRPr lang="en-GB" sz="2800" b="1" u="sng" dirty="0"/>
          </a:p>
          <a:p>
            <a:pPr marL="534598" indent="-534598">
              <a:buFont typeface="Arial" panose="020B0604020202020204" pitchFamily="34" charset="0"/>
              <a:buChar char="•"/>
            </a:pPr>
            <a:r>
              <a:rPr lang="en-GB" sz="2400" dirty="0"/>
              <a:t>E learning offers greater flexibility and offers students access to a course at a time and place that is suitable to them.  </a:t>
            </a:r>
            <a:r>
              <a:rPr lang="en-GB" sz="2400" dirty="0"/>
              <a:t>Increased independence, motivation and an ability to learn at their own pace (Cook et al, 2008</a:t>
            </a:r>
            <a:r>
              <a:rPr lang="en-GB" sz="2400" dirty="0" smtClean="0"/>
              <a:t>).</a:t>
            </a:r>
            <a:endParaRPr lang="en-GB" sz="2400" dirty="0"/>
          </a:p>
          <a:p>
            <a:pPr marL="534598" indent="-534598">
              <a:buFont typeface="Arial" panose="020B0604020202020204" pitchFamily="34" charset="0"/>
              <a:buChar char="•"/>
            </a:pPr>
            <a:r>
              <a:rPr lang="en-GB" sz="2400" dirty="0" smtClean="0"/>
              <a:t>Engaging </a:t>
            </a:r>
            <a:r>
              <a:rPr lang="en-GB" sz="2400" dirty="0"/>
              <a:t>in e learning early in the semester are more likely to achieve better grades (Mitchell et al, 2007). Likely to be highly motivated </a:t>
            </a:r>
            <a:r>
              <a:rPr lang="en-GB" sz="2400" dirty="0" smtClean="0"/>
              <a:t>students.</a:t>
            </a:r>
          </a:p>
          <a:p>
            <a:pPr marL="534598" indent="-534598">
              <a:buFont typeface="Arial" panose="020B0604020202020204" pitchFamily="34" charset="0"/>
              <a:buChar char="•"/>
            </a:pPr>
            <a:r>
              <a:rPr lang="en-GB" sz="2400" dirty="0" smtClean="0"/>
              <a:t>Students have to have the knowledge and ability to operate technology otherwise e learning is not an effective tool (Button, 2014).</a:t>
            </a:r>
            <a:endParaRPr lang="en-GB" sz="2400" dirty="0"/>
          </a:p>
        </p:txBody>
      </p:sp>
      <p:sp>
        <p:nvSpPr>
          <p:cNvPr id="8" name="TextBox 7"/>
          <p:cNvSpPr txBox="1"/>
          <p:nvPr/>
        </p:nvSpPr>
        <p:spPr>
          <a:xfrm>
            <a:off x="19970315" y="2051812"/>
            <a:ext cx="10148947" cy="3697935"/>
          </a:xfrm>
          <a:prstGeom prst="rect">
            <a:avLst/>
          </a:prstGeom>
          <a:noFill/>
        </p:spPr>
        <p:txBody>
          <a:bodyPr wrap="square" rtlCol="0">
            <a:spAutoFit/>
          </a:bodyPr>
          <a:lstStyle/>
          <a:p>
            <a:pPr algn="ctr"/>
            <a:r>
              <a:rPr lang="en-GB" sz="2800" b="1" u="sng" dirty="0"/>
              <a:t>Results</a:t>
            </a:r>
          </a:p>
          <a:p>
            <a:pPr algn="ctr"/>
            <a:endParaRPr lang="en-GB" sz="2800" b="1" u="sng" dirty="0"/>
          </a:p>
          <a:p>
            <a:pPr marL="534598" indent="-534598">
              <a:buFont typeface="Arial" panose="020B0604020202020204" pitchFamily="34" charset="0"/>
              <a:buChar char="•"/>
            </a:pPr>
            <a:r>
              <a:rPr lang="en-GB" sz="2400" dirty="0"/>
              <a:t>Engagement in e learning in the September2014 cohort was significantly less than by those students in February 2014.  Almost 50% less time per student engaging with e learning module.</a:t>
            </a:r>
          </a:p>
          <a:p>
            <a:pPr marL="534598" indent="-534598">
              <a:buFont typeface="Arial" panose="020B0604020202020204" pitchFamily="34" charset="0"/>
              <a:buChar char="•"/>
            </a:pPr>
            <a:r>
              <a:rPr lang="en-GB" sz="2400" dirty="0"/>
              <a:t>However summative assessment marks were higher in the September 2014 despite lower levels of engagement.  </a:t>
            </a:r>
            <a:r>
              <a:rPr lang="en-GB" sz="2400" dirty="0"/>
              <a:t>February intake 55.9% compared to 60.8% for September </a:t>
            </a:r>
            <a:r>
              <a:rPr lang="en-GB" sz="2400" dirty="0" smtClean="0"/>
              <a:t>intake.</a:t>
            </a:r>
            <a:endParaRPr lang="en-GB" sz="2400" dirty="0"/>
          </a:p>
          <a:p>
            <a:endParaRPr lang="en-GB" sz="3430" dirty="0"/>
          </a:p>
        </p:txBody>
      </p:sp>
      <p:sp>
        <p:nvSpPr>
          <p:cNvPr id="9" name="TextBox 8"/>
          <p:cNvSpPr txBox="1"/>
          <p:nvPr/>
        </p:nvSpPr>
        <p:spPr>
          <a:xfrm>
            <a:off x="19997606" y="5471812"/>
            <a:ext cx="10148947" cy="4647426"/>
          </a:xfrm>
          <a:prstGeom prst="rect">
            <a:avLst/>
          </a:prstGeom>
          <a:noFill/>
        </p:spPr>
        <p:txBody>
          <a:bodyPr wrap="square" rtlCol="0">
            <a:spAutoFit/>
          </a:bodyPr>
          <a:lstStyle/>
          <a:p>
            <a:pPr algn="ctr"/>
            <a:r>
              <a:rPr lang="en-GB" sz="2800" b="1" u="sng" dirty="0"/>
              <a:t>Conclusion</a:t>
            </a:r>
          </a:p>
          <a:p>
            <a:pPr algn="ctr"/>
            <a:endParaRPr lang="en-GB" sz="2800" b="1" u="sng" dirty="0"/>
          </a:p>
          <a:p>
            <a:pPr marL="534598" indent="-534598">
              <a:buFont typeface="Arial" panose="020B0604020202020204" pitchFamily="34" charset="0"/>
              <a:buChar char="•"/>
            </a:pPr>
            <a:r>
              <a:rPr lang="en-GB" sz="2400" dirty="0"/>
              <a:t>Moving the e learning gave more opportunities to use searching for evidence skills prior to summative assessment for Evidence Informing Midwifery </a:t>
            </a:r>
            <a:r>
              <a:rPr lang="en-GB" sz="2400" dirty="0" smtClean="0"/>
              <a:t>module and other  modules  and activities running alongside.</a:t>
            </a:r>
            <a:endParaRPr lang="en-GB" sz="2400" dirty="0"/>
          </a:p>
          <a:p>
            <a:pPr marL="534598" indent="-534598">
              <a:buFont typeface="Arial" panose="020B0604020202020204" pitchFamily="34" charset="0"/>
              <a:buChar char="•"/>
            </a:pPr>
            <a:r>
              <a:rPr lang="en-GB" sz="2400" dirty="0"/>
              <a:t>Different learning set leaders for each cohort who may place a different emphasis on e learning and evidence based learning.</a:t>
            </a:r>
          </a:p>
          <a:p>
            <a:pPr marL="534598" indent="-534598">
              <a:buFont typeface="Arial" panose="020B0604020202020204" pitchFamily="34" charset="0"/>
              <a:buChar char="•"/>
            </a:pPr>
            <a:r>
              <a:rPr lang="en-GB" sz="2400" dirty="0"/>
              <a:t>Student profiles may differ.  </a:t>
            </a:r>
            <a:r>
              <a:rPr lang="en-GB" sz="2400" dirty="0"/>
              <a:t>September intakes have more students who have recently completed a course of study compared to those starting in </a:t>
            </a:r>
            <a:r>
              <a:rPr lang="en-GB" sz="2400" dirty="0" smtClean="0"/>
              <a:t>February.</a:t>
            </a:r>
          </a:p>
          <a:p>
            <a:pPr marL="534598" indent="-534598">
              <a:buFont typeface="Arial" panose="020B0604020202020204" pitchFamily="34" charset="0"/>
              <a:buChar char="•"/>
            </a:pPr>
            <a:r>
              <a:rPr lang="en-GB" sz="2400" dirty="0" smtClean="0"/>
              <a:t>More in-depth analysis of the student profiles would be recommended</a:t>
            </a:r>
          </a:p>
          <a:p>
            <a:pPr marL="534598" indent="-534598">
              <a:buFont typeface="Arial" panose="020B0604020202020204" pitchFamily="34" charset="0"/>
              <a:buChar char="•"/>
            </a:pPr>
            <a:r>
              <a:rPr lang="en-GB" sz="2400" dirty="0" smtClean="0"/>
              <a:t>Consideration given to how and who teaches the sessions to ensure parity.</a:t>
            </a:r>
            <a:endParaRPr lang="en-GB" sz="2400" dirty="0"/>
          </a:p>
        </p:txBody>
      </p:sp>
      <p:graphicFrame>
        <p:nvGraphicFramePr>
          <p:cNvPr id="10" name="Diagram 9"/>
          <p:cNvGraphicFramePr/>
          <p:nvPr>
            <p:extLst>
              <p:ext uri="{D42A27DB-BD31-4B8C-83A1-F6EECF244321}">
                <p14:modId xmlns:p14="http://schemas.microsoft.com/office/powerpoint/2010/main" val="1117287433"/>
              </p:ext>
            </p:extLst>
          </p:nvPr>
        </p:nvGraphicFramePr>
        <p:xfrm>
          <a:off x="12077606" y="2411812"/>
          <a:ext cx="6229775" cy="1661175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3" name="TextBox 12"/>
          <p:cNvSpPr txBox="1"/>
          <p:nvPr/>
        </p:nvSpPr>
        <p:spPr>
          <a:xfrm>
            <a:off x="197606" y="12412540"/>
            <a:ext cx="10148947" cy="3539430"/>
          </a:xfrm>
          <a:prstGeom prst="rect">
            <a:avLst/>
          </a:prstGeom>
          <a:noFill/>
        </p:spPr>
        <p:txBody>
          <a:bodyPr wrap="square" rtlCol="0">
            <a:spAutoFit/>
          </a:bodyPr>
          <a:lstStyle/>
          <a:p>
            <a:pPr algn="ctr"/>
            <a:r>
              <a:rPr lang="en-GB" sz="2800" b="1" u="sng" dirty="0"/>
              <a:t>Motivation</a:t>
            </a:r>
          </a:p>
          <a:p>
            <a:pPr algn="ctr"/>
            <a:endParaRPr lang="en-GB" sz="2800" b="1" u="sng" dirty="0"/>
          </a:p>
          <a:p>
            <a:pPr marL="534598" indent="-534598" algn="just">
              <a:buFont typeface="Arial" panose="020B0604020202020204" pitchFamily="34" charset="0"/>
              <a:buChar char="•"/>
            </a:pPr>
            <a:r>
              <a:rPr lang="en-GB" sz="2400" dirty="0"/>
              <a:t>Intrinsically motivated students work to satiate their need for </a:t>
            </a:r>
            <a:r>
              <a:rPr lang="en-GB" sz="2400" dirty="0" smtClean="0"/>
              <a:t>knowledge</a:t>
            </a:r>
            <a:r>
              <a:rPr lang="en-GB" sz="2400" dirty="0"/>
              <a:t> </a:t>
            </a:r>
            <a:r>
              <a:rPr lang="en-GB" sz="2400" dirty="0" smtClean="0"/>
              <a:t>(Rose, 2011).</a:t>
            </a:r>
            <a:endParaRPr lang="en-GB" sz="2400" dirty="0"/>
          </a:p>
          <a:p>
            <a:pPr marL="534598" indent="-534598" algn="just">
              <a:buFont typeface="Arial" panose="020B0604020202020204" pitchFamily="34" charset="0"/>
              <a:buChar char="•"/>
            </a:pPr>
            <a:r>
              <a:rPr lang="en-GB" sz="2400" dirty="0"/>
              <a:t>Highly motivated students show higher levels of academic success and less likely to drop </a:t>
            </a:r>
            <a:r>
              <a:rPr lang="en-GB" sz="2400" dirty="0" smtClean="0"/>
              <a:t>out (</a:t>
            </a:r>
            <a:r>
              <a:rPr lang="en-GB" sz="2400" dirty="0" err="1" smtClean="0"/>
              <a:t>Sikhwari</a:t>
            </a:r>
            <a:r>
              <a:rPr lang="en-GB" sz="2400" dirty="0" smtClean="0"/>
              <a:t>, 2014).</a:t>
            </a:r>
          </a:p>
          <a:p>
            <a:pPr marL="534598" indent="-534598" algn="just">
              <a:buFont typeface="Arial" panose="020B0604020202020204" pitchFamily="34" charset="0"/>
              <a:buChar char="•"/>
            </a:pPr>
            <a:r>
              <a:rPr lang="en-GB" sz="2400" dirty="0" smtClean="0"/>
              <a:t>Motivation is a significant psychological concept in education as there are well established links between learning and performance outcome (Regan, 2003).</a:t>
            </a:r>
            <a:endParaRPr lang="en-GB" sz="2400" dirty="0"/>
          </a:p>
        </p:txBody>
      </p:sp>
      <p:sp>
        <p:nvSpPr>
          <p:cNvPr id="11" name="TextBox 10"/>
          <p:cNvSpPr txBox="1"/>
          <p:nvPr/>
        </p:nvSpPr>
        <p:spPr>
          <a:xfrm>
            <a:off x="19997607" y="10691812"/>
            <a:ext cx="10121656" cy="10125849"/>
          </a:xfrm>
          <a:prstGeom prst="rect">
            <a:avLst/>
          </a:prstGeom>
          <a:noFill/>
        </p:spPr>
        <p:txBody>
          <a:bodyPr wrap="square" rtlCol="0">
            <a:spAutoFit/>
          </a:bodyPr>
          <a:lstStyle/>
          <a:p>
            <a:pPr algn="ctr"/>
            <a:r>
              <a:rPr lang="en-GB" sz="2800" b="1" u="sng" dirty="0" smtClean="0"/>
              <a:t>References</a:t>
            </a:r>
            <a:endParaRPr lang="en-GB" sz="2800" b="1" u="sng" dirty="0"/>
          </a:p>
          <a:p>
            <a:pPr marL="457200" indent="-457200">
              <a:buFont typeface="Arial" panose="020B0604020202020204" pitchFamily="34" charset="0"/>
              <a:buChar char="•"/>
            </a:pPr>
            <a:endParaRPr lang="en-GB" sz="2400" dirty="0" smtClean="0"/>
          </a:p>
          <a:p>
            <a:pPr marL="457200" indent="-457200">
              <a:buFont typeface="Arial" panose="020B0604020202020204" pitchFamily="34" charset="0"/>
              <a:buChar char="•"/>
            </a:pPr>
            <a:r>
              <a:rPr lang="en-GB" sz="2400" dirty="0" smtClean="0"/>
              <a:t>Button</a:t>
            </a:r>
            <a:r>
              <a:rPr lang="en-GB" sz="2400" dirty="0"/>
              <a:t>, D., Harrington, A. &amp; </a:t>
            </a:r>
            <a:r>
              <a:rPr lang="en-GB" sz="2400" dirty="0" err="1"/>
              <a:t>Belan</a:t>
            </a:r>
            <a:r>
              <a:rPr lang="en-GB" sz="2400" dirty="0"/>
              <a:t>, I. (2014) E-learning and information communication technology (ICT) in nursing education: a review of the literature, </a:t>
            </a:r>
            <a:r>
              <a:rPr lang="en-GB" sz="2400" i="1" dirty="0"/>
              <a:t>Nurse Education Today, </a:t>
            </a:r>
            <a:r>
              <a:rPr lang="en-GB" sz="2400" dirty="0"/>
              <a:t>34, p1311-1323</a:t>
            </a:r>
          </a:p>
          <a:p>
            <a:pPr marL="457200" indent="-457200">
              <a:buFont typeface="Arial" panose="020B0604020202020204" pitchFamily="34" charset="0"/>
              <a:buChar char="•"/>
            </a:pPr>
            <a:r>
              <a:rPr lang="en-GB" sz="2400" dirty="0" smtClean="0"/>
              <a:t>Cook</a:t>
            </a:r>
            <a:r>
              <a:rPr lang="en-GB" sz="2400" dirty="0"/>
              <a:t>, D.A., Levinson, A.J., Garside, S., </a:t>
            </a:r>
            <a:r>
              <a:rPr lang="en-GB" sz="2400" dirty="0" err="1"/>
              <a:t>Dupras</a:t>
            </a:r>
            <a:r>
              <a:rPr lang="en-GB" sz="2400" dirty="0"/>
              <a:t>, D.M., Erwin, P.F. &amp; </a:t>
            </a:r>
            <a:r>
              <a:rPr lang="en-GB" sz="2400" dirty="0" err="1"/>
              <a:t>Montori</a:t>
            </a:r>
            <a:r>
              <a:rPr lang="en-GB" sz="2400" dirty="0"/>
              <a:t>, V.M. (2008) Internet-based learning in the health professions: a meta-analysis, </a:t>
            </a:r>
            <a:r>
              <a:rPr lang="en-GB" sz="2400" i="1" dirty="0"/>
              <a:t>Journal of the American Medical Association</a:t>
            </a:r>
            <a:r>
              <a:rPr lang="en-GB" sz="2400" dirty="0"/>
              <a:t>, 300(10), p 1181-1196</a:t>
            </a:r>
          </a:p>
          <a:p>
            <a:pPr marL="457200" indent="-457200">
              <a:buFont typeface="Arial" panose="020B0604020202020204" pitchFamily="34" charset="0"/>
              <a:buChar char="•"/>
            </a:pPr>
            <a:r>
              <a:rPr lang="en-GB" sz="2400" dirty="0" err="1"/>
              <a:t>Frantzen</a:t>
            </a:r>
            <a:r>
              <a:rPr lang="en-GB" sz="2400" dirty="0"/>
              <a:t>, D. (2014) Is Technology a One-Size-Fits-All Solution to Improving Student Performance? A comparison of Online, Hybrid and Face-To-Face Courses, </a:t>
            </a:r>
            <a:r>
              <a:rPr lang="en-GB" sz="2400" i="1" dirty="0"/>
              <a:t>Journal of Public Affairs Education, </a:t>
            </a:r>
            <a:r>
              <a:rPr lang="en-GB" sz="2400" dirty="0"/>
              <a:t>20(4), p </a:t>
            </a:r>
            <a:r>
              <a:rPr lang="en-GB" sz="2400" dirty="0" smtClean="0"/>
              <a:t>565-578</a:t>
            </a:r>
          </a:p>
          <a:p>
            <a:pPr marL="457200" indent="-457200">
              <a:buFont typeface="Arial" panose="020B0604020202020204" pitchFamily="34" charset="0"/>
              <a:buChar char="•"/>
            </a:pPr>
            <a:r>
              <a:rPr lang="en-GB" sz="2400" dirty="0"/>
              <a:t>Koch, L.F. (2014) The nursing educator’s role in e-learning: A literature review, </a:t>
            </a:r>
            <a:r>
              <a:rPr lang="en-GB" sz="2400" i="1" dirty="0"/>
              <a:t>Nurse Education Today</a:t>
            </a:r>
            <a:r>
              <a:rPr lang="en-GB" sz="2400" dirty="0"/>
              <a:t>, 34, p </a:t>
            </a:r>
            <a:r>
              <a:rPr lang="en-GB" sz="2400" dirty="0" smtClean="0"/>
              <a:t>1382-1387</a:t>
            </a:r>
            <a:endParaRPr lang="en-GB" sz="2400" dirty="0"/>
          </a:p>
          <a:p>
            <a:pPr marL="457200" indent="-457200">
              <a:buFont typeface="Arial" panose="020B0604020202020204" pitchFamily="34" charset="0"/>
              <a:buChar char="•"/>
            </a:pPr>
            <a:r>
              <a:rPr lang="en-GB" sz="2400" dirty="0" smtClean="0"/>
              <a:t>Mitchell, E.A., Ryan, A., Carson, O. &amp; McCann, S. (2007) An exploratory study of web-enhanced learning in undergraduate nurse education, </a:t>
            </a:r>
            <a:r>
              <a:rPr lang="en-GB" sz="2400" i="1" dirty="0" smtClean="0"/>
              <a:t>Journal of Clinical Nursing,</a:t>
            </a:r>
            <a:r>
              <a:rPr lang="en-GB" sz="2400" dirty="0" smtClean="0"/>
              <a:t> 16(2), p 2287-2296</a:t>
            </a:r>
          </a:p>
          <a:p>
            <a:pPr marL="457200" indent="-457200">
              <a:buFont typeface="Arial" panose="020B0604020202020204" pitchFamily="34" charset="0"/>
              <a:buChar char="•"/>
            </a:pPr>
            <a:r>
              <a:rPr lang="en-GB" sz="2400" dirty="0"/>
              <a:t>Nursing and Midwifery Council, (2015) </a:t>
            </a:r>
            <a:r>
              <a:rPr lang="en-GB" sz="2400" i="1" dirty="0"/>
              <a:t>The Code</a:t>
            </a:r>
            <a:r>
              <a:rPr lang="en-GB" sz="2400" dirty="0"/>
              <a:t>, </a:t>
            </a:r>
            <a:r>
              <a:rPr lang="en-GB" sz="2400" dirty="0" err="1" smtClean="0"/>
              <a:t>London:NMC</a:t>
            </a:r>
            <a:endParaRPr lang="en-GB" sz="2400" b="1" u="sng" dirty="0"/>
          </a:p>
          <a:p>
            <a:pPr marL="457200" indent="-457200">
              <a:buFont typeface="Arial" panose="020B0604020202020204" pitchFamily="34" charset="0"/>
              <a:buChar char="•"/>
            </a:pPr>
            <a:r>
              <a:rPr lang="en-GB" sz="2400" dirty="0"/>
              <a:t>Regan, J.A. (2003) Motivating students towards self-directed learning, </a:t>
            </a:r>
            <a:r>
              <a:rPr lang="en-GB" sz="2400" i="1" dirty="0"/>
              <a:t>Nurse Education Today, </a:t>
            </a:r>
            <a:r>
              <a:rPr lang="en-GB" sz="2400" dirty="0"/>
              <a:t>23, </a:t>
            </a:r>
            <a:r>
              <a:rPr lang="en-GB" sz="2400" dirty="0" smtClean="0"/>
              <a:t>p593-599</a:t>
            </a:r>
          </a:p>
          <a:p>
            <a:pPr marL="457200" indent="-457200">
              <a:buFont typeface="Arial" panose="020B0604020202020204" pitchFamily="34" charset="0"/>
              <a:buChar char="•"/>
            </a:pPr>
            <a:r>
              <a:rPr lang="en-GB" sz="2400" dirty="0" smtClean="0"/>
              <a:t>Rose</a:t>
            </a:r>
            <a:r>
              <a:rPr lang="en-GB" sz="2400" dirty="0"/>
              <a:t>, S. (2011) Academic success of nursing students: Does motivation </a:t>
            </a:r>
            <a:r>
              <a:rPr lang="en-GB" sz="2400" dirty="0" smtClean="0"/>
              <a:t>  matter</a:t>
            </a:r>
            <a:r>
              <a:rPr lang="en-GB" sz="2400" dirty="0"/>
              <a:t>? </a:t>
            </a:r>
            <a:r>
              <a:rPr lang="en-GB" sz="2400" i="1" dirty="0"/>
              <a:t>Teaching and Learning in Nursing,</a:t>
            </a:r>
            <a:r>
              <a:rPr lang="en-GB" sz="2400" dirty="0"/>
              <a:t> 6, p 181-184</a:t>
            </a:r>
          </a:p>
          <a:p>
            <a:pPr marL="457200" indent="-457200">
              <a:buFont typeface="Arial" panose="020B0604020202020204" pitchFamily="34" charset="0"/>
              <a:buChar char="•"/>
            </a:pPr>
            <a:r>
              <a:rPr lang="en-GB" sz="2400" dirty="0"/>
              <a:t>Royal College of Midwives (2011) </a:t>
            </a:r>
            <a:r>
              <a:rPr lang="en-GB" sz="2400" i="1" dirty="0"/>
              <a:t>The Royal College of Midwives’ Survey of Student Midwives 2011,</a:t>
            </a:r>
            <a:r>
              <a:rPr lang="en-GB" sz="2400" dirty="0"/>
              <a:t> </a:t>
            </a:r>
            <a:r>
              <a:rPr lang="en-GB" sz="2400" dirty="0" err="1" smtClean="0"/>
              <a:t>London:RCM</a:t>
            </a:r>
            <a:endParaRPr lang="en-GB" sz="2400" b="1" u="sng" dirty="0"/>
          </a:p>
          <a:p>
            <a:pPr marL="457200" indent="-457200">
              <a:buFont typeface="Arial" panose="020B0604020202020204" pitchFamily="34" charset="0"/>
              <a:buChar char="•"/>
            </a:pPr>
            <a:r>
              <a:rPr lang="en-GB" sz="2400" dirty="0" err="1" smtClean="0"/>
              <a:t>Sikhwari</a:t>
            </a:r>
            <a:r>
              <a:rPr lang="en-GB" sz="2400" dirty="0"/>
              <a:t>, T.D. (2014) A study of the relationship between motivation, self concept and academic achievement of students at a university in Limpopo Province, South Africa, </a:t>
            </a:r>
            <a:r>
              <a:rPr lang="en-GB" sz="2400" i="1" dirty="0"/>
              <a:t>International Journal of Educational Sciences, </a:t>
            </a:r>
            <a:r>
              <a:rPr lang="en-GB" sz="2400" dirty="0"/>
              <a:t>6(1), p </a:t>
            </a:r>
            <a:r>
              <a:rPr lang="en-GB" sz="2400" dirty="0" smtClean="0"/>
              <a:t>19-25</a:t>
            </a:r>
            <a:endParaRPr lang="en-GB" sz="2400" dirty="0"/>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Blue Segoe 4-3 template-template_April-17-2007">
  <a:themeElements>
    <a:clrScheme name="Blue Template-Template">
      <a:dk1>
        <a:srgbClr val="000000"/>
      </a:dk1>
      <a:lt1>
        <a:srgbClr val="FFFFFF"/>
      </a:lt1>
      <a:dk2>
        <a:srgbClr val="050595"/>
      </a:dk2>
      <a:lt2>
        <a:srgbClr val="FFFF99"/>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C1469121-656B-4F26-9082-91D6158FEF1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Sample presentation slides (Blue swoosh design)</Template>
  <TotalTime>145</TotalTime>
  <Words>1003</Words>
  <Application>Microsoft Office PowerPoint</Application>
  <PresentationFormat>Custom</PresentationFormat>
  <Paragraphs>59</Paragraphs>
  <Slides>1</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vt:i4>
      </vt:variant>
    </vt:vector>
  </HeadingPairs>
  <TitlesOfParts>
    <vt:vector size="7" baseType="lpstr">
      <vt:lpstr>Arial</vt:lpstr>
      <vt:lpstr>Calibri</vt:lpstr>
      <vt:lpstr>Courier New</vt:lpstr>
      <vt:lpstr>Wingdings</vt:lpstr>
      <vt:lpstr>Blue Segoe 4-3 template-template_April-17-2007</vt:lpstr>
      <vt:lpstr>White with Courier font for code slides</vt:lpstr>
      <vt:lpstr>E learning – engagement, motivation and assessment marks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 learning – engagement, motivation and assessment marks</dc:title>
  <dc:creator>Clare</dc:creator>
  <cp:keywords/>
  <cp:lastModifiedBy>Clare</cp:lastModifiedBy>
  <cp:revision>17</cp:revision>
  <dcterms:created xsi:type="dcterms:W3CDTF">2015-06-05T15:52:00Z</dcterms:created>
  <dcterms:modified xsi:type="dcterms:W3CDTF">2015-06-11T10:23:33Z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TC102867169990</vt:lpwstr>
  </property>
</Properties>
</file>