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9" r:id="rId5"/>
    <p:sldId id="265" r:id="rId6"/>
    <p:sldId id="260" r:id="rId7"/>
    <p:sldId id="261" r:id="rId8"/>
    <p:sldId id="271" r:id="rId9"/>
    <p:sldId id="262" r:id="rId10"/>
    <p:sldId id="269" r:id="rId11"/>
    <p:sldId id="263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D930CC-F989-42E0-B1F2-FA95CFE45A8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DAF8B4-6920-47CD-BB27-5CD0A922E3C3}">
      <dgm:prSet phldrT="[Text]"/>
      <dgm:spPr/>
      <dgm:t>
        <a:bodyPr/>
        <a:lstStyle/>
        <a:p>
          <a:r>
            <a:rPr lang="en-GB" dirty="0" smtClean="0"/>
            <a:t>Module 3  </a:t>
          </a:r>
          <a:endParaRPr lang="en-GB" dirty="0" smtClean="0"/>
        </a:p>
      </dgm:t>
    </dgm:pt>
    <dgm:pt modelId="{A6B7D647-E0D3-40A9-8DB6-FBC44FD5BC9D}" type="parTrans" cxnId="{A55A85D8-F3C6-438A-B16C-8AC9C383EA6C}">
      <dgm:prSet/>
      <dgm:spPr/>
      <dgm:t>
        <a:bodyPr/>
        <a:lstStyle/>
        <a:p>
          <a:endParaRPr lang="en-GB"/>
        </a:p>
      </dgm:t>
    </dgm:pt>
    <dgm:pt modelId="{F21D9A77-6417-4CBD-9D6B-38485E4FED3E}" type="sibTrans" cxnId="{A55A85D8-F3C6-438A-B16C-8AC9C383EA6C}">
      <dgm:prSet/>
      <dgm:spPr/>
      <dgm:t>
        <a:bodyPr/>
        <a:lstStyle/>
        <a:p>
          <a:endParaRPr lang="en-GB"/>
        </a:p>
      </dgm:t>
    </dgm:pt>
    <dgm:pt modelId="{62BACF88-EF9D-44D1-A686-7D3ACEFDEE0A}">
      <dgm:prSet phldrT="[Text]"/>
      <dgm:spPr/>
      <dgm:t>
        <a:bodyPr/>
        <a:lstStyle/>
        <a:p>
          <a:r>
            <a:rPr lang="en-GB" dirty="0" smtClean="0"/>
            <a:t>Practical clinically-focused information related </a:t>
          </a:r>
          <a:r>
            <a:rPr lang="en-GB" dirty="0" smtClean="0"/>
            <a:t>to module 3</a:t>
          </a:r>
          <a:endParaRPr lang="en-GB" dirty="0"/>
        </a:p>
      </dgm:t>
    </dgm:pt>
    <dgm:pt modelId="{9AFB13FC-7161-4F03-91ED-D9E1C0E00FAC}" type="parTrans" cxnId="{E5C2AF78-4857-408A-87D4-74A3498531A4}">
      <dgm:prSet/>
      <dgm:spPr/>
      <dgm:t>
        <a:bodyPr/>
        <a:lstStyle/>
        <a:p>
          <a:endParaRPr lang="en-GB"/>
        </a:p>
      </dgm:t>
    </dgm:pt>
    <dgm:pt modelId="{67DC18F5-5EC9-497E-9972-9CA65A3D2CFB}" type="sibTrans" cxnId="{E5C2AF78-4857-408A-87D4-74A3498531A4}">
      <dgm:prSet/>
      <dgm:spPr/>
      <dgm:t>
        <a:bodyPr/>
        <a:lstStyle/>
        <a:p>
          <a:endParaRPr lang="en-GB"/>
        </a:p>
      </dgm:t>
    </dgm:pt>
    <dgm:pt modelId="{A6AE9F5C-3C76-4C06-84D8-B8E7A0DC3AF0}">
      <dgm:prSet phldrT="[Text]"/>
      <dgm:spPr/>
      <dgm:t>
        <a:bodyPr/>
        <a:lstStyle/>
        <a:p>
          <a:r>
            <a:rPr lang="en-GB" dirty="0" smtClean="0"/>
            <a:t>Module 7 </a:t>
          </a:r>
          <a:endParaRPr lang="en-GB" dirty="0" smtClean="0"/>
        </a:p>
      </dgm:t>
    </dgm:pt>
    <dgm:pt modelId="{B0C2DA51-D70D-450C-BC2C-5CE0CCC4DE92}" type="parTrans" cxnId="{28BA1586-525E-473B-B219-185EC8F1A8D3}">
      <dgm:prSet/>
      <dgm:spPr/>
      <dgm:t>
        <a:bodyPr/>
        <a:lstStyle/>
        <a:p>
          <a:endParaRPr lang="en-GB"/>
        </a:p>
      </dgm:t>
    </dgm:pt>
    <dgm:pt modelId="{CD31A6A7-3ADE-4D2A-8F9A-D289BC8102BE}" type="sibTrans" cxnId="{28BA1586-525E-473B-B219-185EC8F1A8D3}">
      <dgm:prSet/>
      <dgm:spPr/>
      <dgm:t>
        <a:bodyPr/>
        <a:lstStyle/>
        <a:p>
          <a:endParaRPr lang="en-GB"/>
        </a:p>
      </dgm:t>
    </dgm:pt>
    <dgm:pt modelId="{AF788380-4E4B-4CEA-8773-917519B1D258}">
      <dgm:prSet phldrT="[Text]"/>
      <dgm:spPr/>
      <dgm:t>
        <a:bodyPr/>
        <a:lstStyle/>
        <a:p>
          <a:r>
            <a:rPr lang="en-GB" dirty="0" smtClean="0"/>
            <a:t>Practical clinically-focused information related to </a:t>
          </a:r>
          <a:r>
            <a:rPr lang="en-GB" dirty="0" smtClean="0"/>
            <a:t>module 7</a:t>
          </a:r>
          <a:endParaRPr lang="en-GB" dirty="0"/>
        </a:p>
      </dgm:t>
    </dgm:pt>
    <dgm:pt modelId="{9831D4F3-AF5A-481B-88EB-C7C75287BD0F}" type="parTrans" cxnId="{1BF2108F-86E0-4F7A-B954-17DEE3A1BEF4}">
      <dgm:prSet/>
      <dgm:spPr/>
      <dgm:t>
        <a:bodyPr/>
        <a:lstStyle/>
        <a:p>
          <a:endParaRPr lang="en-GB"/>
        </a:p>
      </dgm:t>
    </dgm:pt>
    <dgm:pt modelId="{CA578808-3AC8-45F2-A11C-0936D85BEDE1}" type="sibTrans" cxnId="{1BF2108F-86E0-4F7A-B954-17DEE3A1BEF4}">
      <dgm:prSet/>
      <dgm:spPr/>
      <dgm:t>
        <a:bodyPr/>
        <a:lstStyle/>
        <a:p>
          <a:endParaRPr lang="en-GB"/>
        </a:p>
      </dgm:t>
    </dgm:pt>
    <dgm:pt modelId="{F64D7A96-4FFB-46F6-B76C-01A4344D5637}" type="pres">
      <dgm:prSet presAssocID="{38D930CC-F989-42E0-B1F2-FA95CFE45A8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5728F91D-1F4A-42D9-B6B2-4154AE41979D}" type="pres">
      <dgm:prSet presAssocID="{DDDAF8B4-6920-47CD-BB27-5CD0A922E3C3}" presName="linNode" presStyleCnt="0"/>
      <dgm:spPr/>
    </dgm:pt>
    <dgm:pt modelId="{CB035040-67F7-4EE4-A753-15E4EB98FFC4}" type="pres">
      <dgm:prSet presAssocID="{DDDAF8B4-6920-47CD-BB27-5CD0A922E3C3}" presName="parentShp" presStyleLbl="node1" presStyleIdx="0" presStyleCnt="2" custLinFactNeighborY="-19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7061B1-B5FB-49C6-94BF-35E440C3E419}" type="pres">
      <dgm:prSet presAssocID="{DDDAF8B4-6920-47CD-BB27-5CD0A922E3C3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6FD6CD2-F91F-47E5-AFA7-0667139B1CD6}" type="pres">
      <dgm:prSet presAssocID="{F21D9A77-6417-4CBD-9D6B-38485E4FED3E}" presName="spacing" presStyleCnt="0"/>
      <dgm:spPr/>
    </dgm:pt>
    <dgm:pt modelId="{7F2E1F69-8804-488D-AF8B-08498D839120}" type="pres">
      <dgm:prSet presAssocID="{A6AE9F5C-3C76-4C06-84D8-B8E7A0DC3AF0}" presName="linNode" presStyleCnt="0"/>
      <dgm:spPr/>
    </dgm:pt>
    <dgm:pt modelId="{CC1BD496-1A19-4759-9518-5A2658724220}" type="pres">
      <dgm:prSet presAssocID="{A6AE9F5C-3C76-4C06-84D8-B8E7A0DC3AF0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8C8F8F-4AD3-45EF-9A60-1DA1AFF6FCD5}" type="pres">
      <dgm:prSet presAssocID="{A6AE9F5C-3C76-4C06-84D8-B8E7A0DC3AF0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C6EEDA7-360D-4C7D-972B-11C935C1E7DC}" type="presOf" srcId="{AF788380-4E4B-4CEA-8773-917519B1D258}" destId="{EF8C8F8F-4AD3-45EF-9A60-1DA1AFF6FCD5}" srcOrd="0" destOrd="0" presId="urn:microsoft.com/office/officeart/2005/8/layout/vList6"/>
    <dgm:cxn modelId="{28BA1586-525E-473B-B219-185EC8F1A8D3}" srcId="{38D930CC-F989-42E0-B1F2-FA95CFE45A87}" destId="{A6AE9F5C-3C76-4C06-84D8-B8E7A0DC3AF0}" srcOrd="1" destOrd="0" parTransId="{B0C2DA51-D70D-450C-BC2C-5CE0CCC4DE92}" sibTransId="{CD31A6A7-3ADE-4D2A-8F9A-D289BC8102BE}"/>
    <dgm:cxn modelId="{EF0A5836-875B-4C02-8698-E3D2BB6BA817}" type="presOf" srcId="{A6AE9F5C-3C76-4C06-84D8-B8E7A0DC3AF0}" destId="{CC1BD496-1A19-4759-9518-5A2658724220}" srcOrd="0" destOrd="0" presId="urn:microsoft.com/office/officeart/2005/8/layout/vList6"/>
    <dgm:cxn modelId="{EC26BA66-37D2-47D1-ADC3-B29C226D4176}" type="presOf" srcId="{62BACF88-EF9D-44D1-A686-7D3ACEFDEE0A}" destId="{1F7061B1-B5FB-49C6-94BF-35E440C3E419}" srcOrd="0" destOrd="0" presId="urn:microsoft.com/office/officeart/2005/8/layout/vList6"/>
    <dgm:cxn modelId="{A55A85D8-F3C6-438A-B16C-8AC9C383EA6C}" srcId="{38D930CC-F989-42E0-B1F2-FA95CFE45A87}" destId="{DDDAF8B4-6920-47CD-BB27-5CD0A922E3C3}" srcOrd="0" destOrd="0" parTransId="{A6B7D647-E0D3-40A9-8DB6-FBC44FD5BC9D}" sibTransId="{F21D9A77-6417-4CBD-9D6B-38485E4FED3E}"/>
    <dgm:cxn modelId="{1BF2108F-86E0-4F7A-B954-17DEE3A1BEF4}" srcId="{A6AE9F5C-3C76-4C06-84D8-B8E7A0DC3AF0}" destId="{AF788380-4E4B-4CEA-8773-917519B1D258}" srcOrd="0" destOrd="0" parTransId="{9831D4F3-AF5A-481B-88EB-C7C75287BD0F}" sibTransId="{CA578808-3AC8-45F2-A11C-0936D85BEDE1}"/>
    <dgm:cxn modelId="{48ABE6BE-B9CE-428D-951C-5379C918F1FB}" type="presOf" srcId="{38D930CC-F989-42E0-B1F2-FA95CFE45A87}" destId="{F64D7A96-4FFB-46F6-B76C-01A4344D5637}" srcOrd="0" destOrd="0" presId="urn:microsoft.com/office/officeart/2005/8/layout/vList6"/>
    <dgm:cxn modelId="{E5C2AF78-4857-408A-87D4-74A3498531A4}" srcId="{DDDAF8B4-6920-47CD-BB27-5CD0A922E3C3}" destId="{62BACF88-EF9D-44D1-A686-7D3ACEFDEE0A}" srcOrd="0" destOrd="0" parTransId="{9AFB13FC-7161-4F03-91ED-D9E1C0E00FAC}" sibTransId="{67DC18F5-5EC9-497E-9972-9CA65A3D2CFB}"/>
    <dgm:cxn modelId="{9313725C-C182-492B-8539-5F307A96E130}" type="presOf" srcId="{DDDAF8B4-6920-47CD-BB27-5CD0A922E3C3}" destId="{CB035040-67F7-4EE4-A753-15E4EB98FFC4}" srcOrd="0" destOrd="0" presId="urn:microsoft.com/office/officeart/2005/8/layout/vList6"/>
    <dgm:cxn modelId="{3A8912D0-C283-4F7E-AA16-BAF29699E4C3}" type="presParOf" srcId="{F64D7A96-4FFB-46F6-B76C-01A4344D5637}" destId="{5728F91D-1F4A-42D9-B6B2-4154AE41979D}" srcOrd="0" destOrd="0" presId="urn:microsoft.com/office/officeart/2005/8/layout/vList6"/>
    <dgm:cxn modelId="{9160CB42-65E5-49AC-80B5-0E1934C43A18}" type="presParOf" srcId="{5728F91D-1F4A-42D9-B6B2-4154AE41979D}" destId="{CB035040-67F7-4EE4-A753-15E4EB98FFC4}" srcOrd="0" destOrd="0" presId="urn:microsoft.com/office/officeart/2005/8/layout/vList6"/>
    <dgm:cxn modelId="{53762FC4-1E91-4AFB-9F64-46908DF24FCF}" type="presParOf" srcId="{5728F91D-1F4A-42D9-B6B2-4154AE41979D}" destId="{1F7061B1-B5FB-49C6-94BF-35E440C3E419}" srcOrd="1" destOrd="0" presId="urn:microsoft.com/office/officeart/2005/8/layout/vList6"/>
    <dgm:cxn modelId="{A72010CB-A7BD-432E-9B35-37D132906F73}" type="presParOf" srcId="{F64D7A96-4FFB-46F6-B76C-01A4344D5637}" destId="{B6FD6CD2-F91F-47E5-AFA7-0667139B1CD6}" srcOrd="1" destOrd="0" presId="urn:microsoft.com/office/officeart/2005/8/layout/vList6"/>
    <dgm:cxn modelId="{7006A958-42FB-4E9F-961D-B54867A484C2}" type="presParOf" srcId="{F64D7A96-4FFB-46F6-B76C-01A4344D5637}" destId="{7F2E1F69-8804-488D-AF8B-08498D839120}" srcOrd="2" destOrd="0" presId="urn:microsoft.com/office/officeart/2005/8/layout/vList6"/>
    <dgm:cxn modelId="{3EFAB13F-04C2-4D65-8CCA-9B80B5E5DE16}" type="presParOf" srcId="{7F2E1F69-8804-488D-AF8B-08498D839120}" destId="{CC1BD496-1A19-4759-9518-5A2658724220}" srcOrd="0" destOrd="0" presId="urn:microsoft.com/office/officeart/2005/8/layout/vList6"/>
    <dgm:cxn modelId="{9276B822-E34E-433C-9B82-49BEA32F4E09}" type="presParOf" srcId="{7F2E1F69-8804-488D-AF8B-08498D839120}" destId="{EF8C8F8F-4AD3-45EF-9A60-1DA1AFF6FCD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910D0E-11AD-4180-88B2-5EF804BF8E2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35CE4C9-CD28-4F7D-866F-7FE68B3C2D9D}">
      <dgm:prSet phldrT="[Text]"/>
      <dgm:spPr/>
      <dgm:t>
        <a:bodyPr/>
        <a:lstStyle/>
        <a:p>
          <a:r>
            <a:rPr lang="en-GB" dirty="0" smtClean="0"/>
            <a:t>Module 9  </a:t>
          </a:r>
          <a:endParaRPr lang="en-GB" dirty="0"/>
        </a:p>
      </dgm:t>
    </dgm:pt>
    <dgm:pt modelId="{A9515FE1-65F1-4ED0-8A2E-42FFDE3CD7AD}" type="parTrans" cxnId="{C824206B-9D5A-4E66-B860-19CACB1BC93D}">
      <dgm:prSet/>
      <dgm:spPr/>
      <dgm:t>
        <a:bodyPr/>
        <a:lstStyle/>
        <a:p>
          <a:endParaRPr lang="en-GB"/>
        </a:p>
      </dgm:t>
    </dgm:pt>
    <dgm:pt modelId="{7805A412-DA61-41D0-945D-1CDDC86F5148}" type="sibTrans" cxnId="{C824206B-9D5A-4E66-B860-19CACB1BC93D}">
      <dgm:prSet/>
      <dgm:spPr/>
      <dgm:t>
        <a:bodyPr/>
        <a:lstStyle/>
        <a:p>
          <a:endParaRPr lang="en-GB"/>
        </a:p>
      </dgm:t>
    </dgm:pt>
    <dgm:pt modelId="{F1611316-8EF5-479E-BDA9-617EC174C22E}">
      <dgm:prSet phldrT="[Text]"/>
      <dgm:spPr/>
      <dgm:t>
        <a:bodyPr/>
        <a:lstStyle/>
        <a:p>
          <a:r>
            <a:rPr lang="en-GB" dirty="0" smtClean="0"/>
            <a:t>Practical clinically-focused information related to </a:t>
          </a:r>
          <a:r>
            <a:rPr lang="en-GB" dirty="0" smtClean="0"/>
            <a:t>module 9</a:t>
          </a:r>
          <a:endParaRPr lang="en-GB" dirty="0"/>
        </a:p>
      </dgm:t>
    </dgm:pt>
    <dgm:pt modelId="{D642F00E-D7A1-43BF-A5A4-DDF787564568}" type="parTrans" cxnId="{423016AC-9820-43AF-8F8D-D82A8E3AEEA9}">
      <dgm:prSet/>
      <dgm:spPr/>
      <dgm:t>
        <a:bodyPr/>
        <a:lstStyle/>
        <a:p>
          <a:endParaRPr lang="en-GB"/>
        </a:p>
      </dgm:t>
    </dgm:pt>
    <dgm:pt modelId="{7EF72664-BFAF-41F9-83FB-AE288362251E}" type="sibTrans" cxnId="{423016AC-9820-43AF-8F8D-D82A8E3AEEA9}">
      <dgm:prSet/>
      <dgm:spPr/>
      <dgm:t>
        <a:bodyPr/>
        <a:lstStyle/>
        <a:p>
          <a:endParaRPr lang="en-GB"/>
        </a:p>
      </dgm:t>
    </dgm:pt>
    <dgm:pt modelId="{801B5D73-A939-4519-8B97-8F3B63069509}">
      <dgm:prSet phldrT="[Text]"/>
      <dgm:spPr/>
      <dgm:t>
        <a:bodyPr/>
        <a:lstStyle/>
        <a:p>
          <a:r>
            <a:rPr lang="en-GB" dirty="0" smtClean="0"/>
            <a:t>Module 10 </a:t>
          </a:r>
          <a:endParaRPr lang="en-GB" dirty="0"/>
        </a:p>
      </dgm:t>
    </dgm:pt>
    <dgm:pt modelId="{345261ED-E5A6-48EE-B685-A70B8FFA7978}" type="parTrans" cxnId="{D2A715BF-EB60-46C8-BF6E-E7EBB2F4F44E}">
      <dgm:prSet/>
      <dgm:spPr/>
      <dgm:t>
        <a:bodyPr/>
        <a:lstStyle/>
        <a:p>
          <a:endParaRPr lang="en-GB"/>
        </a:p>
      </dgm:t>
    </dgm:pt>
    <dgm:pt modelId="{6DDE99D2-8B45-4021-8EA7-DDCA5DA8878D}" type="sibTrans" cxnId="{D2A715BF-EB60-46C8-BF6E-E7EBB2F4F44E}">
      <dgm:prSet/>
      <dgm:spPr/>
      <dgm:t>
        <a:bodyPr/>
        <a:lstStyle/>
        <a:p>
          <a:endParaRPr lang="en-GB"/>
        </a:p>
      </dgm:t>
    </dgm:pt>
    <dgm:pt modelId="{ED297A34-E57D-4356-ABA3-D5A9567977A5}">
      <dgm:prSet phldrT="[Text]"/>
      <dgm:spPr/>
      <dgm:t>
        <a:bodyPr/>
        <a:lstStyle/>
        <a:p>
          <a:r>
            <a:rPr lang="en-GB" dirty="0" smtClean="0"/>
            <a:t>Practical clinically-focused information related to </a:t>
          </a:r>
          <a:r>
            <a:rPr lang="en-GB" dirty="0" smtClean="0"/>
            <a:t>module 10</a:t>
          </a:r>
          <a:endParaRPr lang="en-GB" dirty="0"/>
        </a:p>
      </dgm:t>
    </dgm:pt>
    <dgm:pt modelId="{6C7008DB-AE62-4D43-8AA0-680E2C47FB22}" type="parTrans" cxnId="{C61AE11D-2D10-438F-AE5C-1142E7818F67}">
      <dgm:prSet/>
      <dgm:spPr/>
      <dgm:t>
        <a:bodyPr/>
        <a:lstStyle/>
        <a:p>
          <a:endParaRPr lang="en-GB"/>
        </a:p>
      </dgm:t>
    </dgm:pt>
    <dgm:pt modelId="{4D7E5B53-84D8-4F6A-B1EE-07B35FCEA5F2}" type="sibTrans" cxnId="{C61AE11D-2D10-438F-AE5C-1142E7818F67}">
      <dgm:prSet/>
      <dgm:spPr/>
      <dgm:t>
        <a:bodyPr/>
        <a:lstStyle/>
        <a:p>
          <a:endParaRPr lang="en-GB"/>
        </a:p>
      </dgm:t>
    </dgm:pt>
    <dgm:pt modelId="{008FF570-494D-4B82-BEBF-9BE3682DD9E8}" type="pres">
      <dgm:prSet presAssocID="{C9910D0E-11AD-4180-88B2-5EF804BF8E2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C50FDA0A-1070-4E6A-B33A-8F3622CF5BB7}" type="pres">
      <dgm:prSet presAssocID="{535CE4C9-CD28-4F7D-866F-7FE68B3C2D9D}" presName="linNode" presStyleCnt="0"/>
      <dgm:spPr/>
    </dgm:pt>
    <dgm:pt modelId="{4FA53938-A75D-48A6-BD60-C8C2AD9F20E2}" type="pres">
      <dgm:prSet presAssocID="{535CE4C9-CD28-4F7D-866F-7FE68B3C2D9D}" presName="parentShp" presStyleLbl="node1" presStyleIdx="0" presStyleCnt="2" custLinFactNeighborY="-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E7E94C-7475-4FC3-BF7E-51EEED34B698}" type="pres">
      <dgm:prSet presAssocID="{535CE4C9-CD28-4F7D-866F-7FE68B3C2D9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B94FC9-6AF1-4FD9-8D47-0175344B13B4}" type="pres">
      <dgm:prSet presAssocID="{7805A412-DA61-41D0-945D-1CDDC86F5148}" presName="spacing" presStyleCnt="0"/>
      <dgm:spPr/>
    </dgm:pt>
    <dgm:pt modelId="{EF6A05FF-A68A-476E-8E87-7D3A729ECB17}" type="pres">
      <dgm:prSet presAssocID="{801B5D73-A939-4519-8B97-8F3B63069509}" presName="linNode" presStyleCnt="0"/>
      <dgm:spPr/>
    </dgm:pt>
    <dgm:pt modelId="{0D8C24E2-191B-4135-B11B-D9A5D9416227}" type="pres">
      <dgm:prSet presAssocID="{801B5D73-A939-4519-8B97-8F3B63069509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53ABF0-E406-42F9-BEC2-08F1B90A29F4}" type="pres">
      <dgm:prSet presAssocID="{801B5D73-A939-4519-8B97-8F3B63069509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7EF11DD-DC41-416D-B2B4-4744945F883C}" type="presOf" srcId="{535CE4C9-CD28-4F7D-866F-7FE68B3C2D9D}" destId="{4FA53938-A75D-48A6-BD60-C8C2AD9F20E2}" srcOrd="0" destOrd="0" presId="urn:microsoft.com/office/officeart/2005/8/layout/vList6"/>
    <dgm:cxn modelId="{229B8600-F2FB-48D1-8C4C-3EDDF2B321C6}" type="presOf" srcId="{F1611316-8EF5-479E-BDA9-617EC174C22E}" destId="{94E7E94C-7475-4FC3-BF7E-51EEED34B698}" srcOrd="0" destOrd="0" presId="urn:microsoft.com/office/officeart/2005/8/layout/vList6"/>
    <dgm:cxn modelId="{DF1DFA20-AEF8-4FD7-AB6C-3DF26F94FF44}" type="presOf" srcId="{ED297A34-E57D-4356-ABA3-D5A9567977A5}" destId="{5753ABF0-E406-42F9-BEC2-08F1B90A29F4}" srcOrd="0" destOrd="0" presId="urn:microsoft.com/office/officeart/2005/8/layout/vList6"/>
    <dgm:cxn modelId="{A70639EE-7186-4976-B9E6-FDA1D0B0A9F2}" type="presOf" srcId="{C9910D0E-11AD-4180-88B2-5EF804BF8E22}" destId="{008FF570-494D-4B82-BEBF-9BE3682DD9E8}" srcOrd="0" destOrd="0" presId="urn:microsoft.com/office/officeart/2005/8/layout/vList6"/>
    <dgm:cxn modelId="{C61AE11D-2D10-438F-AE5C-1142E7818F67}" srcId="{801B5D73-A939-4519-8B97-8F3B63069509}" destId="{ED297A34-E57D-4356-ABA3-D5A9567977A5}" srcOrd="0" destOrd="0" parTransId="{6C7008DB-AE62-4D43-8AA0-680E2C47FB22}" sibTransId="{4D7E5B53-84D8-4F6A-B1EE-07B35FCEA5F2}"/>
    <dgm:cxn modelId="{278B0204-FE16-4B57-A774-320747D11D43}" type="presOf" srcId="{801B5D73-A939-4519-8B97-8F3B63069509}" destId="{0D8C24E2-191B-4135-B11B-D9A5D9416227}" srcOrd="0" destOrd="0" presId="urn:microsoft.com/office/officeart/2005/8/layout/vList6"/>
    <dgm:cxn modelId="{423016AC-9820-43AF-8F8D-D82A8E3AEEA9}" srcId="{535CE4C9-CD28-4F7D-866F-7FE68B3C2D9D}" destId="{F1611316-8EF5-479E-BDA9-617EC174C22E}" srcOrd="0" destOrd="0" parTransId="{D642F00E-D7A1-43BF-A5A4-DDF787564568}" sibTransId="{7EF72664-BFAF-41F9-83FB-AE288362251E}"/>
    <dgm:cxn modelId="{C824206B-9D5A-4E66-B860-19CACB1BC93D}" srcId="{C9910D0E-11AD-4180-88B2-5EF804BF8E22}" destId="{535CE4C9-CD28-4F7D-866F-7FE68B3C2D9D}" srcOrd="0" destOrd="0" parTransId="{A9515FE1-65F1-4ED0-8A2E-42FFDE3CD7AD}" sibTransId="{7805A412-DA61-41D0-945D-1CDDC86F5148}"/>
    <dgm:cxn modelId="{D2A715BF-EB60-46C8-BF6E-E7EBB2F4F44E}" srcId="{C9910D0E-11AD-4180-88B2-5EF804BF8E22}" destId="{801B5D73-A939-4519-8B97-8F3B63069509}" srcOrd="1" destOrd="0" parTransId="{345261ED-E5A6-48EE-B685-A70B8FFA7978}" sibTransId="{6DDE99D2-8B45-4021-8EA7-DDCA5DA8878D}"/>
    <dgm:cxn modelId="{6A079B94-0AC4-4024-B936-10D0A9C39866}" type="presParOf" srcId="{008FF570-494D-4B82-BEBF-9BE3682DD9E8}" destId="{C50FDA0A-1070-4E6A-B33A-8F3622CF5BB7}" srcOrd="0" destOrd="0" presId="urn:microsoft.com/office/officeart/2005/8/layout/vList6"/>
    <dgm:cxn modelId="{E3D64A58-A737-4D6A-ABAF-DF228E61CF96}" type="presParOf" srcId="{C50FDA0A-1070-4E6A-B33A-8F3622CF5BB7}" destId="{4FA53938-A75D-48A6-BD60-C8C2AD9F20E2}" srcOrd="0" destOrd="0" presId="urn:microsoft.com/office/officeart/2005/8/layout/vList6"/>
    <dgm:cxn modelId="{95EA71ED-EBC5-49CA-8B11-AAEC6B1047AC}" type="presParOf" srcId="{C50FDA0A-1070-4E6A-B33A-8F3622CF5BB7}" destId="{94E7E94C-7475-4FC3-BF7E-51EEED34B698}" srcOrd="1" destOrd="0" presId="urn:microsoft.com/office/officeart/2005/8/layout/vList6"/>
    <dgm:cxn modelId="{540877FD-E0B5-4F8A-A220-260617F480F6}" type="presParOf" srcId="{008FF570-494D-4B82-BEBF-9BE3682DD9E8}" destId="{4CB94FC9-6AF1-4FD9-8D47-0175344B13B4}" srcOrd="1" destOrd="0" presId="urn:microsoft.com/office/officeart/2005/8/layout/vList6"/>
    <dgm:cxn modelId="{13A419DE-5714-4FCA-AA1F-70FCAEBBBBA3}" type="presParOf" srcId="{008FF570-494D-4B82-BEBF-9BE3682DD9E8}" destId="{EF6A05FF-A68A-476E-8E87-7D3A729ECB17}" srcOrd="2" destOrd="0" presId="urn:microsoft.com/office/officeart/2005/8/layout/vList6"/>
    <dgm:cxn modelId="{AF4E6D37-1A6A-4EA7-944B-8CF170910F80}" type="presParOf" srcId="{EF6A05FF-A68A-476E-8E87-7D3A729ECB17}" destId="{0D8C24E2-191B-4135-B11B-D9A5D9416227}" srcOrd="0" destOrd="0" presId="urn:microsoft.com/office/officeart/2005/8/layout/vList6"/>
    <dgm:cxn modelId="{0896D2BA-BD12-4F04-87E2-1E953889A575}" type="presParOf" srcId="{EF6A05FF-A68A-476E-8E87-7D3A729ECB17}" destId="{5753ABF0-E406-42F9-BEC2-08F1B90A29F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BA6ED6-4197-42AC-8115-223DE351F00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32F4DA2-5423-4416-8AC9-34D0EC6F1A03}">
      <dgm:prSet phldrT="[Text]"/>
      <dgm:spPr/>
      <dgm:t>
        <a:bodyPr/>
        <a:lstStyle/>
        <a:p>
          <a:r>
            <a:rPr lang="en-GB" dirty="0" smtClean="0"/>
            <a:t>Module 11 </a:t>
          </a:r>
          <a:endParaRPr lang="en-GB" dirty="0"/>
        </a:p>
      </dgm:t>
    </dgm:pt>
    <dgm:pt modelId="{5BA405CF-F0E5-49D6-ADDD-2465C232217B}" type="parTrans" cxnId="{D7CF8739-CE46-4D36-BB85-8D0962F995D4}">
      <dgm:prSet/>
      <dgm:spPr/>
      <dgm:t>
        <a:bodyPr/>
        <a:lstStyle/>
        <a:p>
          <a:endParaRPr lang="en-GB"/>
        </a:p>
      </dgm:t>
    </dgm:pt>
    <dgm:pt modelId="{514493A5-69B4-43F4-8833-E1A614A798F4}" type="sibTrans" cxnId="{D7CF8739-CE46-4D36-BB85-8D0962F995D4}">
      <dgm:prSet/>
      <dgm:spPr/>
      <dgm:t>
        <a:bodyPr/>
        <a:lstStyle/>
        <a:p>
          <a:endParaRPr lang="en-GB"/>
        </a:p>
      </dgm:t>
    </dgm:pt>
    <dgm:pt modelId="{48FA9D7D-55CB-4C48-8A59-82CF59907405}">
      <dgm:prSet phldrT="[Text]"/>
      <dgm:spPr/>
      <dgm:t>
        <a:bodyPr/>
        <a:lstStyle/>
        <a:p>
          <a:r>
            <a:rPr lang="en-GB" dirty="0" smtClean="0"/>
            <a:t>Practical clinically-focused information related to </a:t>
          </a:r>
          <a:r>
            <a:rPr lang="en-GB" dirty="0" smtClean="0"/>
            <a:t>module 11</a:t>
          </a:r>
          <a:endParaRPr lang="en-GB" dirty="0"/>
        </a:p>
      </dgm:t>
    </dgm:pt>
    <dgm:pt modelId="{02738994-FDBA-4256-B470-ADC4DD72E370}" type="parTrans" cxnId="{4869F3EB-6357-4DA2-A733-4EB68548D1B4}">
      <dgm:prSet/>
      <dgm:spPr/>
      <dgm:t>
        <a:bodyPr/>
        <a:lstStyle/>
        <a:p>
          <a:endParaRPr lang="en-GB"/>
        </a:p>
      </dgm:t>
    </dgm:pt>
    <dgm:pt modelId="{23A381ED-EE1D-4BFF-98B3-F9EC2D9D07CA}" type="sibTrans" cxnId="{4869F3EB-6357-4DA2-A733-4EB68548D1B4}">
      <dgm:prSet/>
      <dgm:spPr/>
      <dgm:t>
        <a:bodyPr/>
        <a:lstStyle/>
        <a:p>
          <a:endParaRPr lang="en-GB"/>
        </a:p>
      </dgm:t>
    </dgm:pt>
    <dgm:pt modelId="{16A95EB9-B2CC-43B4-9CF3-F9742170B7EA}">
      <dgm:prSet phldrT="[Text]"/>
      <dgm:spPr/>
      <dgm:t>
        <a:bodyPr/>
        <a:lstStyle/>
        <a:p>
          <a:r>
            <a:rPr lang="en-GB" dirty="0" smtClean="0"/>
            <a:t>Module 12 </a:t>
          </a:r>
          <a:endParaRPr lang="en-GB" dirty="0"/>
        </a:p>
      </dgm:t>
    </dgm:pt>
    <dgm:pt modelId="{516DD555-BA3F-4926-97C4-01C15495DE54}" type="parTrans" cxnId="{9DE7FFBF-6F8C-4DB7-BE7B-1228431F0EA2}">
      <dgm:prSet/>
      <dgm:spPr/>
      <dgm:t>
        <a:bodyPr/>
        <a:lstStyle/>
        <a:p>
          <a:endParaRPr lang="en-GB"/>
        </a:p>
      </dgm:t>
    </dgm:pt>
    <dgm:pt modelId="{13F19B92-469F-4546-8A8F-E6471F7E044F}" type="sibTrans" cxnId="{9DE7FFBF-6F8C-4DB7-BE7B-1228431F0EA2}">
      <dgm:prSet/>
      <dgm:spPr/>
      <dgm:t>
        <a:bodyPr/>
        <a:lstStyle/>
        <a:p>
          <a:endParaRPr lang="en-GB"/>
        </a:p>
      </dgm:t>
    </dgm:pt>
    <dgm:pt modelId="{B6833C20-509F-4B8A-B3D4-8D9BA9BFD26B}">
      <dgm:prSet phldrT="[Text]"/>
      <dgm:spPr/>
      <dgm:t>
        <a:bodyPr/>
        <a:lstStyle/>
        <a:p>
          <a:r>
            <a:rPr lang="en-GB" dirty="0" smtClean="0"/>
            <a:t>Practical clinically-focused information related to </a:t>
          </a:r>
          <a:r>
            <a:rPr lang="en-GB" dirty="0" smtClean="0"/>
            <a:t>module 12</a:t>
          </a:r>
          <a:endParaRPr lang="en-GB" dirty="0"/>
        </a:p>
      </dgm:t>
    </dgm:pt>
    <dgm:pt modelId="{8C8C1477-7D04-42B5-9A4B-39DE08675D2D}" type="parTrans" cxnId="{BDB55F52-DDCC-4E06-B92D-B34124DB748D}">
      <dgm:prSet/>
      <dgm:spPr/>
      <dgm:t>
        <a:bodyPr/>
        <a:lstStyle/>
        <a:p>
          <a:endParaRPr lang="en-GB"/>
        </a:p>
      </dgm:t>
    </dgm:pt>
    <dgm:pt modelId="{353E9738-7211-482B-889D-1C5E378ED291}" type="sibTrans" cxnId="{BDB55F52-DDCC-4E06-B92D-B34124DB748D}">
      <dgm:prSet/>
      <dgm:spPr/>
      <dgm:t>
        <a:bodyPr/>
        <a:lstStyle/>
        <a:p>
          <a:endParaRPr lang="en-GB"/>
        </a:p>
      </dgm:t>
    </dgm:pt>
    <dgm:pt modelId="{15445F01-76DF-491C-AC29-7D8F680D2A1C}" type="pres">
      <dgm:prSet presAssocID="{2FBA6ED6-4197-42AC-8115-223DE351F00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8521B1A7-5481-4CAB-B2FB-6538704B152E}" type="pres">
      <dgm:prSet presAssocID="{532F4DA2-5423-4416-8AC9-34D0EC6F1A03}" presName="linNode" presStyleCnt="0"/>
      <dgm:spPr/>
    </dgm:pt>
    <dgm:pt modelId="{B7117B12-4E97-47EE-ADCC-5510291B093F}" type="pres">
      <dgm:prSet presAssocID="{532F4DA2-5423-4416-8AC9-34D0EC6F1A03}" presName="parentShp" presStyleLbl="node1" presStyleIdx="0" presStyleCnt="2" custLinFactNeighborY="-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7BC172-44E3-4F6D-B3DE-707B6763EEEA}" type="pres">
      <dgm:prSet presAssocID="{532F4DA2-5423-4416-8AC9-34D0EC6F1A03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861716-680B-4EC6-8ECD-B6228306960A}" type="pres">
      <dgm:prSet presAssocID="{514493A5-69B4-43F4-8833-E1A614A798F4}" presName="spacing" presStyleCnt="0"/>
      <dgm:spPr/>
    </dgm:pt>
    <dgm:pt modelId="{EFC6E6C6-233C-4BB0-B74E-0B0EC229F028}" type="pres">
      <dgm:prSet presAssocID="{16A95EB9-B2CC-43B4-9CF3-F9742170B7EA}" presName="linNode" presStyleCnt="0"/>
      <dgm:spPr/>
    </dgm:pt>
    <dgm:pt modelId="{E24DB5AB-3005-4FE0-A5DC-1440DD536B20}" type="pres">
      <dgm:prSet presAssocID="{16A95EB9-B2CC-43B4-9CF3-F9742170B7EA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1B45027-E2B8-40E5-A099-5D4A12ABEC7A}" type="pres">
      <dgm:prSet presAssocID="{16A95EB9-B2CC-43B4-9CF3-F9742170B7EA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E5866F7-7A08-4993-9084-FEA94DBF2AED}" type="presOf" srcId="{2FBA6ED6-4197-42AC-8115-223DE351F005}" destId="{15445F01-76DF-491C-AC29-7D8F680D2A1C}" srcOrd="0" destOrd="0" presId="urn:microsoft.com/office/officeart/2005/8/layout/vList6"/>
    <dgm:cxn modelId="{E6A75471-E651-4795-96D5-D98D83B68506}" type="presOf" srcId="{532F4DA2-5423-4416-8AC9-34D0EC6F1A03}" destId="{B7117B12-4E97-47EE-ADCC-5510291B093F}" srcOrd="0" destOrd="0" presId="urn:microsoft.com/office/officeart/2005/8/layout/vList6"/>
    <dgm:cxn modelId="{9DE7FFBF-6F8C-4DB7-BE7B-1228431F0EA2}" srcId="{2FBA6ED6-4197-42AC-8115-223DE351F005}" destId="{16A95EB9-B2CC-43B4-9CF3-F9742170B7EA}" srcOrd="1" destOrd="0" parTransId="{516DD555-BA3F-4926-97C4-01C15495DE54}" sibTransId="{13F19B92-469F-4546-8A8F-E6471F7E044F}"/>
    <dgm:cxn modelId="{97D7F6E1-8269-49E0-A5F8-00A93B58456E}" type="presOf" srcId="{16A95EB9-B2CC-43B4-9CF3-F9742170B7EA}" destId="{E24DB5AB-3005-4FE0-A5DC-1440DD536B20}" srcOrd="0" destOrd="0" presId="urn:microsoft.com/office/officeart/2005/8/layout/vList6"/>
    <dgm:cxn modelId="{60CFACD6-7F48-4AE6-88CD-7136CB6C14D8}" type="presOf" srcId="{B6833C20-509F-4B8A-B3D4-8D9BA9BFD26B}" destId="{11B45027-E2B8-40E5-A099-5D4A12ABEC7A}" srcOrd="0" destOrd="0" presId="urn:microsoft.com/office/officeart/2005/8/layout/vList6"/>
    <dgm:cxn modelId="{ED0519E7-3655-40CE-8E73-6B8FD391C797}" type="presOf" srcId="{48FA9D7D-55CB-4C48-8A59-82CF59907405}" destId="{EB7BC172-44E3-4F6D-B3DE-707B6763EEEA}" srcOrd="0" destOrd="0" presId="urn:microsoft.com/office/officeart/2005/8/layout/vList6"/>
    <dgm:cxn modelId="{D7CF8739-CE46-4D36-BB85-8D0962F995D4}" srcId="{2FBA6ED6-4197-42AC-8115-223DE351F005}" destId="{532F4DA2-5423-4416-8AC9-34D0EC6F1A03}" srcOrd="0" destOrd="0" parTransId="{5BA405CF-F0E5-49D6-ADDD-2465C232217B}" sibTransId="{514493A5-69B4-43F4-8833-E1A614A798F4}"/>
    <dgm:cxn modelId="{4869F3EB-6357-4DA2-A733-4EB68548D1B4}" srcId="{532F4DA2-5423-4416-8AC9-34D0EC6F1A03}" destId="{48FA9D7D-55CB-4C48-8A59-82CF59907405}" srcOrd="0" destOrd="0" parTransId="{02738994-FDBA-4256-B470-ADC4DD72E370}" sibTransId="{23A381ED-EE1D-4BFF-98B3-F9EC2D9D07CA}"/>
    <dgm:cxn modelId="{BDB55F52-DDCC-4E06-B92D-B34124DB748D}" srcId="{16A95EB9-B2CC-43B4-9CF3-F9742170B7EA}" destId="{B6833C20-509F-4B8A-B3D4-8D9BA9BFD26B}" srcOrd="0" destOrd="0" parTransId="{8C8C1477-7D04-42B5-9A4B-39DE08675D2D}" sibTransId="{353E9738-7211-482B-889D-1C5E378ED291}"/>
    <dgm:cxn modelId="{1C488A6F-3110-4EE2-9F2E-294F51DDED5E}" type="presParOf" srcId="{15445F01-76DF-491C-AC29-7D8F680D2A1C}" destId="{8521B1A7-5481-4CAB-B2FB-6538704B152E}" srcOrd="0" destOrd="0" presId="urn:microsoft.com/office/officeart/2005/8/layout/vList6"/>
    <dgm:cxn modelId="{2477A9F0-6FCE-46D9-B522-5BDE41BBE146}" type="presParOf" srcId="{8521B1A7-5481-4CAB-B2FB-6538704B152E}" destId="{B7117B12-4E97-47EE-ADCC-5510291B093F}" srcOrd="0" destOrd="0" presId="urn:microsoft.com/office/officeart/2005/8/layout/vList6"/>
    <dgm:cxn modelId="{4B02CFFE-7BA6-4CE1-88C1-F374D9D250FA}" type="presParOf" srcId="{8521B1A7-5481-4CAB-B2FB-6538704B152E}" destId="{EB7BC172-44E3-4F6D-B3DE-707B6763EEEA}" srcOrd="1" destOrd="0" presId="urn:microsoft.com/office/officeart/2005/8/layout/vList6"/>
    <dgm:cxn modelId="{888479BE-E2D2-45AB-A82B-BEF8AFEF6EE3}" type="presParOf" srcId="{15445F01-76DF-491C-AC29-7D8F680D2A1C}" destId="{56861716-680B-4EC6-8ECD-B6228306960A}" srcOrd="1" destOrd="0" presId="urn:microsoft.com/office/officeart/2005/8/layout/vList6"/>
    <dgm:cxn modelId="{CEEC8125-0B0F-44E8-9EAA-A2336989CE5E}" type="presParOf" srcId="{15445F01-76DF-491C-AC29-7D8F680D2A1C}" destId="{EFC6E6C6-233C-4BB0-B74E-0B0EC229F028}" srcOrd="2" destOrd="0" presId="urn:microsoft.com/office/officeart/2005/8/layout/vList6"/>
    <dgm:cxn modelId="{DB1FD01E-CB9B-4F8E-863D-B93AB66A30C7}" type="presParOf" srcId="{EFC6E6C6-233C-4BB0-B74E-0B0EC229F028}" destId="{E24DB5AB-3005-4FE0-A5DC-1440DD536B20}" srcOrd="0" destOrd="0" presId="urn:microsoft.com/office/officeart/2005/8/layout/vList6"/>
    <dgm:cxn modelId="{D441D98F-EB40-4196-B9D2-8C2D9DAE8E74}" type="presParOf" srcId="{EFC6E6C6-233C-4BB0-B74E-0B0EC229F028}" destId="{11B45027-E2B8-40E5-A099-5D4A12ABEC7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7061B1-B5FB-49C6-94BF-35E440C3E419}">
      <dsp:nvSpPr>
        <dsp:cNvPr id="0" name=""/>
        <dsp:cNvSpPr/>
      </dsp:nvSpPr>
      <dsp:spPr>
        <a:xfrm>
          <a:off x="2438400" y="223"/>
          <a:ext cx="3657600" cy="8706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Practical clinically-focused information related </a:t>
          </a:r>
          <a:r>
            <a:rPr lang="en-GB" sz="1800" kern="1200" dirty="0" smtClean="0"/>
            <a:t>to module 3</a:t>
          </a:r>
          <a:endParaRPr lang="en-GB" sz="1800" kern="1200" dirty="0"/>
        </a:p>
      </dsp:txBody>
      <dsp:txXfrm>
        <a:off x="2438400" y="223"/>
        <a:ext cx="3657600" cy="870644"/>
      </dsp:txXfrm>
    </dsp:sp>
    <dsp:sp modelId="{CB035040-67F7-4EE4-A753-15E4EB98FFC4}">
      <dsp:nvSpPr>
        <dsp:cNvPr id="0" name=""/>
        <dsp:cNvSpPr/>
      </dsp:nvSpPr>
      <dsp:spPr>
        <a:xfrm>
          <a:off x="0" y="0"/>
          <a:ext cx="2438400" cy="8706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100" kern="1200" dirty="0" smtClean="0"/>
            <a:t>Module 3  </a:t>
          </a:r>
          <a:endParaRPr lang="en-GB" sz="4100" kern="1200" dirty="0" smtClean="0"/>
        </a:p>
      </dsp:txBody>
      <dsp:txXfrm>
        <a:off x="0" y="0"/>
        <a:ext cx="2438400" cy="870644"/>
      </dsp:txXfrm>
    </dsp:sp>
    <dsp:sp modelId="{EF8C8F8F-4AD3-45EF-9A60-1DA1AFF6FCD5}">
      <dsp:nvSpPr>
        <dsp:cNvPr id="0" name=""/>
        <dsp:cNvSpPr/>
      </dsp:nvSpPr>
      <dsp:spPr>
        <a:xfrm>
          <a:off x="2438400" y="957932"/>
          <a:ext cx="3657600" cy="8706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Practical clinically-focused information related to </a:t>
          </a:r>
          <a:r>
            <a:rPr lang="en-GB" sz="1800" kern="1200" dirty="0" smtClean="0"/>
            <a:t>module 7</a:t>
          </a:r>
          <a:endParaRPr lang="en-GB" sz="1800" kern="1200" dirty="0"/>
        </a:p>
      </dsp:txBody>
      <dsp:txXfrm>
        <a:off x="2438400" y="957932"/>
        <a:ext cx="3657600" cy="870644"/>
      </dsp:txXfrm>
    </dsp:sp>
    <dsp:sp modelId="{CC1BD496-1A19-4759-9518-5A2658724220}">
      <dsp:nvSpPr>
        <dsp:cNvPr id="0" name=""/>
        <dsp:cNvSpPr/>
      </dsp:nvSpPr>
      <dsp:spPr>
        <a:xfrm>
          <a:off x="0" y="957932"/>
          <a:ext cx="2438400" cy="8706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100" kern="1200" dirty="0" smtClean="0"/>
            <a:t>Module 7 </a:t>
          </a:r>
          <a:endParaRPr lang="en-GB" sz="4100" kern="1200" dirty="0" smtClean="0"/>
        </a:p>
      </dsp:txBody>
      <dsp:txXfrm>
        <a:off x="0" y="957932"/>
        <a:ext cx="2438400" cy="8706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E7E94C-7475-4FC3-BF7E-51EEED34B698}">
      <dsp:nvSpPr>
        <dsp:cNvPr id="0" name=""/>
        <dsp:cNvSpPr/>
      </dsp:nvSpPr>
      <dsp:spPr>
        <a:xfrm>
          <a:off x="2438399" y="232"/>
          <a:ext cx="3657600" cy="90692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Practical clinically-focused information related to </a:t>
          </a:r>
          <a:r>
            <a:rPr lang="en-GB" sz="1800" kern="1200" dirty="0" smtClean="0"/>
            <a:t>module 9</a:t>
          </a:r>
          <a:endParaRPr lang="en-GB" sz="1800" kern="1200" dirty="0"/>
        </a:p>
      </dsp:txBody>
      <dsp:txXfrm>
        <a:off x="2438399" y="232"/>
        <a:ext cx="3657600" cy="906921"/>
      </dsp:txXfrm>
    </dsp:sp>
    <dsp:sp modelId="{4FA53938-A75D-48A6-BD60-C8C2AD9F20E2}">
      <dsp:nvSpPr>
        <dsp:cNvPr id="0" name=""/>
        <dsp:cNvSpPr/>
      </dsp:nvSpPr>
      <dsp:spPr>
        <a:xfrm>
          <a:off x="0" y="0"/>
          <a:ext cx="2438400" cy="9069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Module 9  </a:t>
          </a:r>
          <a:endParaRPr lang="en-GB" sz="3700" kern="1200" dirty="0"/>
        </a:p>
      </dsp:txBody>
      <dsp:txXfrm>
        <a:off x="0" y="0"/>
        <a:ext cx="2438400" cy="906921"/>
      </dsp:txXfrm>
    </dsp:sp>
    <dsp:sp modelId="{5753ABF0-E406-42F9-BEC2-08F1B90A29F4}">
      <dsp:nvSpPr>
        <dsp:cNvPr id="0" name=""/>
        <dsp:cNvSpPr/>
      </dsp:nvSpPr>
      <dsp:spPr>
        <a:xfrm>
          <a:off x="2438400" y="997846"/>
          <a:ext cx="3657600" cy="90692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Practical clinically-focused information related to </a:t>
          </a:r>
          <a:r>
            <a:rPr lang="en-GB" sz="1800" kern="1200" dirty="0" smtClean="0"/>
            <a:t>module 10</a:t>
          </a:r>
          <a:endParaRPr lang="en-GB" sz="1800" kern="1200" dirty="0"/>
        </a:p>
      </dsp:txBody>
      <dsp:txXfrm>
        <a:off x="2438400" y="997846"/>
        <a:ext cx="3657600" cy="906921"/>
      </dsp:txXfrm>
    </dsp:sp>
    <dsp:sp modelId="{0D8C24E2-191B-4135-B11B-D9A5D9416227}">
      <dsp:nvSpPr>
        <dsp:cNvPr id="0" name=""/>
        <dsp:cNvSpPr/>
      </dsp:nvSpPr>
      <dsp:spPr>
        <a:xfrm>
          <a:off x="0" y="997846"/>
          <a:ext cx="2438400" cy="9069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Module 10 </a:t>
          </a:r>
          <a:endParaRPr lang="en-GB" sz="3700" kern="1200" dirty="0"/>
        </a:p>
      </dsp:txBody>
      <dsp:txXfrm>
        <a:off x="0" y="997846"/>
        <a:ext cx="2438400" cy="90692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7BC172-44E3-4F6D-B3DE-707B6763EEEA}">
      <dsp:nvSpPr>
        <dsp:cNvPr id="0" name=""/>
        <dsp:cNvSpPr/>
      </dsp:nvSpPr>
      <dsp:spPr>
        <a:xfrm>
          <a:off x="2438400" y="223"/>
          <a:ext cx="3657600" cy="8706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Practical clinically-focused information related to </a:t>
          </a:r>
          <a:r>
            <a:rPr lang="en-GB" sz="1800" kern="1200" dirty="0" smtClean="0"/>
            <a:t>module 11</a:t>
          </a:r>
          <a:endParaRPr lang="en-GB" sz="1800" kern="1200" dirty="0"/>
        </a:p>
      </dsp:txBody>
      <dsp:txXfrm>
        <a:off x="2438400" y="223"/>
        <a:ext cx="3657600" cy="870644"/>
      </dsp:txXfrm>
    </dsp:sp>
    <dsp:sp modelId="{B7117B12-4E97-47EE-ADCC-5510291B093F}">
      <dsp:nvSpPr>
        <dsp:cNvPr id="0" name=""/>
        <dsp:cNvSpPr/>
      </dsp:nvSpPr>
      <dsp:spPr>
        <a:xfrm>
          <a:off x="0" y="0"/>
          <a:ext cx="2438400" cy="8706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Module 11 </a:t>
          </a:r>
          <a:endParaRPr lang="en-GB" sz="3700" kern="1200" dirty="0"/>
        </a:p>
      </dsp:txBody>
      <dsp:txXfrm>
        <a:off x="0" y="0"/>
        <a:ext cx="2438400" cy="870644"/>
      </dsp:txXfrm>
    </dsp:sp>
    <dsp:sp modelId="{11B45027-E2B8-40E5-A099-5D4A12ABEC7A}">
      <dsp:nvSpPr>
        <dsp:cNvPr id="0" name=""/>
        <dsp:cNvSpPr/>
      </dsp:nvSpPr>
      <dsp:spPr>
        <a:xfrm>
          <a:off x="2438400" y="957932"/>
          <a:ext cx="3657600" cy="87064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Practical clinically-focused information related to </a:t>
          </a:r>
          <a:r>
            <a:rPr lang="en-GB" sz="1800" kern="1200" dirty="0" smtClean="0"/>
            <a:t>module 12</a:t>
          </a:r>
          <a:endParaRPr lang="en-GB" sz="1800" kern="1200" dirty="0"/>
        </a:p>
      </dsp:txBody>
      <dsp:txXfrm>
        <a:off x="2438400" y="957932"/>
        <a:ext cx="3657600" cy="870644"/>
      </dsp:txXfrm>
    </dsp:sp>
    <dsp:sp modelId="{E24DB5AB-3005-4FE0-A5DC-1440DD536B20}">
      <dsp:nvSpPr>
        <dsp:cNvPr id="0" name=""/>
        <dsp:cNvSpPr/>
      </dsp:nvSpPr>
      <dsp:spPr>
        <a:xfrm>
          <a:off x="0" y="957932"/>
          <a:ext cx="2438400" cy="8706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kern="1200" dirty="0" smtClean="0"/>
            <a:t>Module 12 </a:t>
          </a:r>
          <a:endParaRPr lang="en-GB" sz="3700" kern="1200" dirty="0"/>
        </a:p>
      </dsp:txBody>
      <dsp:txXfrm>
        <a:off x="0" y="957932"/>
        <a:ext cx="2438400" cy="870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E61A-FE84-4E7C-8382-321DA343A536}" type="datetimeFigureOut">
              <a:rPr lang="en-GB" smtClean="0"/>
              <a:pPr/>
              <a:t>28/06/2017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8EDB-B40D-4759-9E49-D67CDDAA2E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E61A-FE84-4E7C-8382-321DA343A536}" type="datetimeFigureOut">
              <a:rPr lang="en-GB" smtClean="0"/>
              <a:pPr/>
              <a:t>28/06/2017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8EDB-B40D-4759-9E49-D67CDDAA2E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E61A-FE84-4E7C-8382-321DA343A536}" type="datetimeFigureOut">
              <a:rPr lang="en-GB" smtClean="0"/>
              <a:pPr/>
              <a:t>28/06/2017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8EDB-B40D-4759-9E49-D67CDDAA2E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E61A-FE84-4E7C-8382-321DA343A536}" type="datetimeFigureOut">
              <a:rPr lang="en-GB" smtClean="0"/>
              <a:pPr/>
              <a:t>28/06/2017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8EDB-B40D-4759-9E49-D67CDDAA2E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E61A-FE84-4E7C-8382-321DA343A536}" type="datetimeFigureOut">
              <a:rPr lang="en-GB" smtClean="0"/>
              <a:pPr/>
              <a:t>28/06/2017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8EDB-B40D-4759-9E49-D67CDDAA2E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E61A-FE84-4E7C-8382-321DA343A536}" type="datetimeFigureOut">
              <a:rPr lang="en-GB" smtClean="0"/>
              <a:pPr/>
              <a:t>28/06/2017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8EDB-B40D-4759-9E49-D67CDDAA2E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E61A-FE84-4E7C-8382-321DA343A536}" type="datetimeFigureOut">
              <a:rPr lang="en-GB" smtClean="0"/>
              <a:pPr/>
              <a:t>28/06/2017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8EDB-B40D-4759-9E49-D67CDDAA2E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E61A-FE84-4E7C-8382-321DA343A536}" type="datetimeFigureOut">
              <a:rPr lang="en-GB" smtClean="0"/>
              <a:pPr/>
              <a:t>28/06/2017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8EDB-B40D-4759-9E49-D67CDDAA2E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E61A-FE84-4E7C-8382-321DA343A536}" type="datetimeFigureOut">
              <a:rPr lang="en-GB" smtClean="0"/>
              <a:pPr/>
              <a:t>28/06/2017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8EDB-B40D-4759-9E49-D67CDDAA2E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E61A-FE84-4E7C-8382-321DA343A536}" type="datetimeFigureOut">
              <a:rPr lang="en-GB" smtClean="0"/>
              <a:pPr/>
              <a:t>28/06/2017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8EDB-B40D-4759-9E49-D67CDDAA2E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E61A-FE84-4E7C-8382-321DA343A536}" type="datetimeFigureOut">
              <a:rPr lang="en-GB" smtClean="0"/>
              <a:pPr/>
              <a:t>28/06/2017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8EDB-B40D-4759-9E49-D67CDDAA2E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8E61A-FE84-4E7C-8382-321DA343A536}" type="datetimeFigureOut">
              <a:rPr lang="en-GB" smtClean="0"/>
              <a:pPr/>
              <a:t>28/06/2017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88EDB-B40D-4759-9E49-D67CDDAA2EF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Using wiki technology to actively involve students in collaborating to create a repository of clinical practice knowledge.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Zeller </a:t>
            </a:r>
            <a:r>
              <a:rPr lang="en-GB" dirty="0" err="1" smtClean="0"/>
              <a:t>Pimlott</a:t>
            </a:r>
            <a:endParaRPr lang="en-GB" dirty="0" smtClean="0"/>
          </a:p>
          <a:p>
            <a:r>
              <a:rPr lang="en-GB" dirty="0" smtClean="0"/>
              <a:t>June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4531"/>
            <a:ext cx="9143999" cy="648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Future work?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The aim is to help students to prepare for their clinical practice assessment in the final year of the course.</a:t>
            </a:r>
          </a:p>
          <a:p>
            <a:r>
              <a:rPr lang="en-GB" sz="2800" dirty="0" smtClean="0"/>
              <a:t>The first cohort to have a wiki is now approaching their final year, with the clinical assessment in Spring 2018. </a:t>
            </a:r>
          </a:p>
          <a:p>
            <a:r>
              <a:rPr lang="en-GB" sz="2800" dirty="0" smtClean="0"/>
              <a:t>It is planned to collect feedback from the students during AY2017-18 – What has been their experience of contributing to the wiki, and have they found it helpful for the clinical assessment?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References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Altanopoulou</a:t>
            </a:r>
            <a:r>
              <a:rPr lang="en-GB" dirty="0" smtClean="0"/>
              <a:t>, P., Tselios, N., </a:t>
            </a:r>
            <a:r>
              <a:rPr lang="en-GB" dirty="0" err="1" smtClean="0"/>
              <a:t>Katsanos</a:t>
            </a:r>
            <a:r>
              <a:rPr lang="en-GB" dirty="0" smtClean="0"/>
              <a:t>, C., </a:t>
            </a:r>
            <a:r>
              <a:rPr lang="en-GB" dirty="0" err="1" smtClean="0"/>
              <a:t>Georgoutsou</a:t>
            </a:r>
            <a:r>
              <a:rPr lang="en-GB" dirty="0" smtClean="0"/>
              <a:t>, M. &amp; </a:t>
            </a:r>
            <a:r>
              <a:rPr lang="en-GB" dirty="0" err="1" smtClean="0"/>
              <a:t>Panagiotaki</a:t>
            </a:r>
            <a:r>
              <a:rPr lang="en-GB" dirty="0" smtClean="0"/>
              <a:t>, M. (2015) 'Wiki-mediated activities in higher education: evidence-based analysis of learning effectiveness across three studies', </a:t>
            </a:r>
            <a:r>
              <a:rPr lang="en-GB" i="1" dirty="0" smtClean="0"/>
              <a:t>Educational Technology &amp; Society</a:t>
            </a:r>
            <a:r>
              <a:rPr lang="en-GB" dirty="0" smtClean="0"/>
              <a:t>, 18(4), pp. 511-522.</a:t>
            </a:r>
          </a:p>
          <a:p>
            <a:r>
              <a:rPr lang="en-GB" dirty="0" smtClean="0"/>
              <a:t>Chu, S.K.W., Zhang, Y., Chen, K., Chan, C.K., Lee, C.W.Y., </a:t>
            </a:r>
            <a:r>
              <a:rPr lang="en-GB" dirty="0" err="1" smtClean="0"/>
              <a:t>Zou</a:t>
            </a:r>
            <a:r>
              <a:rPr lang="en-GB" dirty="0" smtClean="0"/>
              <a:t>, E. &amp; Lau, W. (2017) 'The effectiveness of wikis for project-based learning in different disciplines in higher education', </a:t>
            </a:r>
            <a:r>
              <a:rPr lang="en-GB" i="1" dirty="0" smtClean="0"/>
              <a:t>Internet and Higher Education</a:t>
            </a:r>
            <a:r>
              <a:rPr lang="en-GB" dirty="0" smtClean="0"/>
              <a:t>, 33, pp.49-60.</a:t>
            </a:r>
          </a:p>
          <a:p>
            <a:r>
              <a:rPr lang="en-GB" dirty="0" smtClean="0"/>
              <a:t>Cole, M. (2009) 'Using wiki technology to support student engagement: lessons from the trenches', </a:t>
            </a:r>
            <a:r>
              <a:rPr lang="en-GB" i="1" dirty="0" smtClean="0"/>
              <a:t>Computers &amp; Education</a:t>
            </a:r>
            <a:r>
              <a:rPr lang="en-GB" dirty="0" smtClean="0"/>
              <a:t>, 52, pp.141-146.</a:t>
            </a:r>
          </a:p>
          <a:p>
            <a:r>
              <a:rPr lang="en-GB" dirty="0" err="1" smtClean="0"/>
              <a:t>Karasavvidis</a:t>
            </a:r>
            <a:r>
              <a:rPr lang="en-GB" dirty="0" smtClean="0"/>
              <a:t>, I. (2010) 'Wiki uses in higher education: exploring barriers to successful implementation', </a:t>
            </a:r>
            <a:r>
              <a:rPr lang="en-GB" i="1" dirty="0" smtClean="0"/>
              <a:t>Interactive Learning Environments,</a:t>
            </a:r>
            <a:r>
              <a:rPr lang="en-GB" dirty="0" smtClean="0"/>
              <a:t> 18(3), pp.219-231.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A brief introduction...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 wiki is being used on the BSc Nutritional Therapy course to enable students to build up an online repository of clinical knowledge.   </a:t>
            </a:r>
          </a:p>
          <a:p>
            <a:r>
              <a:rPr lang="en-GB" sz="2800" dirty="0" smtClean="0"/>
              <a:t>The aim is that this will help them in their preparations for clinical practice in the final year of the course. </a:t>
            </a:r>
          </a:p>
          <a:p>
            <a:r>
              <a:rPr lang="en-GB" sz="2800" dirty="0" smtClean="0"/>
              <a:t>This project was started three years ago.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Wikis in HE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In its simplest form, a wiki is a collection of pages of information that can be added to and edited by anyone within the group of users </a:t>
            </a:r>
            <a:r>
              <a:rPr lang="en-GB" sz="2300" dirty="0" smtClean="0"/>
              <a:t>(</a:t>
            </a:r>
            <a:r>
              <a:rPr lang="en-GB" sz="2300" dirty="0" err="1" smtClean="0"/>
              <a:t>Karasavvidis</a:t>
            </a:r>
            <a:r>
              <a:rPr lang="en-GB" sz="2300" dirty="0" smtClean="0"/>
              <a:t>, 2010)</a:t>
            </a:r>
            <a:r>
              <a:rPr lang="en-GB" dirty="0" smtClean="0"/>
              <a:t>. </a:t>
            </a:r>
          </a:p>
          <a:p>
            <a:r>
              <a:rPr lang="en-GB" dirty="0" smtClean="0"/>
              <a:t>In the past ten years wikis have been adopted increasingly as tools for collaborative learning.</a:t>
            </a:r>
          </a:p>
          <a:p>
            <a:r>
              <a:rPr lang="en-GB" dirty="0" smtClean="0"/>
              <a:t>Research shows wikis can be used effectively to enhance students' collaborative work in HE contexts </a:t>
            </a:r>
            <a:r>
              <a:rPr lang="en-GB" sz="2300" dirty="0" smtClean="0"/>
              <a:t>(</a:t>
            </a:r>
            <a:r>
              <a:rPr lang="en-GB" sz="2300" dirty="0" err="1" smtClean="0"/>
              <a:t>Karasavvidis</a:t>
            </a:r>
            <a:r>
              <a:rPr lang="en-GB" sz="2300" dirty="0" smtClean="0"/>
              <a:t>, 2010; </a:t>
            </a:r>
            <a:r>
              <a:rPr lang="en-GB" sz="2300" dirty="0" err="1" smtClean="0"/>
              <a:t>Altanopoulou</a:t>
            </a:r>
            <a:r>
              <a:rPr lang="en-GB" sz="2300" dirty="0" smtClean="0"/>
              <a:t> et al., 2015; Chu et al., 2017)</a:t>
            </a:r>
            <a:r>
              <a:rPr lang="en-GB" dirty="0" smtClean="0"/>
              <a:t>. </a:t>
            </a:r>
          </a:p>
          <a:p>
            <a:r>
              <a:rPr lang="en-GB" dirty="0" smtClean="0"/>
              <a:t>Typically, students work together to produce a piece of text.</a:t>
            </a:r>
          </a:p>
          <a:p>
            <a:r>
              <a:rPr lang="en-GB" dirty="0" smtClean="0"/>
              <a:t>But, wikis can also be used for creating </a:t>
            </a:r>
            <a:r>
              <a:rPr lang="en-GB" i="1" u="sng" dirty="0" smtClean="0"/>
              <a:t>repositories of knowledge that supplement and extend the module material </a:t>
            </a:r>
            <a:r>
              <a:rPr lang="en-GB" sz="2300" dirty="0" smtClean="0"/>
              <a:t>(Cole, 2009)</a:t>
            </a:r>
            <a:r>
              <a:rPr lang="en-GB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BSc Nutritional Therapy Programme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Distance-Learning Course</a:t>
            </a:r>
          </a:p>
          <a:p>
            <a:r>
              <a:rPr lang="en-GB" sz="2800" dirty="0" smtClean="0"/>
              <a:t>Taken over 5 years</a:t>
            </a:r>
          </a:p>
          <a:p>
            <a:endParaRPr lang="en-GB" sz="2800" dirty="0" smtClean="0"/>
          </a:p>
          <a:p>
            <a:r>
              <a:rPr lang="en-GB" sz="2800" dirty="0" smtClean="0"/>
              <a:t>Students can opt to do a further year to get a BSc (Honours)</a:t>
            </a:r>
          </a:p>
          <a:p>
            <a:r>
              <a:rPr lang="en-GB" sz="2800" dirty="0" smtClean="0"/>
              <a:t>In the final year, students must attend to take the clinical practice assessment</a:t>
            </a:r>
          </a:p>
          <a:p>
            <a:r>
              <a:rPr lang="en-GB" sz="2800" dirty="0" smtClean="0"/>
              <a:t>Accredited by the Nutritional Therapy Education Commission</a:t>
            </a:r>
            <a:endParaRPr lang="en-GB" sz="2800" dirty="0"/>
          </a:p>
        </p:txBody>
      </p:sp>
      <p:pic>
        <p:nvPicPr>
          <p:cNvPr id="1026" name="Picture 2" descr="C:\Users\Zeller\AppData\Local\Microsoft\Windows\INetCache\IE\464RY9WK\frutta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5446" y="1143000"/>
            <a:ext cx="4248554" cy="2001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Why is there a need for a knowledge repository?</a:t>
            </a:r>
            <a:endParaRPr lang="en-GB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410200" cy="4525963"/>
          </a:xfrm>
        </p:spPr>
        <p:txBody>
          <a:bodyPr>
            <a:noAutofit/>
          </a:bodyPr>
          <a:lstStyle/>
          <a:p>
            <a:r>
              <a:rPr lang="en-GB" sz="2400" dirty="0" smtClean="0"/>
              <a:t>Nutritional therapists give clients advice about diet, supplements and lifestyle to support their health and wellbeing.</a:t>
            </a:r>
          </a:p>
          <a:p>
            <a:r>
              <a:rPr lang="en-GB" sz="2400" dirty="0" smtClean="0"/>
              <a:t>This is normally done within a face-to-face consultation.</a:t>
            </a:r>
          </a:p>
          <a:p>
            <a:r>
              <a:rPr lang="en-GB" sz="2400" dirty="0" smtClean="0"/>
              <a:t>After completing the course, students can join a professional association and register, and </a:t>
            </a:r>
            <a:r>
              <a:rPr lang="en-GB" sz="2400" dirty="0" smtClean="0"/>
              <a:t>then start </a:t>
            </a:r>
            <a:r>
              <a:rPr lang="en-GB" sz="2400" dirty="0" smtClean="0"/>
              <a:t>work as nutritional </a:t>
            </a:r>
            <a:r>
              <a:rPr lang="en-GB" sz="2400" dirty="0" smtClean="0"/>
              <a:t>therapists.</a:t>
            </a:r>
            <a:endParaRPr lang="en-GB" sz="2400" dirty="0" smtClean="0"/>
          </a:p>
          <a:p>
            <a:r>
              <a:rPr lang="en-GB" sz="2400" dirty="0" smtClean="0"/>
              <a:t>A large amount of practical professional knowledge is needed to give effective and safe advice. </a:t>
            </a:r>
            <a:endParaRPr lang="en-GB" sz="2400" dirty="0"/>
          </a:p>
        </p:txBody>
      </p:sp>
      <p:pic>
        <p:nvPicPr>
          <p:cNvPr id="5122" name="Picture 2" descr="C:\Users\Zeller\AppData\Local\Microsoft\Windows\INetCache\IE\IOAQ47BQ\imagesCAX3NRNT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4050" y="2286000"/>
            <a:ext cx="3409950" cy="2557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Why use a wiki?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3000" dirty="0" smtClean="0"/>
              <a:t>The practical professional knowledge that students need for the final year clinical practice assessment (and for future practice) is gained gradually over the course.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 smtClean="0"/>
              <a:t>The wiki enables the pieces of information collected on different modules to be stored together in a resource that can be accessed  easily throughout the course.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dirty="0" smtClean="0"/>
              <a:t>The wiki enables students to work collectively by pooling the information that they have each collected.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How is the project implemented?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 new wiki is set up for each new cohort of students – so each cohort has its own wiki.</a:t>
            </a:r>
          </a:p>
          <a:p>
            <a:r>
              <a:rPr lang="en-GB" sz="2800" dirty="0" smtClean="0"/>
              <a:t>The Blackboard wiki facility is used.</a:t>
            </a:r>
          </a:p>
          <a:p>
            <a:r>
              <a:rPr lang="en-GB" sz="2800" dirty="0" smtClean="0"/>
              <a:t>The wiki is built up through formative assignments across the course.</a:t>
            </a:r>
          </a:p>
          <a:p>
            <a:r>
              <a:rPr lang="en-GB" sz="2800" dirty="0" smtClean="0"/>
              <a:t>Students are asked to make a contribution to the wiki on a particular topic.</a:t>
            </a:r>
          </a:p>
          <a:p>
            <a:r>
              <a:rPr lang="en-GB" sz="2800" dirty="0" smtClean="0"/>
              <a:t>At present, 6 of the 14 modules have wiki formatives.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81000" y="533400"/>
          <a:ext cx="60960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381000" y="2590800"/>
          <a:ext cx="60960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381000" y="4648200"/>
          <a:ext cx="60960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6705600" y="609600"/>
            <a:ext cx="2209800" cy="579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934200" y="2438400"/>
            <a:ext cx="167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Wiki</a:t>
            </a:r>
            <a:endParaRPr lang="en-GB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Examples – students are asked to contribute:-</a:t>
            </a:r>
            <a:endParaRPr lang="en-GB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Information about a chosen nutrient – recommended intake, therapeutic uses, commercial products and dosages.</a:t>
            </a:r>
          </a:p>
          <a:p>
            <a:endParaRPr lang="en-GB" b="1" dirty="0" smtClean="0">
              <a:solidFill>
                <a:srgbClr val="00B050"/>
              </a:solidFill>
            </a:endParaRPr>
          </a:p>
          <a:p>
            <a:r>
              <a:rPr lang="en-GB" b="1" dirty="0" smtClean="0">
                <a:solidFill>
                  <a:srgbClr val="00B0F0"/>
                </a:solidFill>
              </a:rPr>
              <a:t>A low GI snack suitable to recommend to clients for blood sugar balance.</a:t>
            </a:r>
            <a:endParaRPr lang="en-GB" b="1" dirty="0">
              <a:solidFill>
                <a:srgbClr val="00B0F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3 high quality websites about stress management therapies, techniques or activities suitable to recommend to clients.</a:t>
            </a:r>
          </a:p>
          <a:p>
            <a:endParaRPr lang="en-GB" b="1" dirty="0" smtClean="0">
              <a:solidFill>
                <a:srgbClr val="C00000"/>
              </a:solidFill>
            </a:endParaRPr>
          </a:p>
          <a:p>
            <a:r>
              <a:rPr lang="en-GB" b="1" dirty="0" smtClean="0">
                <a:solidFill>
                  <a:srgbClr val="C00000"/>
                </a:solidFill>
              </a:rPr>
              <a:t>A list of what you will take with you into the final year clinical assessment consultation and how you will prepare yourself.</a:t>
            </a:r>
            <a:endParaRPr lang="en-GB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847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Using wiki technology to actively involve students in collaborating to create a repository of clinical practice knowledge. </vt:lpstr>
      <vt:lpstr>A brief introduction...</vt:lpstr>
      <vt:lpstr>Wikis in HE </vt:lpstr>
      <vt:lpstr>BSc Nutritional Therapy Programme</vt:lpstr>
      <vt:lpstr>Why is there a need for a knowledge repository?</vt:lpstr>
      <vt:lpstr>Why use a wiki?</vt:lpstr>
      <vt:lpstr>How is the project implemented?</vt:lpstr>
      <vt:lpstr>Slide 8</vt:lpstr>
      <vt:lpstr>Examples – students are asked to contribute:-</vt:lpstr>
      <vt:lpstr>Slide 10</vt:lpstr>
      <vt:lpstr>Future work?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Wiki Project</dc:title>
  <dc:creator>Zeller</dc:creator>
  <cp:lastModifiedBy>Zeller</cp:lastModifiedBy>
  <cp:revision>77</cp:revision>
  <dcterms:created xsi:type="dcterms:W3CDTF">2017-06-18T13:14:58Z</dcterms:created>
  <dcterms:modified xsi:type="dcterms:W3CDTF">2017-06-28T13:53:46Z</dcterms:modified>
</cp:coreProperties>
</file>