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9" r:id="rId3"/>
    <p:sldId id="286" r:id="rId4"/>
    <p:sldId id="280" r:id="rId5"/>
    <p:sldId id="281" r:id="rId6"/>
    <p:sldId id="282" r:id="rId7"/>
    <p:sldId id="283" r:id="rId8"/>
    <p:sldId id="284" r:id="rId9"/>
    <p:sldId id="285" r:id="rId10"/>
    <p:sldId id="287" r:id="rId11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105B"/>
    <a:srgbClr val="FF33CC"/>
    <a:srgbClr val="6D279A"/>
    <a:srgbClr val="BD2489"/>
    <a:srgbClr val="855239"/>
    <a:srgbClr val="32BEAE"/>
    <a:srgbClr val="0A6C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68A344-B62B-4BF7-86A2-51F4483E3E9E}" v="1637" dt="2018-06-17T12:01:27.8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/>
    <p:restoredTop sz="94677"/>
  </p:normalViewPr>
  <p:slideViewPr>
    <p:cSldViewPr>
      <p:cViewPr varScale="1">
        <p:scale>
          <a:sx n="104" d="100"/>
          <a:sy n="104" d="100"/>
        </p:scale>
        <p:origin x="43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e Thomas" userId="9dbdc7c2-a5a1-46c0-810c-ee39216832cd" providerId="ADAL" clId="{D868A344-B62B-4BF7-86A2-51F4483E3E9E}"/>
    <pc:docChg chg="undo custSel addSld modSld">
      <pc:chgData name="Jane Thomas" userId="9dbdc7c2-a5a1-46c0-810c-ee39216832cd" providerId="ADAL" clId="{D868A344-B62B-4BF7-86A2-51F4483E3E9E}" dt="2018-06-17T12:01:27.835" v="1636" actId="20577"/>
      <pc:docMkLst>
        <pc:docMk/>
      </pc:docMkLst>
      <pc:sldChg chg="modSp">
        <pc:chgData name="Jane Thomas" userId="9dbdc7c2-a5a1-46c0-810c-ee39216832cd" providerId="ADAL" clId="{D868A344-B62B-4BF7-86A2-51F4483E3E9E}" dt="2018-06-17T11:23:58.624" v="957" actId="207"/>
        <pc:sldMkLst>
          <pc:docMk/>
          <pc:sldMk cId="3538715177" sldId="280"/>
        </pc:sldMkLst>
        <pc:spChg chg="mod">
          <ac:chgData name="Jane Thomas" userId="9dbdc7c2-a5a1-46c0-810c-ee39216832cd" providerId="ADAL" clId="{D868A344-B62B-4BF7-86A2-51F4483E3E9E}" dt="2018-06-17T11:22:26.451" v="937" actId="20577"/>
          <ac:spMkLst>
            <pc:docMk/>
            <pc:sldMk cId="3538715177" sldId="280"/>
            <ac:spMk id="2" creationId="{D3EB5583-7C1B-40BA-80A5-6EC1CDE9C52E}"/>
          </ac:spMkLst>
        </pc:spChg>
        <pc:spChg chg="mod">
          <ac:chgData name="Jane Thomas" userId="9dbdc7c2-a5a1-46c0-810c-ee39216832cd" providerId="ADAL" clId="{D868A344-B62B-4BF7-86A2-51F4483E3E9E}" dt="2018-06-17T11:23:58.624" v="957" actId="207"/>
          <ac:spMkLst>
            <pc:docMk/>
            <pc:sldMk cId="3538715177" sldId="280"/>
            <ac:spMk id="3" creationId="{9E809199-889E-4A6E-8F60-563725C7BE83}"/>
          </ac:spMkLst>
        </pc:spChg>
      </pc:sldChg>
      <pc:sldChg chg="modSp">
        <pc:chgData name="Jane Thomas" userId="9dbdc7c2-a5a1-46c0-810c-ee39216832cd" providerId="ADAL" clId="{D868A344-B62B-4BF7-86A2-51F4483E3E9E}" dt="2018-06-17T11:43:13.150" v="1277" actId="6549"/>
        <pc:sldMkLst>
          <pc:docMk/>
          <pc:sldMk cId="3543780476" sldId="281"/>
        </pc:sldMkLst>
        <pc:spChg chg="mod">
          <ac:chgData name="Jane Thomas" userId="9dbdc7c2-a5a1-46c0-810c-ee39216832cd" providerId="ADAL" clId="{D868A344-B62B-4BF7-86A2-51F4483E3E9E}" dt="2018-06-17T11:43:13.150" v="1277" actId="6549"/>
          <ac:spMkLst>
            <pc:docMk/>
            <pc:sldMk cId="3543780476" sldId="281"/>
            <ac:spMk id="3" creationId="{81F06E60-A53D-494E-8F1A-880EFA57CA42}"/>
          </ac:spMkLst>
        </pc:spChg>
      </pc:sldChg>
      <pc:sldChg chg="modSp">
        <pc:chgData name="Jane Thomas" userId="9dbdc7c2-a5a1-46c0-810c-ee39216832cd" providerId="ADAL" clId="{D868A344-B62B-4BF7-86A2-51F4483E3E9E}" dt="2018-06-17T11:48:11.959" v="1490" actId="27636"/>
        <pc:sldMkLst>
          <pc:docMk/>
          <pc:sldMk cId="1027096251" sldId="283"/>
        </pc:sldMkLst>
        <pc:spChg chg="mod">
          <ac:chgData name="Jane Thomas" userId="9dbdc7c2-a5a1-46c0-810c-ee39216832cd" providerId="ADAL" clId="{D868A344-B62B-4BF7-86A2-51F4483E3E9E}" dt="2018-06-17T11:48:11.959" v="1490" actId="27636"/>
          <ac:spMkLst>
            <pc:docMk/>
            <pc:sldMk cId="1027096251" sldId="283"/>
            <ac:spMk id="3" creationId="{2103B459-D107-42A2-85B9-D330C70C68F3}"/>
          </ac:spMkLst>
        </pc:spChg>
      </pc:sldChg>
      <pc:sldChg chg="modSp">
        <pc:chgData name="Jane Thomas" userId="9dbdc7c2-a5a1-46c0-810c-ee39216832cd" providerId="ADAL" clId="{D868A344-B62B-4BF7-86A2-51F4483E3E9E}" dt="2018-06-13T12:10:22.401" v="482" actId="20577"/>
        <pc:sldMkLst>
          <pc:docMk/>
          <pc:sldMk cId="2938062091" sldId="284"/>
        </pc:sldMkLst>
        <pc:spChg chg="mod">
          <ac:chgData name="Jane Thomas" userId="9dbdc7c2-a5a1-46c0-810c-ee39216832cd" providerId="ADAL" clId="{D868A344-B62B-4BF7-86A2-51F4483E3E9E}" dt="2018-06-13T12:10:22.401" v="482" actId="20577"/>
          <ac:spMkLst>
            <pc:docMk/>
            <pc:sldMk cId="2938062091" sldId="284"/>
            <ac:spMk id="3" creationId="{52DE093E-3371-480D-B61F-58A37A0FD90D}"/>
          </ac:spMkLst>
        </pc:spChg>
      </pc:sldChg>
      <pc:sldChg chg="modSp add">
        <pc:chgData name="Jane Thomas" userId="9dbdc7c2-a5a1-46c0-810c-ee39216832cd" providerId="ADAL" clId="{D868A344-B62B-4BF7-86A2-51F4483E3E9E}" dt="2018-06-17T11:42:47.115" v="1276" actId="207"/>
        <pc:sldMkLst>
          <pc:docMk/>
          <pc:sldMk cId="1216379059" sldId="286"/>
        </pc:sldMkLst>
        <pc:spChg chg="mod">
          <ac:chgData name="Jane Thomas" userId="9dbdc7c2-a5a1-46c0-810c-ee39216832cd" providerId="ADAL" clId="{D868A344-B62B-4BF7-86A2-51F4483E3E9E}" dt="2018-06-13T11:57:55.322" v="17" actId="113"/>
          <ac:spMkLst>
            <pc:docMk/>
            <pc:sldMk cId="1216379059" sldId="286"/>
            <ac:spMk id="2" creationId="{2AAA47E3-627E-42D3-8509-AD65D2A80E3F}"/>
          </ac:spMkLst>
        </pc:spChg>
        <pc:spChg chg="mod">
          <ac:chgData name="Jane Thomas" userId="9dbdc7c2-a5a1-46c0-810c-ee39216832cd" providerId="ADAL" clId="{D868A344-B62B-4BF7-86A2-51F4483E3E9E}" dt="2018-06-17T11:42:47.115" v="1276" actId="207"/>
          <ac:spMkLst>
            <pc:docMk/>
            <pc:sldMk cId="1216379059" sldId="286"/>
            <ac:spMk id="3" creationId="{6D839A11-441F-479B-BC9D-F2DA536EBD53}"/>
          </ac:spMkLst>
        </pc:spChg>
      </pc:sldChg>
      <pc:sldChg chg="modSp add">
        <pc:chgData name="Jane Thomas" userId="9dbdc7c2-a5a1-46c0-810c-ee39216832cd" providerId="ADAL" clId="{D868A344-B62B-4BF7-86A2-51F4483E3E9E}" dt="2018-06-17T12:01:27.835" v="1636" actId="20577"/>
        <pc:sldMkLst>
          <pc:docMk/>
          <pc:sldMk cId="1235269750" sldId="287"/>
        </pc:sldMkLst>
        <pc:spChg chg="mod">
          <ac:chgData name="Jane Thomas" userId="9dbdc7c2-a5a1-46c0-810c-ee39216832cd" providerId="ADAL" clId="{D868A344-B62B-4BF7-86A2-51F4483E3E9E}" dt="2018-06-17T11:58:50.690" v="1523" actId="313"/>
          <ac:spMkLst>
            <pc:docMk/>
            <pc:sldMk cId="1235269750" sldId="287"/>
            <ac:spMk id="2" creationId="{91D32437-37C4-4DA5-BD1E-F51BE18DD68B}"/>
          </ac:spMkLst>
        </pc:spChg>
        <pc:spChg chg="mod">
          <ac:chgData name="Jane Thomas" userId="9dbdc7c2-a5a1-46c0-810c-ee39216832cd" providerId="ADAL" clId="{D868A344-B62B-4BF7-86A2-51F4483E3E9E}" dt="2018-06-17T12:01:27.835" v="1636" actId="20577"/>
          <ac:spMkLst>
            <pc:docMk/>
            <pc:sldMk cId="1235269750" sldId="287"/>
            <ac:spMk id="3" creationId="{674870F4-02A3-4A2A-AB0F-A84707542FF1}"/>
          </ac:spMkLst>
        </pc:spChg>
      </pc:sldChg>
    </pc:docChg>
  </pc:docChgLst>
  <pc:docChgLst>
    <pc:chgData name="Jane Thomas" userId="9dbdc7c2-a5a1-46c0-810c-ee39216832cd" providerId="ADAL" clId="{A1E775A5-DFA5-4A7E-9EDF-80409D4E39F1}"/>
    <pc:docChg chg="undo custSel addSld modSld">
      <pc:chgData name="Jane Thomas" userId="9dbdc7c2-a5a1-46c0-810c-ee39216832cd" providerId="ADAL" clId="{A1E775A5-DFA5-4A7E-9EDF-80409D4E39F1}" dt="2018-05-21T15:21:40.052" v="191" actId="255"/>
      <pc:docMkLst>
        <pc:docMk/>
      </pc:docMkLst>
      <pc:sldChg chg="modSp">
        <pc:chgData name="Jane Thomas" userId="9dbdc7c2-a5a1-46c0-810c-ee39216832cd" providerId="ADAL" clId="{A1E775A5-DFA5-4A7E-9EDF-80409D4E39F1}" dt="2018-05-21T15:21:40.052" v="191" actId="255"/>
        <pc:sldMkLst>
          <pc:docMk/>
          <pc:sldMk cId="1398838248" sldId="256"/>
        </pc:sldMkLst>
        <pc:spChg chg="mod">
          <ac:chgData name="Jane Thomas" userId="9dbdc7c2-a5a1-46c0-810c-ee39216832cd" providerId="ADAL" clId="{A1E775A5-DFA5-4A7E-9EDF-80409D4E39F1}" dt="2018-05-21T15:14:26.229" v="40" actId="14100"/>
          <ac:spMkLst>
            <pc:docMk/>
            <pc:sldMk cId="1398838248" sldId="256"/>
            <ac:spMk id="6" creationId="{00000000-0000-0000-0000-000000000000}"/>
          </ac:spMkLst>
        </pc:spChg>
        <pc:spChg chg="mod">
          <ac:chgData name="Jane Thomas" userId="9dbdc7c2-a5a1-46c0-810c-ee39216832cd" providerId="ADAL" clId="{A1E775A5-DFA5-4A7E-9EDF-80409D4E39F1}" dt="2018-05-21T15:21:40.052" v="191" actId="255"/>
          <ac:spMkLst>
            <pc:docMk/>
            <pc:sldMk cId="1398838248" sldId="256"/>
            <ac:spMk id="7" creationId="{00000000-0000-0000-0000-000000000000}"/>
          </ac:spMkLst>
        </pc:spChg>
      </pc:sldChg>
      <pc:sldChg chg="modSp">
        <pc:chgData name="Jane Thomas" userId="9dbdc7c2-a5a1-46c0-810c-ee39216832cd" providerId="ADAL" clId="{A1E775A5-DFA5-4A7E-9EDF-80409D4E39F1}" dt="2018-05-21T15:15:54.074" v="120" actId="20577"/>
        <pc:sldMkLst>
          <pc:docMk/>
          <pc:sldMk cId="2769326761" sldId="279"/>
        </pc:sldMkLst>
        <pc:spChg chg="mod">
          <ac:chgData name="Jane Thomas" userId="9dbdc7c2-a5a1-46c0-810c-ee39216832cd" providerId="ADAL" clId="{A1E775A5-DFA5-4A7E-9EDF-80409D4E39F1}" dt="2018-05-21T15:15:54.074" v="120" actId="20577"/>
          <ac:spMkLst>
            <pc:docMk/>
            <pc:sldMk cId="2769326761" sldId="279"/>
            <ac:spMk id="3" creationId="{00000000-0000-0000-0000-000000000000}"/>
          </ac:spMkLst>
        </pc:spChg>
      </pc:sldChg>
      <pc:sldChg chg="modSp">
        <pc:chgData name="Jane Thomas" userId="9dbdc7c2-a5a1-46c0-810c-ee39216832cd" providerId="ADAL" clId="{A1E775A5-DFA5-4A7E-9EDF-80409D4E39F1}" dt="2018-05-21T15:20:01.361" v="177" actId="27636"/>
        <pc:sldMkLst>
          <pc:docMk/>
          <pc:sldMk cId="3538715177" sldId="280"/>
        </pc:sldMkLst>
        <pc:spChg chg="mod">
          <ac:chgData name="Jane Thomas" userId="9dbdc7c2-a5a1-46c0-810c-ee39216832cd" providerId="ADAL" clId="{A1E775A5-DFA5-4A7E-9EDF-80409D4E39F1}" dt="2018-05-21T15:20:01.361" v="177" actId="27636"/>
          <ac:spMkLst>
            <pc:docMk/>
            <pc:sldMk cId="3538715177" sldId="280"/>
            <ac:spMk id="3" creationId="{9E809199-889E-4A6E-8F60-563725C7BE83}"/>
          </ac:spMkLst>
        </pc:spChg>
      </pc:sldChg>
      <pc:sldChg chg="modSp">
        <pc:chgData name="Jane Thomas" userId="9dbdc7c2-a5a1-46c0-810c-ee39216832cd" providerId="ADAL" clId="{A1E775A5-DFA5-4A7E-9EDF-80409D4E39F1}" dt="2018-05-21T15:20:21.720" v="190" actId="27636"/>
        <pc:sldMkLst>
          <pc:docMk/>
          <pc:sldMk cId="3543780476" sldId="281"/>
        </pc:sldMkLst>
        <pc:spChg chg="mod">
          <ac:chgData name="Jane Thomas" userId="9dbdc7c2-a5a1-46c0-810c-ee39216832cd" providerId="ADAL" clId="{A1E775A5-DFA5-4A7E-9EDF-80409D4E39F1}" dt="2018-05-21T15:20:21.720" v="190" actId="27636"/>
          <ac:spMkLst>
            <pc:docMk/>
            <pc:sldMk cId="3543780476" sldId="281"/>
            <ac:spMk id="3" creationId="{81F06E60-A53D-494E-8F1A-880EFA57CA42}"/>
          </ac:spMkLst>
        </pc:spChg>
      </pc:sldChg>
      <pc:sldChg chg="addSp delSp modSp add">
        <pc:chgData name="Jane Thomas" userId="9dbdc7c2-a5a1-46c0-810c-ee39216832cd" providerId="ADAL" clId="{A1E775A5-DFA5-4A7E-9EDF-80409D4E39F1}" dt="2018-05-21T15:08:55.047" v="39" actId="114"/>
        <pc:sldMkLst>
          <pc:docMk/>
          <pc:sldMk cId="4001701752" sldId="285"/>
        </pc:sldMkLst>
        <pc:spChg chg="mod">
          <ac:chgData name="Jane Thomas" userId="9dbdc7c2-a5a1-46c0-810c-ee39216832cd" providerId="ADAL" clId="{A1E775A5-DFA5-4A7E-9EDF-80409D4E39F1}" dt="2018-05-21T15:05:41.444" v="13" actId="113"/>
          <ac:spMkLst>
            <pc:docMk/>
            <pc:sldMk cId="4001701752" sldId="285"/>
            <ac:spMk id="2" creationId="{68D01A1D-EE53-4EE2-BB11-F2D5AD70E278}"/>
          </ac:spMkLst>
        </pc:spChg>
        <pc:spChg chg="add del mod">
          <ac:chgData name="Jane Thomas" userId="9dbdc7c2-a5a1-46c0-810c-ee39216832cd" providerId="ADAL" clId="{A1E775A5-DFA5-4A7E-9EDF-80409D4E39F1}" dt="2018-05-21T15:08:55.047" v="39" actId="114"/>
          <ac:spMkLst>
            <pc:docMk/>
            <pc:sldMk cId="4001701752" sldId="285"/>
            <ac:spMk id="3" creationId="{6496292B-F678-4DA4-985D-B27F89B54960}"/>
          </ac:spMkLst>
        </pc:spChg>
        <pc:picChg chg="add del mod">
          <ac:chgData name="Jane Thomas" userId="9dbdc7c2-a5a1-46c0-810c-ee39216832cd" providerId="ADAL" clId="{A1E775A5-DFA5-4A7E-9EDF-80409D4E39F1}" dt="2018-05-21T15:06:15.335" v="17" actId="114"/>
          <ac:picMkLst>
            <pc:docMk/>
            <pc:sldMk cId="4001701752" sldId="285"/>
            <ac:picMk id="4" creationId="{FF44C882-1C20-45F7-9A81-6B65C6BAC4F3}"/>
          </ac:picMkLst>
        </pc:picChg>
      </pc:sldChg>
    </pc:docChg>
  </pc:docChgLst>
  <pc:docChgLst>
    <pc:chgData name="Jane Thomas" userId="9dbdc7c2-a5a1-46c0-810c-ee39216832cd" providerId="ADAL" clId="{98A9A6CD-CA74-4985-A8A2-5AC4832649F8}"/>
    <pc:docChg chg="custSel addSld delSld modSld">
      <pc:chgData name="Jane Thomas" userId="9dbdc7c2-a5a1-46c0-810c-ee39216832cd" providerId="ADAL" clId="{98A9A6CD-CA74-4985-A8A2-5AC4832649F8}" dt="2018-05-21T14:49:19.973" v="2438" actId="5793"/>
      <pc:docMkLst>
        <pc:docMk/>
      </pc:docMkLst>
      <pc:sldChg chg="delSp modSp">
        <pc:chgData name="Jane Thomas" userId="9dbdc7c2-a5a1-46c0-810c-ee39216832cd" providerId="ADAL" clId="{98A9A6CD-CA74-4985-A8A2-5AC4832649F8}" dt="2018-05-21T14:43:32.825" v="1733" actId="20577"/>
        <pc:sldMkLst>
          <pc:docMk/>
          <pc:sldMk cId="1398838248" sldId="256"/>
        </pc:sldMkLst>
        <pc:spChg chg="mod">
          <ac:chgData name="Jane Thomas" userId="9dbdc7c2-a5a1-46c0-810c-ee39216832cd" providerId="ADAL" clId="{98A9A6CD-CA74-4985-A8A2-5AC4832649F8}" dt="2018-05-21T12:34:45.803" v="38" actId="20577"/>
          <ac:spMkLst>
            <pc:docMk/>
            <pc:sldMk cId="1398838248" sldId="256"/>
            <ac:spMk id="6" creationId="{00000000-0000-0000-0000-000000000000}"/>
          </ac:spMkLst>
        </pc:spChg>
        <pc:spChg chg="mod">
          <ac:chgData name="Jane Thomas" userId="9dbdc7c2-a5a1-46c0-810c-ee39216832cd" providerId="ADAL" clId="{98A9A6CD-CA74-4985-A8A2-5AC4832649F8}" dt="2018-05-21T14:43:32.825" v="1733" actId="20577"/>
          <ac:spMkLst>
            <pc:docMk/>
            <pc:sldMk cId="1398838248" sldId="256"/>
            <ac:spMk id="7" creationId="{00000000-0000-0000-0000-000000000000}"/>
          </ac:spMkLst>
        </pc:spChg>
        <pc:picChg chg="del">
          <ac:chgData name="Jane Thomas" userId="9dbdc7c2-a5a1-46c0-810c-ee39216832cd" providerId="ADAL" clId="{98A9A6CD-CA74-4985-A8A2-5AC4832649F8}" dt="2018-05-21T12:34:51.250" v="39" actId="20577"/>
          <ac:picMkLst>
            <pc:docMk/>
            <pc:sldMk cId="1398838248" sldId="256"/>
            <ac:picMk id="2" creationId="{9E811247-E977-4A3C-9DC8-DAA0C8DF8216}"/>
          </ac:picMkLst>
        </pc:picChg>
        <pc:picChg chg="del">
          <ac:chgData name="Jane Thomas" userId="9dbdc7c2-a5a1-46c0-810c-ee39216832cd" providerId="ADAL" clId="{98A9A6CD-CA74-4985-A8A2-5AC4832649F8}" dt="2018-05-21T12:34:35.843" v="0" actId="20577"/>
          <ac:picMkLst>
            <pc:docMk/>
            <pc:sldMk cId="1398838248" sldId="256"/>
            <ac:picMk id="1028" creationId="{00000000-0000-0000-0000-000000000000}"/>
          </ac:picMkLst>
        </pc:picChg>
      </pc:sldChg>
      <pc:sldChg chg="modSp">
        <pc:chgData name="Jane Thomas" userId="9dbdc7c2-a5a1-46c0-810c-ee39216832cd" providerId="ADAL" clId="{98A9A6CD-CA74-4985-A8A2-5AC4832649F8}" dt="2018-05-21T14:42:21.459" v="1681" actId="27636"/>
        <pc:sldMkLst>
          <pc:docMk/>
          <pc:sldMk cId="2769326761" sldId="279"/>
        </pc:sldMkLst>
        <pc:spChg chg="mod">
          <ac:chgData name="Jane Thomas" userId="9dbdc7c2-a5a1-46c0-810c-ee39216832cd" providerId="ADAL" clId="{98A9A6CD-CA74-4985-A8A2-5AC4832649F8}" dt="2018-05-21T14:25:25.527" v="440" actId="113"/>
          <ac:spMkLst>
            <pc:docMk/>
            <pc:sldMk cId="2769326761" sldId="279"/>
            <ac:spMk id="2" creationId="{00000000-0000-0000-0000-000000000000}"/>
          </ac:spMkLst>
        </pc:spChg>
        <pc:spChg chg="mod">
          <ac:chgData name="Jane Thomas" userId="9dbdc7c2-a5a1-46c0-810c-ee39216832cd" providerId="ADAL" clId="{98A9A6CD-CA74-4985-A8A2-5AC4832649F8}" dt="2018-05-21T14:42:21.459" v="1681" actId="27636"/>
          <ac:spMkLst>
            <pc:docMk/>
            <pc:sldMk cId="2769326761" sldId="279"/>
            <ac:spMk id="3" creationId="{00000000-0000-0000-0000-000000000000}"/>
          </ac:spMkLst>
        </pc:spChg>
      </pc:sldChg>
      <pc:sldChg chg="modSp add modNotesTx">
        <pc:chgData name="Jane Thomas" userId="9dbdc7c2-a5a1-46c0-810c-ee39216832cd" providerId="ADAL" clId="{98A9A6CD-CA74-4985-A8A2-5AC4832649F8}" dt="2018-05-21T14:35:41.023" v="1321" actId="20577"/>
        <pc:sldMkLst>
          <pc:docMk/>
          <pc:sldMk cId="3538715177" sldId="280"/>
        </pc:sldMkLst>
        <pc:spChg chg="mod">
          <ac:chgData name="Jane Thomas" userId="9dbdc7c2-a5a1-46c0-810c-ee39216832cd" providerId="ADAL" clId="{98A9A6CD-CA74-4985-A8A2-5AC4832649F8}" dt="2018-05-21T14:27:38.826" v="547" actId="113"/>
          <ac:spMkLst>
            <pc:docMk/>
            <pc:sldMk cId="3538715177" sldId="280"/>
            <ac:spMk id="2" creationId="{D3EB5583-7C1B-40BA-80A5-6EC1CDE9C52E}"/>
          </ac:spMkLst>
        </pc:spChg>
        <pc:spChg chg="mod">
          <ac:chgData name="Jane Thomas" userId="9dbdc7c2-a5a1-46c0-810c-ee39216832cd" providerId="ADAL" clId="{98A9A6CD-CA74-4985-A8A2-5AC4832649F8}" dt="2018-05-21T14:34:50.067" v="1251" actId="20577"/>
          <ac:spMkLst>
            <pc:docMk/>
            <pc:sldMk cId="3538715177" sldId="280"/>
            <ac:spMk id="3" creationId="{9E809199-889E-4A6E-8F60-563725C7BE83}"/>
          </ac:spMkLst>
        </pc:spChg>
      </pc:sldChg>
      <pc:sldChg chg="modSp add">
        <pc:chgData name="Jane Thomas" userId="9dbdc7c2-a5a1-46c0-810c-ee39216832cd" providerId="ADAL" clId="{98A9A6CD-CA74-4985-A8A2-5AC4832649F8}" dt="2018-05-21T14:39:32.890" v="1679" actId="207"/>
        <pc:sldMkLst>
          <pc:docMk/>
          <pc:sldMk cId="3543780476" sldId="281"/>
        </pc:sldMkLst>
        <pc:spChg chg="mod">
          <ac:chgData name="Jane Thomas" userId="9dbdc7c2-a5a1-46c0-810c-ee39216832cd" providerId="ADAL" clId="{98A9A6CD-CA74-4985-A8A2-5AC4832649F8}" dt="2018-05-21T14:39:32.890" v="1679" actId="207"/>
          <ac:spMkLst>
            <pc:docMk/>
            <pc:sldMk cId="3543780476" sldId="281"/>
            <ac:spMk id="2" creationId="{E337C881-6EFB-4301-9A02-9A83EBA09691}"/>
          </ac:spMkLst>
        </pc:spChg>
        <pc:spChg chg="mod">
          <ac:chgData name="Jane Thomas" userId="9dbdc7c2-a5a1-46c0-810c-ee39216832cd" providerId="ADAL" clId="{98A9A6CD-CA74-4985-A8A2-5AC4832649F8}" dt="2018-05-21T14:37:36.796" v="1531" actId="20577"/>
          <ac:spMkLst>
            <pc:docMk/>
            <pc:sldMk cId="3543780476" sldId="281"/>
            <ac:spMk id="3" creationId="{81F06E60-A53D-494E-8F1A-880EFA57CA42}"/>
          </ac:spMkLst>
        </pc:spChg>
      </pc:sldChg>
      <pc:sldChg chg="modSp add">
        <pc:chgData name="Jane Thomas" userId="9dbdc7c2-a5a1-46c0-810c-ee39216832cd" providerId="ADAL" clId="{98A9A6CD-CA74-4985-A8A2-5AC4832649F8}" dt="2018-05-21T14:42:56.872" v="1682" actId="20577"/>
        <pc:sldMkLst>
          <pc:docMk/>
          <pc:sldMk cId="561568230" sldId="282"/>
        </pc:sldMkLst>
        <pc:spChg chg="mod">
          <ac:chgData name="Jane Thomas" userId="9dbdc7c2-a5a1-46c0-810c-ee39216832cd" providerId="ADAL" clId="{98A9A6CD-CA74-4985-A8A2-5AC4832649F8}" dt="2018-05-21T14:39:13.491" v="1677" actId="113"/>
          <ac:spMkLst>
            <pc:docMk/>
            <pc:sldMk cId="561568230" sldId="282"/>
            <ac:spMk id="2" creationId="{E1789979-0C45-48AE-866F-E7134BE38D86}"/>
          </ac:spMkLst>
        </pc:spChg>
        <pc:spChg chg="mod">
          <ac:chgData name="Jane Thomas" userId="9dbdc7c2-a5a1-46c0-810c-ee39216832cd" providerId="ADAL" clId="{98A9A6CD-CA74-4985-A8A2-5AC4832649F8}" dt="2018-05-21T14:42:56.872" v="1682" actId="20577"/>
          <ac:spMkLst>
            <pc:docMk/>
            <pc:sldMk cId="561568230" sldId="282"/>
            <ac:spMk id="3" creationId="{2A0EC941-10E2-4AAB-8B0B-80C708D37932}"/>
          </ac:spMkLst>
        </pc:spChg>
      </pc:sldChg>
      <pc:sldChg chg="modSp add">
        <pc:chgData name="Jane Thomas" userId="9dbdc7c2-a5a1-46c0-810c-ee39216832cd" providerId="ADAL" clId="{98A9A6CD-CA74-4985-A8A2-5AC4832649F8}" dt="2018-05-21T14:45:37.786" v="1967" actId="313"/>
        <pc:sldMkLst>
          <pc:docMk/>
          <pc:sldMk cId="1027096251" sldId="283"/>
        </pc:sldMkLst>
        <pc:spChg chg="mod">
          <ac:chgData name="Jane Thomas" userId="9dbdc7c2-a5a1-46c0-810c-ee39216832cd" providerId="ADAL" clId="{98A9A6CD-CA74-4985-A8A2-5AC4832649F8}" dt="2018-05-21T14:44:07.516" v="1743" actId="113"/>
          <ac:spMkLst>
            <pc:docMk/>
            <pc:sldMk cId="1027096251" sldId="283"/>
            <ac:spMk id="2" creationId="{7A4CCE1C-4454-43BF-B98C-3F4514AF8263}"/>
          </ac:spMkLst>
        </pc:spChg>
        <pc:spChg chg="mod">
          <ac:chgData name="Jane Thomas" userId="9dbdc7c2-a5a1-46c0-810c-ee39216832cd" providerId="ADAL" clId="{98A9A6CD-CA74-4985-A8A2-5AC4832649F8}" dt="2018-05-21T14:45:37.786" v="1967" actId="313"/>
          <ac:spMkLst>
            <pc:docMk/>
            <pc:sldMk cId="1027096251" sldId="283"/>
            <ac:spMk id="3" creationId="{2103B459-D107-42A2-85B9-D330C70C68F3}"/>
          </ac:spMkLst>
        </pc:spChg>
      </pc:sldChg>
      <pc:sldChg chg="modSp add">
        <pc:chgData name="Jane Thomas" userId="9dbdc7c2-a5a1-46c0-810c-ee39216832cd" providerId="ADAL" clId="{98A9A6CD-CA74-4985-A8A2-5AC4832649F8}" dt="2018-05-21T14:49:19.973" v="2438" actId="5793"/>
        <pc:sldMkLst>
          <pc:docMk/>
          <pc:sldMk cId="2938062091" sldId="284"/>
        </pc:sldMkLst>
        <pc:spChg chg="mod">
          <ac:chgData name="Jane Thomas" userId="9dbdc7c2-a5a1-46c0-810c-ee39216832cd" providerId="ADAL" clId="{98A9A6CD-CA74-4985-A8A2-5AC4832649F8}" dt="2018-05-21T14:46:08.523" v="1979" actId="207"/>
          <ac:spMkLst>
            <pc:docMk/>
            <pc:sldMk cId="2938062091" sldId="284"/>
            <ac:spMk id="2" creationId="{CEAF11B6-4BFA-41CE-B685-877BB96825FE}"/>
          </ac:spMkLst>
        </pc:spChg>
        <pc:spChg chg="mod">
          <ac:chgData name="Jane Thomas" userId="9dbdc7c2-a5a1-46c0-810c-ee39216832cd" providerId="ADAL" clId="{98A9A6CD-CA74-4985-A8A2-5AC4832649F8}" dt="2018-05-21T14:49:19.973" v="2438" actId="5793"/>
          <ac:spMkLst>
            <pc:docMk/>
            <pc:sldMk cId="2938062091" sldId="284"/>
            <ac:spMk id="3" creationId="{52DE093E-3371-480D-B61F-58A37A0FD90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CF9302-6A91-4D44-B052-D508C89C0BE8}" type="datetimeFigureOut">
              <a:rPr lang="en-GB" smtClean="0"/>
              <a:t>17/06/2018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A693D-9DEE-4CD9-A374-D695800F86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316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FEFD95-C9D4-4F30-8A16-A23C40CCD906}" type="datetimeFigureOut">
              <a:rPr lang="en-GB" smtClean="0"/>
              <a:t>17/06/2018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1DC442-A8CC-4F5D-ACA3-2F375B00A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846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Tudor Heart, J (1971) The inverse care law, </a:t>
            </a:r>
            <a:r>
              <a:rPr lang="en-GB" i="1" dirty="0"/>
              <a:t>Lancet, 1, 405-412.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DC442-A8CC-4F5D-ACA3-2F375B00AD8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720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5434"/>
            <a:ext cx="7086600" cy="1470025"/>
          </a:xfrm>
        </p:spPr>
        <p:txBody>
          <a:bodyPr/>
          <a:lstStyle>
            <a:lvl1pPr algn="l">
              <a:defRPr>
                <a:solidFill>
                  <a:srgbClr val="BD008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35459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436484" y="3229751"/>
            <a:ext cx="9593249" cy="4795501"/>
            <a:chOff x="436483" y="2422313"/>
            <a:chExt cx="9593249" cy="3596626"/>
          </a:xfrm>
        </p:grpSpPr>
        <p:cxnSp>
          <p:nvCxnSpPr>
            <p:cNvPr id="30" name="Straight Connector 29"/>
            <p:cNvCxnSpPr>
              <a:stCxn id="32" idx="2"/>
            </p:cNvCxnSpPr>
            <p:nvPr/>
          </p:nvCxnSpPr>
          <p:spPr>
            <a:xfrm>
              <a:off x="436483" y="4577796"/>
              <a:ext cx="5996623" cy="15979"/>
            </a:xfrm>
            <a:prstGeom prst="line">
              <a:avLst/>
            </a:prstGeom>
            <a:ln>
              <a:solidFill>
                <a:srgbClr val="7B0068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6433106" y="2422313"/>
              <a:ext cx="3596626" cy="359662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436483" y="4397796"/>
              <a:ext cx="360000" cy="360000"/>
            </a:xfrm>
            <a:prstGeom prst="ellipse">
              <a:avLst/>
            </a:prstGeom>
            <a:solidFill>
              <a:schemeClr val="bg1"/>
            </a:solidFill>
            <a:ln w="57150" cmpd="sng">
              <a:solidFill>
                <a:srgbClr val="7B0068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3" descr="MASTER_Nursing_Pattern_RG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307" y="3355371"/>
            <a:ext cx="3407963" cy="4543951"/>
          </a:xfrm>
          <a:prstGeom prst="rect">
            <a:avLst/>
          </a:prstGeom>
        </p:spPr>
      </p:pic>
      <p:pic>
        <p:nvPicPr>
          <p:cNvPr id="5" name="Picture 4" descr="UWL+School_NURSING_RGB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393" y="405583"/>
            <a:ext cx="2522823" cy="716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845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BD0089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6834220" cy="3848348"/>
          </a:xfrm>
        </p:spPr>
        <p:txBody>
          <a:bodyPr/>
          <a:lstStyle>
            <a:lvl1pPr>
              <a:defRPr>
                <a:solidFill>
                  <a:srgbClr val="404040"/>
                </a:solidFill>
                <a:latin typeface="Arial"/>
                <a:cs typeface="Arial"/>
              </a:defRPr>
            </a:lvl1pPr>
            <a:lvl2pPr>
              <a:defRPr>
                <a:solidFill>
                  <a:srgbClr val="404040"/>
                </a:solidFill>
                <a:latin typeface="Arial"/>
                <a:cs typeface="Arial"/>
              </a:defRPr>
            </a:lvl2pPr>
            <a:lvl3pPr>
              <a:defRPr>
                <a:solidFill>
                  <a:srgbClr val="404040"/>
                </a:solidFill>
                <a:latin typeface="Arial"/>
                <a:cs typeface="Arial"/>
              </a:defRPr>
            </a:lvl3pPr>
            <a:lvl4pPr>
              <a:defRPr>
                <a:solidFill>
                  <a:srgbClr val="404040"/>
                </a:solidFill>
                <a:latin typeface="Arial"/>
                <a:cs typeface="Arial"/>
              </a:defRPr>
            </a:lvl4pPr>
            <a:lvl5pPr>
              <a:defRPr>
                <a:solidFill>
                  <a:srgbClr val="404040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439338" y="4696876"/>
            <a:ext cx="8958661" cy="2858577"/>
            <a:chOff x="439337" y="3522656"/>
            <a:chExt cx="8958661" cy="2143933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851979" y="4577796"/>
              <a:ext cx="6439441" cy="15979"/>
            </a:xfrm>
            <a:prstGeom prst="line">
              <a:avLst/>
            </a:prstGeom>
            <a:ln>
              <a:solidFill>
                <a:srgbClr val="7B0068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7254065" y="3522656"/>
              <a:ext cx="2143933" cy="214393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439337" y="4397796"/>
              <a:ext cx="360000" cy="360000"/>
            </a:xfrm>
            <a:prstGeom prst="ellipse">
              <a:avLst/>
            </a:prstGeom>
            <a:solidFill>
              <a:schemeClr val="bg1"/>
            </a:solidFill>
            <a:ln w="57150" cmpd="sng">
              <a:solidFill>
                <a:srgbClr val="7B0068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5" name="Picture 14" descr="MASTER_Nursing_Pattern_RGB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5042" y="4818616"/>
            <a:ext cx="1971312" cy="262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908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979" y="5326592"/>
            <a:ext cx="7772400" cy="1362075"/>
          </a:xfrm>
        </p:spPr>
        <p:txBody>
          <a:bodyPr anchor="t">
            <a:normAutofit/>
          </a:bodyPr>
          <a:lstStyle>
            <a:lvl1pPr algn="l">
              <a:defRPr sz="2400" b="1" cap="all">
                <a:solidFill>
                  <a:srgbClr val="BD008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439338" y="4696876"/>
            <a:ext cx="8958661" cy="2858577"/>
            <a:chOff x="439337" y="3522656"/>
            <a:chExt cx="8958661" cy="2143933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851979" y="4577796"/>
              <a:ext cx="6439441" cy="15979"/>
            </a:xfrm>
            <a:prstGeom prst="line">
              <a:avLst/>
            </a:prstGeom>
            <a:ln>
              <a:solidFill>
                <a:srgbClr val="7B0068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7254065" y="3522656"/>
              <a:ext cx="2143933" cy="214393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439337" y="4397796"/>
              <a:ext cx="360000" cy="360000"/>
            </a:xfrm>
            <a:prstGeom prst="ellipse">
              <a:avLst/>
            </a:prstGeom>
            <a:solidFill>
              <a:schemeClr val="bg1"/>
            </a:solidFill>
            <a:ln w="57150" cmpd="sng">
              <a:solidFill>
                <a:srgbClr val="7B0068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" name="Picture 9" descr="MASTER_Nursing_Pattern_RGB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5042" y="4818616"/>
            <a:ext cx="1971312" cy="262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304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BD0089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02573"/>
            <a:ext cx="4038600" cy="3394075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02573"/>
            <a:ext cx="4038600" cy="3394075"/>
          </a:xfrm>
        </p:spPr>
        <p:txBody>
          <a:bodyPr/>
          <a:lstStyle>
            <a:lvl1pPr>
              <a:defRPr sz="2400">
                <a:solidFill>
                  <a:srgbClr val="404040"/>
                </a:solidFill>
                <a:latin typeface="Arial"/>
                <a:cs typeface="Arial"/>
              </a:defRPr>
            </a:lvl1pPr>
            <a:lvl2pPr>
              <a:defRPr sz="2000">
                <a:solidFill>
                  <a:srgbClr val="404040"/>
                </a:solidFill>
                <a:latin typeface="Arial"/>
                <a:cs typeface="Arial"/>
              </a:defRPr>
            </a:lvl2pPr>
            <a:lvl3pPr>
              <a:defRPr sz="1800">
                <a:solidFill>
                  <a:srgbClr val="404040"/>
                </a:solidFill>
                <a:latin typeface="Arial"/>
                <a:cs typeface="Arial"/>
              </a:defRPr>
            </a:lvl3pPr>
            <a:lvl4pPr>
              <a:defRPr sz="1600">
                <a:solidFill>
                  <a:srgbClr val="404040"/>
                </a:solidFill>
                <a:latin typeface="Arial"/>
                <a:cs typeface="Arial"/>
              </a:defRPr>
            </a:lvl4pPr>
            <a:lvl5pPr>
              <a:defRPr sz="1600">
                <a:solidFill>
                  <a:srgbClr val="404040"/>
                </a:solidFill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439338" y="4696876"/>
            <a:ext cx="8958661" cy="2858577"/>
            <a:chOff x="439337" y="3522656"/>
            <a:chExt cx="8958661" cy="2143933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851979" y="4577796"/>
              <a:ext cx="6439441" cy="15979"/>
            </a:xfrm>
            <a:prstGeom prst="line">
              <a:avLst/>
            </a:prstGeom>
            <a:ln>
              <a:solidFill>
                <a:srgbClr val="7B0068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7254065" y="3522656"/>
              <a:ext cx="2143933" cy="214393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439337" y="4397796"/>
              <a:ext cx="360000" cy="360000"/>
            </a:xfrm>
            <a:prstGeom prst="ellipse">
              <a:avLst/>
            </a:prstGeom>
            <a:solidFill>
              <a:schemeClr val="bg1"/>
            </a:solidFill>
            <a:ln w="57150" cmpd="sng">
              <a:solidFill>
                <a:srgbClr val="7B0068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Picture 11" descr="MASTER_Nursing_Pattern_RGB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5042" y="4818616"/>
            <a:ext cx="1971312" cy="262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43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>
                <a:solidFill>
                  <a:srgbClr val="BD0089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>
                <a:solidFill>
                  <a:srgbClr val="7B0068"/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68024"/>
          </a:xfrm>
        </p:spPr>
        <p:txBody>
          <a:bodyPr/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7B0068"/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768024"/>
          </a:xfrm>
        </p:spPr>
        <p:txBody>
          <a:bodyPr/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439338" y="4696876"/>
            <a:ext cx="8958661" cy="2858577"/>
            <a:chOff x="439337" y="3522656"/>
            <a:chExt cx="8958661" cy="2143933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851979" y="4577796"/>
              <a:ext cx="6439441" cy="15979"/>
            </a:xfrm>
            <a:prstGeom prst="line">
              <a:avLst/>
            </a:prstGeom>
            <a:ln>
              <a:solidFill>
                <a:srgbClr val="7B0068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7254065" y="3522656"/>
              <a:ext cx="2143933" cy="214393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439337" y="4397796"/>
              <a:ext cx="360000" cy="360000"/>
            </a:xfrm>
            <a:prstGeom prst="ellipse">
              <a:avLst/>
            </a:prstGeom>
            <a:solidFill>
              <a:schemeClr val="bg1"/>
            </a:solidFill>
            <a:ln w="57150" cmpd="sng">
              <a:solidFill>
                <a:srgbClr val="7B0068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4" name="Picture 13" descr="MASTER_Nursing_Pattern_RGB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5042" y="4818616"/>
            <a:ext cx="1971312" cy="262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33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BD0089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439338" y="4696876"/>
            <a:ext cx="8958661" cy="2858577"/>
            <a:chOff x="439337" y="3522656"/>
            <a:chExt cx="8958661" cy="2143933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851979" y="4577796"/>
              <a:ext cx="6439441" cy="15979"/>
            </a:xfrm>
            <a:prstGeom prst="line">
              <a:avLst/>
            </a:prstGeom>
            <a:ln>
              <a:solidFill>
                <a:srgbClr val="7B0068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7254065" y="3522656"/>
              <a:ext cx="2143933" cy="214393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439337" y="4397796"/>
              <a:ext cx="360000" cy="360000"/>
            </a:xfrm>
            <a:prstGeom prst="ellipse">
              <a:avLst/>
            </a:prstGeom>
            <a:solidFill>
              <a:schemeClr val="bg1"/>
            </a:solidFill>
            <a:ln w="57150" cmpd="sng">
              <a:solidFill>
                <a:srgbClr val="7B0068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" name="Picture 9" descr="MASTER_Nursing_Pattern_RGB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5042" y="4818616"/>
            <a:ext cx="1971312" cy="262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634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439338" y="4696876"/>
            <a:ext cx="8958661" cy="2858577"/>
            <a:chOff x="439337" y="3522656"/>
            <a:chExt cx="8958661" cy="2143933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851979" y="4577796"/>
              <a:ext cx="6439441" cy="15979"/>
            </a:xfrm>
            <a:prstGeom prst="line">
              <a:avLst/>
            </a:prstGeom>
            <a:ln>
              <a:solidFill>
                <a:srgbClr val="7B0068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7254065" y="3522656"/>
              <a:ext cx="2143933" cy="214393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39337" y="4397796"/>
              <a:ext cx="360000" cy="360000"/>
            </a:xfrm>
            <a:prstGeom prst="ellipse">
              <a:avLst/>
            </a:prstGeom>
            <a:solidFill>
              <a:schemeClr val="bg1"/>
            </a:solidFill>
            <a:ln w="57150" cmpd="sng">
              <a:solidFill>
                <a:srgbClr val="7B0068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" name="Picture 8" descr="MASTER_Nursing_Pattern_RGB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5042" y="4818616"/>
            <a:ext cx="1971312" cy="262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636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80519"/>
          </a:xfrm>
        </p:spPr>
        <p:txBody>
          <a:bodyPr/>
          <a:lstStyle>
            <a:lvl1pPr>
              <a:defRPr sz="3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318467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39338" y="4696876"/>
            <a:ext cx="8958661" cy="2858577"/>
            <a:chOff x="439337" y="3522656"/>
            <a:chExt cx="8958661" cy="2143933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851979" y="4577796"/>
              <a:ext cx="6439441" cy="15979"/>
            </a:xfrm>
            <a:prstGeom prst="line">
              <a:avLst/>
            </a:prstGeom>
            <a:ln>
              <a:solidFill>
                <a:srgbClr val="7B0068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7254065" y="3522656"/>
              <a:ext cx="2143933" cy="214393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439337" y="4397796"/>
              <a:ext cx="360000" cy="360000"/>
            </a:xfrm>
            <a:prstGeom prst="ellipse">
              <a:avLst/>
            </a:prstGeom>
            <a:solidFill>
              <a:schemeClr val="bg1"/>
            </a:solidFill>
            <a:ln w="57150" cmpd="sng">
              <a:solidFill>
                <a:srgbClr val="7B0068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Picture 11" descr="MASTER_Nursing_Pattern_RGB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5042" y="4818616"/>
            <a:ext cx="1971312" cy="262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540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>
                <a:solidFill>
                  <a:srgbClr val="BD0089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60711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39338" y="4696876"/>
            <a:ext cx="8958661" cy="2858577"/>
            <a:chOff x="439337" y="3522656"/>
            <a:chExt cx="8958661" cy="2143933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851979" y="4577796"/>
              <a:ext cx="6439441" cy="15979"/>
            </a:xfrm>
            <a:prstGeom prst="line">
              <a:avLst/>
            </a:prstGeom>
            <a:ln>
              <a:solidFill>
                <a:srgbClr val="7B0068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7254065" y="3522656"/>
              <a:ext cx="2143933" cy="214393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439337" y="4397796"/>
              <a:ext cx="360000" cy="360000"/>
            </a:xfrm>
            <a:prstGeom prst="ellipse">
              <a:avLst/>
            </a:prstGeom>
            <a:solidFill>
              <a:schemeClr val="bg1"/>
            </a:solidFill>
            <a:ln w="57150" cmpd="sng">
              <a:solidFill>
                <a:srgbClr val="7B0068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Picture 11" descr="MASTER_Nursing_Pattern_RGB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5042" y="4818616"/>
            <a:ext cx="1971312" cy="262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780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1C555-924B-42BA-A48A-7946E7430034}" type="datetimeFigureOut">
              <a:rPr lang="en-GB" smtClean="0"/>
              <a:t>17/06/2018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7AF77-B747-4D7D-8D43-458FB3EA5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597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jane.thomas@uwl.ac.u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395536" y="1765434"/>
            <a:ext cx="7376864" cy="1470025"/>
          </a:xfrm>
        </p:spPr>
        <p:txBody>
          <a:bodyPr/>
          <a:lstStyle/>
          <a:p>
            <a:r>
              <a:rPr lang="en-GB" b="1" dirty="0"/>
              <a:t>Preventing Plagiarism </a:t>
            </a:r>
            <a:br>
              <a:rPr lang="en-GB" b="1" dirty="0"/>
            </a:br>
            <a:endParaRPr lang="en-GB" b="1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23528" y="3235458"/>
            <a:ext cx="7448872" cy="2137757"/>
          </a:xfrm>
        </p:spPr>
        <p:txBody>
          <a:bodyPr>
            <a:normAutofit fontScale="85000" lnSpcReduction="20000"/>
          </a:bodyPr>
          <a:lstStyle/>
          <a:p>
            <a:r>
              <a:rPr lang="en-GB" sz="4000" b="1" dirty="0">
                <a:solidFill>
                  <a:srgbClr val="7030A0"/>
                </a:solidFill>
              </a:rPr>
              <a:t>Development of resources</a:t>
            </a:r>
          </a:p>
          <a:p>
            <a:r>
              <a:rPr lang="en-GB" sz="4000" b="1" dirty="0">
                <a:solidFill>
                  <a:srgbClr val="7030A0"/>
                </a:solidFill>
              </a:rPr>
              <a:t>for students </a:t>
            </a:r>
          </a:p>
          <a:p>
            <a:r>
              <a:rPr lang="en-GB" sz="4000" b="1" dirty="0">
                <a:solidFill>
                  <a:srgbClr val="7030A0"/>
                </a:solidFill>
              </a:rPr>
              <a:t>27</a:t>
            </a:r>
            <a:r>
              <a:rPr lang="en-GB" sz="4000" b="1" baseline="30000" dirty="0">
                <a:solidFill>
                  <a:srgbClr val="7030A0"/>
                </a:solidFill>
              </a:rPr>
              <a:t>th</a:t>
            </a:r>
            <a:r>
              <a:rPr lang="en-GB" sz="4000" b="1" dirty="0">
                <a:solidFill>
                  <a:srgbClr val="7030A0"/>
                </a:solidFill>
              </a:rPr>
              <a:t> June, 2018</a:t>
            </a:r>
          </a:p>
          <a:p>
            <a:r>
              <a:rPr lang="en-GB" sz="3800" b="1" dirty="0">
                <a:solidFill>
                  <a:srgbClr val="7030A0"/>
                </a:solidFill>
              </a:rPr>
              <a:t>Dr Jane Thomas and Carrie Grainger</a:t>
            </a:r>
          </a:p>
        </p:txBody>
      </p:sp>
    </p:spTree>
    <p:extLst>
      <p:ext uri="{BB962C8B-B14F-4D97-AF65-F5344CB8AC3E}">
        <p14:creationId xmlns:p14="http://schemas.microsoft.com/office/powerpoint/2010/main" val="1398838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32437-37C4-4DA5-BD1E-F51BE18DD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Acknowledgements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870F4-02A3-4A2A-AB0F-A84707542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Additional to those listed in the resource, we would like </a:t>
            </a:r>
            <a:r>
              <a:rPr lang="en-GB"/>
              <a:t>to thank: </a:t>
            </a:r>
            <a:r>
              <a:rPr lang="en-GB" dirty="0"/>
              <a:t>Florence </a:t>
            </a:r>
            <a:r>
              <a:rPr lang="en-GB" dirty="0" err="1"/>
              <a:t>Makinde</a:t>
            </a:r>
            <a:r>
              <a:rPr lang="en-GB" dirty="0"/>
              <a:t>, Dr </a:t>
            </a:r>
            <a:r>
              <a:rPr lang="en-GB" dirty="0" err="1"/>
              <a:t>Muili</a:t>
            </a:r>
            <a:r>
              <a:rPr lang="en-GB" dirty="0"/>
              <a:t> Lawal</a:t>
            </a:r>
          </a:p>
        </p:txBody>
      </p:sp>
    </p:spTree>
    <p:extLst>
      <p:ext uri="{BB962C8B-B14F-4D97-AF65-F5344CB8AC3E}">
        <p14:creationId xmlns:p14="http://schemas.microsoft.com/office/powerpoint/2010/main" val="1235269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06089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Plagiarism</a:t>
            </a:r>
            <a:r>
              <a:rPr lang="en-GB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6834220" cy="50405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This project aimed to develop accessible resources for students to stop plagiarism. A PowerPoint with audio resource was developed  </a:t>
            </a:r>
          </a:p>
          <a:p>
            <a:pPr marL="0" indent="0">
              <a:buNone/>
            </a:pP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A definition of plagiarism is in the resource we will show you</a:t>
            </a:r>
          </a:p>
          <a:p>
            <a:pPr marL="0" indent="0">
              <a:buNone/>
            </a:pP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Too much time is spent by academic staff dealing with plagiarism and often the issue is ‘study skills’</a:t>
            </a:r>
          </a:p>
          <a:p>
            <a:pPr marL="0" indent="0">
              <a:buNone/>
            </a:pP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326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A47E3-627E-42D3-8509-AD65D2A80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The student 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39A11-441F-479B-BC9D-F2DA536EB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68760"/>
            <a:ext cx="6834220" cy="324036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11200" dirty="0">
                <a:solidFill>
                  <a:srgbClr val="70105B"/>
                </a:solidFill>
              </a:rPr>
              <a:t>Analysis, for 2107/18, from the UWL student attainment project:</a:t>
            </a:r>
          </a:p>
          <a:p>
            <a:pPr marL="0" indent="0">
              <a:buNone/>
            </a:pPr>
            <a:endParaRPr lang="en-GB" sz="11200" dirty="0">
              <a:solidFill>
                <a:srgbClr val="70105B"/>
              </a:solidFill>
            </a:endParaRPr>
          </a:p>
          <a:p>
            <a:r>
              <a:rPr lang="en-GB" sz="11200" dirty="0">
                <a:solidFill>
                  <a:srgbClr val="70105B"/>
                </a:solidFill>
              </a:rPr>
              <a:t>‘</a:t>
            </a:r>
            <a:r>
              <a:rPr lang="en-GB" sz="11200" i="1" dirty="0">
                <a:solidFill>
                  <a:srgbClr val="70105B"/>
                </a:solidFill>
              </a:rPr>
              <a:t>not understanding how to reference or about plagiarism and the consequences’ </a:t>
            </a:r>
            <a:r>
              <a:rPr lang="en-GB" sz="11200" dirty="0">
                <a:solidFill>
                  <a:schemeClr val="tx1"/>
                </a:solidFill>
              </a:rPr>
              <a:t>was a key academic concern for 84% of students </a:t>
            </a:r>
          </a:p>
          <a:p>
            <a:pPr marL="0" indent="0">
              <a:buNone/>
            </a:pPr>
            <a:endParaRPr lang="en-GB" sz="11200" dirty="0">
              <a:solidFill>
                <a:srgbClr val="70105B"/>
              </a:solidFill>
            </a:endParaRPr>
          </a:p>
          <a:p>
            <a:endParaRPr lang="en-GB" sz="2900" dirty="0"/>
          </a:p>
          <a:p>
            <a:pPr marL="0" indent="0">
              <a:buNone/>
            </a:pPr>
            <a:r>
              <a:rPr lang="en-GB" sz="5500" dirty="0"/>
              <a:t>This was the 2</a:t>
            </a:r>
            <a:r>
              <a:rPr lang="en-GB" sz="5500" baseline="30000" dirty="0"/>
              <a:t>nd</a:t>
            </a:r>
            <a:r>
              <a:rPr lang="en-GB" sz="5500" dirty="0"/>
              <a:t> highest academic concern out of 10. Based on student feedback from 505 students in 17 modules from levels 3, 4 &amp; 5, which were selected because of their large attainment gaps for either Ethnicity, IMD or Age </a:t>
            </a:r>
            <a:br>
              <a:rPr lang="en-GB" sz="5500" dirty="0"/>
            </a:br>
            <a:br>
              <a:rPr lang="en-GB" sz="5500" dirty="0"/>
            </a:br>
            <a:r>
              <a:rPr lang="en-GB" sz="5500" dirty="0"/>
              <a:t>Note that it is a sample of our students' responses from these particular modules and is not necessarily representative of the whole student body</a:t>
            </a:r>
            <a:br>
              <a:rPr lang="en-GB" sz="5500" dirty="0"/>
            </a:br>
            <a:endParaRPr lang="en-GB" sz="5500" dirty="0"/>
          </a:p>
        </p:txBody>
      </p:sp>
    </p:spTree>
    <p:extLst>
      <p:ext uri="{BB962C8B-B14F-4D97-AF65-F5344CB8AC3E}">
        <p14:creationId xmlns:p14="http://schemas.microsoft.com/office/powerpoint/2010/main" val="1216379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B5583-7C1B-40BA-80A5-6EC1CDE9C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Timeline of the plagiarism prevention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09199-889E-4A6E-8F60-563725C7B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2"/>
            <a:ext cx="7787208" cy="45651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1. The public health team refer around 2-8 students for plagiarism per semester. Aside from other considerations, this is an inefficient use of academics’ time. </a:t>
            </a:r>
          </a:p>
          <a:p>
            <a:pPr marL="0" indent="0">
              <a:buNone/>
            </a:pPr>
            <a:r>
              <a:rPr lang="en-GB" dirty="0">
                <a:solidFill>
                  <a:srgbClr val="70105B"/>
                </a:solidFill>
              </a:rPr>
              <a:t>2. A resource was needed that we could be sure all students would see. Those students most in need might be least likely to use low profile resources (Tudor Heart, 1971).  </a:t>
            </a:r>
          </a:p>
        </p:txBody>
      </p:sp>
    </p:spTree>
    <p:extLst>
      <p:ext uri="{BB962C8B-B14F-4D97-AF65-F5344CB8AC3E}">
        <p14:creationId xmlns:p14="http://schemas.microsoft.com/office/powerpoint/2010/main" val="3538715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7C881-6EFB-4301-9A02-9A83EBA0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FF33CC"/>
                </a:solidFill>
              </a:rPr>
              <a:t>Timeline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06E60-A53D-494E-8F1A-880EFA57C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2"/>
            <a:ext cx="6834220" cy="456510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3. A draft set of slides was developed in semester 1, 2017/18 and shown to a group of MSc Public Health and Wellbeing students. These students commented on the draft. A student agreed to do the voice-over. 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rgbClr val="70105B"/>
                </a:solidFill>
              </a:rPr>
              <a:t>4. The resource was placed in a level 4 module before assessed course work was due, and set to statistics tracking </a:t>
            </a:r>
          </a:p>
        </p:txBody>
      </p:sp>
    </p:spTree>
    <p:extLst>
      <p:ext uri="{BB962C8B-B14F-4D97-AF65-F5344CB8AC3E}">
        <p14:creationId xmlns:p14="http://schemas.microsoft.com/office/powerpoint/2010/main" val="3543780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89979-0C45-48AE-866F-E7134BE38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The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EC941-10E2-4AAB-8B0B-80C708D37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Here we will show you:</a:t>
            </a:r>
          </a:p>
          <a:p>
            <a:pPr marL="0" indent="0">
              <a:buNone/>
            </a:pPr>
            <a:r>
              <a:rPr lang="en-GB" dirty="0"/>
              <a:t>1. The resource before comments</a:t>
            </a:r>
          </a:p>
          <a:p>
            <a:pPr marL="0" indent="0">
              <a:buNone/>
            </a:pPr>
            <a:r>
              <a:rPr lang="en-GB" dirty="0"/>
              <a:t>and </a:t>
            </a:r>
          </a:p>
          <a:p>
            <a:pPr marL="0" indent="0">
              <a:buNone/>
            </a:pPr>
            <a:r>
              <a:rPr lang="en-GB" dirty="0"/>
              <a:t>2. The resource after student input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1568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CCE1C-4454-43BF-B98C-3F4514AF8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3B459-D107-42A2-85B9-D330C70C6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The views on the Blackboard site </a:t>
            </a:r>
            <a:r>
              <a:rPr lang="en-GB"/>
              <a:t>that had the </a:t>
            </a:r>
            <a:r>
              <a:rPr lang="en-GB" dirty="0"/>
              <a:t>resource had a reasonable usage</a:t>
            </a:r>
          </a:p>
          <a:p>
            <a:r>
              <a:rPr lang="en-GB" dirty="0"/>
              <a:t>However, the initial referrals for academic offences, which can result in a recommendation for study skills support, from this group were 3.  Although, these were not recorded as having opened the resource  </a:t>
            </a:r>
          </a:p>
          <a:p>
            <a:r>
              <a:rPr lang="en-GB" dirty="0"/>
              <a:t>Future actions are discussed on the next slide</a:t>
            </a:r>
          </a:p>
        </p:txBody>
      </p:sp>
    </p:spTree>
    <p:extLst>
      <p:ext uri="{BB962C8B-B14F-4D97-AF65-F5344CB8AC3E}">
        <p14:creationId xmlns:p14="http://schemas.microsoft.com/office/powerpoint/2010/main" val="1027096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F11B6-4BFA-41CE-B685-877BB9682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FF33CC"/>
                </a:solidFill>
              </a:rPr>
              <a:t>In future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E093E-3371-480D-B61F-58A37A0FD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6834220" cy="4536504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Next semester we will show the resource to BSc students in class before assignment preparation starts</a:t>
            </a:r>
          </a:p>
          <a:p>
            <a:endParaRPr lang="en-GB" dirty="0"/>
          </a:p>
          <a:p>
            <a:r>
              <a:rPr lang="en-GB" dirty="0"/>
              <a:t>We will ask students to view the resource on Blackboard the week before showing it in class. This is an encouragement for all students to use Blackboard more often</a:t>
            </a:r>
          </a:p>
          <a:p>
            <a:endParaRPr lang="en-GB" dirty="0"/>
          </a:p>
          <a:p>
            <a:r>
              <a:rPr lang="en-GB" dirty="0"/>
              <a:t>We will continue to track plagiarism referral statistics and assess the impact of the resource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We will extend the project to other courses. There has already been a lot of interest from  lecturers in using the resource. Interested lecturers should contact </a:t>
            </a:r>
            <a:r>
              <a:rPr lang="en-GB" dirty="0">
                <a:hlinkClick r:id="rId2"/>
              </a:rPr>
              <a:t>jane.thomas@uwl.ac.uk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8062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01A1D-EE53-4EE2-BB11-F2D5AD70E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References</a:t>
            </a:r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6292B-F678-4DA4-985D-B27F89B54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endParaRPr lang="en-GB" dirty="0"/>
          </a:p>
          <a:p>
            <a:pPr marL="0" indent="0">
              <a:buNone/>
            </a:pPr>
            <a:r>
              <a:rPr lang="en-GB" dirty="0"/>
              <a:t>Barbour, R. (2008) </a:t>
            </a:r>
            <a:r>
              <a:rPr lang="en-GB" i="1" dirty="0"/>
              <a:t>Doing Focus Groups, </a:t>
            </a:r>
            <a:r>
              <a:rPr lang="en-GB" dirty="0"/>
              <a:t>London: Sage.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Bradly, C. (2011) </a:t>
            </a:r>
            <a:r>
              <a:rPr lang="en-GB" i="1" dirty="0"/>
              <a:t>Plagiarism Education and Prevention: a subject-driven case-based approach</a:t>
            </a:r>
            <a:r>
              <a:rPr lang="en-GB" dirty="0"/>
              <a:t>, Oxford: </a:t>
            </a:r>
            <a:r>
              <a:rPr lang="en-GB" dirty="0" err="1"/>
              <a:t>Chandos</a:t>
            </a:r>
            <a:r>
              <a:rPr lang="en-GB" dirty="0"/>
              <a:t>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Devlin, M. (2006) Policy, Preparation, and Prevention: Proactive minimization of student plagiarism, </a:t>
            </a:r>
            <a:r>
              <a:rPr lang="en-GB" i="1" dirty="0"/>
              <a:t>Journal of Higher Education Policy and Management, </a:t>
            </a:r>
            <a:r>
              <a:rPr lang="en-GB" dirty="0"/>
              <a:t>28 (1): 45-58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Hubbard, K. et al (2017) Undergraduate students as co-producers in the creation of first-year practical class resources. </a:t>
            </a:r>
            <a:r>
              <a:rPr lang="en-GB" i="1" dirty="0"/>
              <a:t>Higher Education Pedagogies</a:t>
            </a:r>
            <a:r>
              <a:rPr lang="en-GB" dirty="0"/>
              <a:t>, 2 (1): 58-78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Kitzinger, J. (1995) Qualitative research: Introducing focus groups, </a:t>
            </a:r>
            <a:r>
              <a:rPr lang="en-GB" i="1" dirty="0"/>
              <a:t>British Medical Journal</a:t>
            </a:r>
            <a:r>
              <a:rPr lang="en-GB" dirty="0"/>
              <a:t>, 311(7000): 299.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Naidoo, J. and Wills, J., (2010) </a:t>
            </a:r>
            <a:r>
              <a:rPr lang="en-GB" i="1" dirty="0"/>
              <a:t>Developing Practice for Public Health and Health Promotion,</a:t>
            </a:r>
            <a:r>
              <a:rPr lang="en-GB" dirty="0"/>
              <a:t> Amsterdam: Elsevier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Tudor Heart, J (1971) The inverse care law, </a:t>
            </a:r>
            <a:r>
              <a:rPr lang="en-GB" i="1" dirty="0"/>
              <a:t>Lancet</a:t>
            </a:r>
            <a:r>
              <a:rPr lang="en-GB" dirty="0"/>
              <a:t>, 1, 405-412.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701752"/>
      </p:ext>
    </p:extLst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</Template>
  <TotalTime>1334</TotalTime>
  <Words>679</Words>
  <Application>Microsoft Office PowerPoint</Application>
  <PresentationFormat>On-screen Show (4:3)</PresentationFormat>
  <Paragraphs>62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Theme3</vt:lpstr>
      <vt:lpstr>Preventing Plagiarism  </vt:lpstr>
      <vt:lpstr>Plagiarism </vt:lpstr>
      <vt:lpstr>The student view</vt:lpstr>
      <vt:lpstr>Timeline of the plagiarism prevention project</vt:lpstr>
      <vt:lpstr>Timeline continued</vt:lpstr>
      <vt:lpstr>The resources</vt:lpstr>
      <vt:lpstr>Outcomes</vt:lpstr>
      <vt:lpstr>In future</vt:lpstr>
      <vt:lpstr>References </vt:lpstr>
      <vt:lpstr>Acknowledgements</vt:lpstr>
    </vt:vector>
  </TitlesOfParts>
  <Company>University of West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2</dc:title>
  <dc:creator>Helen Matthews</dc:creator>
  <cp:lastModifiedBy>Sean Tunney</cp:lastModifiedBy>
  <cp:revision>80</cp:revision>
  <cp:lastPrinted>2015-12-10T16:21:05Z</cp:lastPrinted>
  <dcterms:created xsi:type="dcterms:W3CDTF">2015-09-29T19:31:05Z</dcterms:created>
  <dcterms:modified xsi:type="dcterms:W3CDTF">2018-06-17T12:01:33Z</dcterms:modified>
</cp:coreProperties>
</file>