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8" r:id="rId1"/>
    <p:sldMasterId id="2147483669" r:id="rId2"/>
  </p:sldMasterIdLst>
  <p:notesMasterIdLst>
    <p:notesMasterId r:id="rId12"/>
  </p:notesMasterIdLst>
  <p:handoutMasterIdLst>
    <p:handoutMasterId r:id="rId13"/>
  </p:handoutMasterIdLst>
  <p:sldIdLst>
    <p:sldId id="256" r:id="rId3"/>
    <p:sldId id="258" r:id="rId4"/>
    <p:sldId id="268" r:id="rId5"/>
    <p:sldId id="269" r:id="rId6"/>
    <p:sldId id="270" r:id="rId7"/>
    <p:sldId id="271" r:id="rId8"/>
    <p:sldId id="272" r:id="rId9"/>
    <p:sldId id="273" r:id="rId10"/>
    <p:sldId id="274" r:id="rId11"/>
  </p:sldIdLst>
  <p:sldSz cx="9144000" cy="6858000" type="screen4x3"/>
  <p:notesSz cx="6797675" cy="9926638"/>
  <p:embeddedFontLst>
    <p:embeddedFont>
      <p:font typeface="Impact" pitchFamily="34" charset="0"/>
      <p:regular r:id="rId14"/>
    </p:embeddedFont>
    <p:embeddedFont>
      <p:font typeface="Calibri" pitchFamily="34" charset="0"/>
      <p:regular r:id="rId15"/>
      <p:bold r:id="rId16"/>
      <p:italic r:id="rId17"/>
      <p:boldItalic r:id="rId18"/>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4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DFB6712-ED99-49AA-9B09-B09443C2B6CF}" type="datetimeFigureOut">
              <a:rPr lang="en-GB" smtClean="0"/>
              <a:t>05/09/2012</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6A4D102-C2EB-4E04-A300-9DE72EA1460A}"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dt" idx="10"/>
          </p:nvPr>
        </p:nvSpPr>
        <p:spPr>
          <a:xfrm>
            <a:off x="3779837" y="201613"/>
            <a:ext cx="2944811" cy="496886"/>
          </a:xfrm>
          <a:prstGeom prst="rect">
            <a:avLst/>
          </a:prstGeom>
          <a:noFill/>
          <a:ln>
            <a:noFill/>
          </a:ln>
        </p:spPr>
        <p:txBody>
          <a:bodyPr lIns="91425" tIns="91425" rIns="91425" bIns="91425" anchor="t" anchorCtr="0"/>
          <a:lstStyle>
            <a:lvl1pPr marL="0" marR="0" indent="0" algn="r" rtl="0">
              <a:defRPr sz="1200" b="0" i="0" u="none" strike="noStrike" cap="none" baseline="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a:spLocks noGrp="1" noRot="1" noChangeAspect="1"/>
          </p:cNvSpPr>
          <p:nvPr>
            <p:ph type="sldImg" idx="2"/>
          </p:nvPr>
        </p:nvSpPr>
        <p:spPr>
          <a:xfrm>
            <a:off x="917575" y="914400"/>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 name="Shape 4"/>
          <p:cNvSpPr txBox="1">
            <a:spLocks noGrp="1"/>
          </p:cNvSpPr>
          <p:nvPr>
            <p:ph type="sldNum" idx="12"/>
          </p:nvPr>
        </p:nvSpPr>
        <p:spPr>
          <a:xfrm>
            <a:off x="3808412" y="9288463"/>
            <a:ext cx="2944811" cy="496886"/>
          </a:xfrm>
          <a:prstGeom prst="rect">
            <a:avLst/>
          </a:prstGeom>
          <a:noFill/>
          <a:ln>
            <a:noFill/>
          </a:ln>
        </p:spPr>
        <p:txBody>
          <a:bodyPr lIns="91425" tIns="91425" rIns="91425" bIns="91425" anchor="b" anchorCtr="0"/>
          <a:lstStyle>
            <a:lvl1pPr marL="0" marR="0" indent="0" algn="r" rtl="0">
              <a:defRPr sz="1200" b="0" i="0" u="none" strike="noStrike" cap="none" baseline="0">
                <a:latin typeface="Arial"/>
                <a:ea typeface="Arial"/>
                <a:cs typeface="Arial"/>
                <a:sym typeface="Arial"/>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5" name="Shape 5"/>
          <p:cNvSpPr txBox="1">
            <a:spLocks noGrp="1"/>
          </p:cNvSpPr>
          <p:nvPr>
            <p:ph type="body" idx="1"/>
          </p:nvPr>
        </p:nvSpPr>
        <p:spPr>
          <a:xfrm>
            <a:off x="679450" y="5010150"/>
            <a:ext cx="5438774" cy="417195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p:nvPr/>
        </p:nvSpPr>
        <p:spPr>
          <a:xfrm>
            <a:off x="265112" y="258762"/>
            <a:ext cx="569911" cy="625475"/>
          </a:xfrm>
          <a:prstGeom prst="rect">
            <a:avLst/>
          </a:prstGeom>
          <a:blipFill>
            <a:blip r:embed="rId2"/>
            <a:stretch>
              <a:fillRect/>
            </a:stretch>
          </a:blipFill>
        </p:spPr>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nc-nd/3.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917575" y="914400"/>
            <a:ext cx="4962525" cy="3722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93" name="Shape 93"/>
          <p:cNvSpPr txBox="1">
            <a:spLocks noGrp="1"/>
          </p:cNvSpPr>
          <p:nvPr>
            <p:ph type="body" idx="1"/>
          </p:nvPr>
        </p:nvSpPr>
        <p:spPr>
          <a:xfrm>
            <a:off x="679450" y="5010150"/>
            <a:ext cx="5438774" cy="4171950"/>
          </a:xfrm>
          <a:prstGeom prst="rect">
            <a:avLst/>
          </a:prstGeom>
          <a:noFill/>
          <a:ln>
            <a:noFill/>
          </a:ln>
        </p:spPr>
        <p:txBody>
          <a:bodyPr lIns="91425" tIns="45700" rIns="91425" bIns="45700" anchor="t" anchorCtr="0">
            <a:spAutoFit/>
          </a:bodyPr>
          <a:lstStyle/>
          <a:p>
            <a:pPr marL="0" marR="0" lvl="0" indent="0" algn="l" rtl="0">
              <a:buSzPct val="25000"/>
              <a:buNone/>
            </a:pPr>
            <a:r>
              <a:rPr lang="x-none" sz="1200" b="0" i="0" u="none" strike="noStrike" cap="none" baseline="0"/>
              <a:t>van der Sluis, H. &amp; </a:t>
            </a:r>
            <a:r>
              <a:rPr lang="x-none" sz="1200"/>
              <a:t>Loughlin, C. </a:t>
            </a:r>
            <a:r>
              <a:rPr lang="x-none" sz="1200" b="0" i="0" u="none" strike="noStrike" cap="none" baseline="0"/>
              <a:t>(2012). </a:t>
            </a:r>
            <a:r>
              <a:rPr lang="x-none" sz="1200"/>
              <a:t>The Pen is Mightier with the Words</a:t>
            </a:r>
            <a:r>
              <a:rPr lang="x-none" sz="1200" b="0" i="0" u="none" strike="noStrike" cap="none" baseline="0"/>
              <a:t>. </a:t>
            </a:r>
            <a:r>
              <a:rPr lang="x-none" sz="1200"/>
              <a:t>Alt-C</a:t>
            </a:r>
            <a:r>
              <a:rPr lang="x-none" sz="1200" b="0" i="0" u="none" strike="noStrike" cap="none" baseline="0"/>
              <a:t> 2012 </a:t>
            </a:r>
            <a:r>
              <a:rPr lang="x-none" sz="1200">
                <a:solidFill>
                  <a:srgbClr val="222222"/>
                </a:solidFill>
              </a:rPr>
              <a:t>A confrontation with reality</a:t>
            </a:r>
            <a:r>
              <a:rPr lang="x-none" sz="1200" b="0" i="0" u="none" strike="noStrike" cap="none" baseline="0"/>
              <a:t>, available at: </a:t>
            </a:r>
            <a:r>
              <a:rPr lang="en-GB" sz="1200" b="1" i="0" u="none" strike="noStrike" kern="1200" dirty="0" smtClean="0">
                <a:solidFill>
                  <a:schemeClr val="tx1"/>
                </a:solidFill>
                <a:latin typeface="+mn-lt"/>
                <a:ea typeface="+mn-ea"/>
                <a:cs typeface="+mn-cs"/>
              </a:rPr>
              <a:t>http://goo.gl/U7rmG</a:t>
            </a:r>
            <a:endParaRPr lang="x-none" sz="1200" b="0" i="0" u="none" strike="noStrike" cap="none" baseline="0"/>
          </a:p>
          <a:p>
            <a:endParaRPr dirty="0"/>
          </a:p>
          <a:p>
            <a:pPr marL="0" marR="0" lvl="0" indent="0" algn="l" rtl="0">
              <a:buSzPct val="25000"/>
              <a:buNone/>
            </a:pPr>
            <a:r>
              <a:rPr lang="x-none" sz="1200"/>
              <a:t>Hendrik van der Sluis, H.vanderSluis@kingston.ac.uk, (Academic e-Developer &amp; Researcher)</a:t>
            </a:r>
          </a:p>
          <a:p>
            <a:pPr marL="0" marR="0" lvl="0" indent="0" algn="l" rtl="0">
              <a:buSzPct val="25000"/>
              <a:buNone/>
            </a:pPr>
            <a:r>
              <a:rPr lang="x-none" sz="1200"/>
              <a:t>Colin Loughlin</a:t>
            </a:r>
            <a:r>
              <a:rPr lang="x-none" sz="1200" b="0" i="0" u="none" strike="noStrike" cap="none" baseline="0"/>
              <a:t>, </a:t>
            </a:r>
            <a:r>
              <a:rPr lang="x-none" sz="1200"/>
              <a:t>C.Loughlin@kingston.ac.uk</a:t>
            </a:r>
            <a:r>
              <a:rPr lang="x-none" sz="1200" b="0" i="0" u="none" strike="noStrike" cap="none" baseline="0"/>
              <a:t>, (</a:t>
            </a:r>
            <a:r>
              <a:rPr lang="x-none" sz="1200"/>
              <a:t>Academic E-Learning Developer</a:t>
            </a:r>
            <a:r>
              <a:rPr lang="x-none" sz="1200" b="0" i="0" u="none" strike="noStrike" cap="none" baseline="0"/>
              <a:t>) </a:t>
            </a:r>
          </a:p>
          <a:p>
            <a:endParaRPr dirty="0"/>
          </a:p>
          <a:p>
            <a:pPr marL="0" marR="0" lvl="0" indent="0" algn="l" rtl="0">
              <a:buSzPct val="25000"/>
              <a:buNone/>
            </a:pPr>
            <a:r>
              <a:rPr lang="x-none" sz="1100"/>
              <a:t>'</a:t>
            </a:r>
            <a:r>
              <a:rPr lang="x-none" sz="1200"/>
              <a:t>The Pen is Mightier with the Words</a:t>
            </a:r>
            <a:r>
              <a:rPr lang="x-none" sz="1100"/>
              <a:t>' by Hendrik van der Sluis &amp; Colin Loughlin is licensed under a</a:t>
            </a:r>
            <a:r>
              <a:rPr lang="x-none" sz="1100">
                <a:hlinkClick r:id="rId3"/>
              </a:rPr>
              <a:t> </a:t>
            </a:r>
            <a:r>
              <a:rPr lang="x-none" sz="1100" u="sng">
                <a:solidFill>
                  <a:schemeClr val="hlink"/>
                </a:solidFill>
                <a:hlinkClick r:id="rId3"/>
              </a:rPr>
              <a:t>Creative Commons Attribution-NonCommercial-NoDerivs 3.0 Unported License</a:t>
            </a:r>
            <a:r>
              <a:rPr lang="x-none" sz="1100"/>
              <a:t>.</a:t>
            </a:r>
          </a:p>
          <a:p>
            <a:endParaRPr dirty="0"/>
          </a:p>
          <a:p>
            <a:pPr marL="0" marR="0" lvl="0" indent="0" algn="l" rtl="0">
              <a:buSzPct val="25000"/>
              <a:buNone/>
            </a:pPr>
            <a:r>
              <a:rPr lang="x-none" sz="1200" b="1" i="0" u="none" strike="noStrike" cap="none" baseline="0"/>
              <a:t>Abstract</a:t>
            </a:r>
          </a:p>
          <a:p>
            <a:pPr marL="0" marR="0" lvl="0" indent="0" algn="l" rtl="0">
              <a:buSzPct val="25000"/>
              <a:buNone/>
            </a:pPr>
            <a:r>
              <a:rPr lang="x-none" sz="1100"/>
              <a:t>Effective note-taking and subsequent review, are essential skills for students in Higher Education. Studies have highlighted the diverse range of cognitive abilities required to fully participate in lectures and produce meaningful notes and that although students develop individual note-taking strategies, the resultant product can impact on academic performance and be a significant barrier to learning (e.g. Kiewra, 1985).</a:t>
            </a:r>
          </a:p>
          <a:p>
            <a:endParaRPr dirty="0"/>
          </a:p>
          <a:p>
            <a:pPr marL="0" marR="0" lvl="0" indent="0" algn="l" rtl="0">
              <a:buSzPct val="25000"/>
              <a:buNone/>
            </a:pPr>
            <a:r>
              <a:rPr lang="x-none" sz="1100"/>
              <a:t>A possible step towards overcoming the limitations of current technologies that aid note-taking (such as passive lecture recordings) is the use of digital/audio pens. Here, notes are taken in the traditional way, but onto specially printed paper with a digital pen; the digital images are transferred to a PC together with synchronously recorded audio. The notes can then be revised and edited by listening to specific sections of the audio relating to particular notes; alternatively, the file can be manipulated with software to create a more comprehensive set of revision notes.</a:t>
            </a:r>
          </a:p>
          <a:p>
            <a:endParaRPr dirty="0"/>
          </a:p>
          <a:p>
            <a:pPr marL="0" marR="0" lvl="0" indent="0" algn="l" rtl="0">
              <a:buSzPct val="25000"/>
              <a:buNone/>
            </a:pPr>
            <a:r>
              <a:rPr lang="x-none" sz="1100"/>
              <a:t>The object of this study is to examine the capacity of digital/audio pens to enhance student note-taking and the possible consequences on their current patterns of learning. Students from a UK HEI agreed to use the digital pen over several weeks; semi-structured interviews were then used to capture their individual contextual experience (Kvale &amp; Brinkmann, 2009). The study is structured according to the Engeström (1987) adaptation of Activity Theory.</a:t>
            </a:r>
          </a:p>
          <a:p>
            <a:endParaRPr dirty="0"/>
          </a:p>
          <a:p>
            <a:pPr marL="0" marR="0" lvl="0" indent="0" algn="l" rtl="0">
              <a:buSzPct val="25000"/>
              <a:buNone/>
            </a:pPr>
            <a:r>
              <a:rPr lang="x-none" sz="1100"/>
              <a:t>The findings show the pen and software to be useful in a variety of contexts, including; classroom note-taking, revision and student research projects. Most students report that the pens can be an effective augmentation of note-taking skills, supporting some of the expectations of Van Schaack (2009). However, there appear to be some issues surrounding the integration of the pen into existing routines, such as, the organisation of digital and paper copies of the same notes. In some cases software compatibility across systems limited collaboration and the sharing of resources.</a:t>
            </a:r>
          </a:p>
          <a:p>
            <a:endParaRPr dirty="0"/>
          </a:p>
          <a:p>
            <a:pPr marL="0" marR="0" lvl="0" indent="0" algn="l" rtl="0">
              <a:buSzPct val="25000"/>
              <a:buNone/>
            </a:pPr>
            <a:r>
              <a:rPr lang="x-none" sz="1100"/>
              <a:t>This presentation will report from the work in progress and will focus on the students’ experiences, exploring how this technology might best fit into existing practices and, its relevance for a wider audience.</a:t>
            </a:r>
          </a:p>
          <a:p>
            <a:endParaRPr dirty="0"/>
          </a:p>
          <a:p>
            <a:pPr marL="0" marR="0" lvl="0" indent="0" algn="l" rtl="0">
              <a:buSzPct val="25000"/>
              <a:buNone/>
            </a:pPr>
            <a:r>
              <a:rPr lang="x-none" sz="1200"/>
              <a:t>(F11 for full screen)</a:t>
            </a:r>
          </a:p>
        </p:txBody>
      </p:sp>
      <p:sp>
        <p:nvSpPr>
          <p:cNvPr id="94" name="Shape 94"/>
          <p:cNvSpPr txBox="1">
            <a:spLocks noGrp="1"/>
          </p:cNvSpPr>
          <p:nvPr>
            <p:ph type="sldNum" idx="12"/>
          </p:nvPr>
        </p:nvSpPr>
        <p:spPr>
          <a:xfrm>
            <a:off x="3808412" y="9288463"/>
            <a:ext cx="2944811" cy="496886"/>
          </a:xfrm>
          <a:prstGeom prst="rect">
            <a:avLst/>
          </a:prstGeom>
          <a:noFill/>
          <a:ln>
            <a:noFill/>
          </a:ln>
        </p:spPr>
        <p:txBody>
          <a:bodyPr lIns="91425" tIns="45700" rIns="91425" bIns="45700" anchor="b" anchorCtr="0">
            <a:spAutoFit/>
          </a:bodyPr>
          <a:lstStyle/>
          <a:p>
            <a:pPr marL="0" marR="0" lvl="0" indent="0" algn="r" rtl="0">
              <a:buSzPct val="25000"/>
              <a:buNone/>
            </a:pPr>
            <a:r>
              <a:rPr lang="x-none"/>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79450" y="5010150"/>
            <a:ext cx="5438699" cy="4172099"/>
          </a:xfrm>
          <a:prstGeom prst="rect">
            <a:avLst/>
          </a:prstGeom>
        </p:spPr>
        <p:txBody>
          <a:bodyPr lIns="91425" tIns="91425" rIns="91425" bIns="91425" anchor="ctr" anchorCtr="0">
            <a:spAutoFit/>
          </a:bodyPr>
          <a:lstStyle/>
          <a:p>
            <a:pPr marL="0" marR="0" lvl="0" indent="0" algn="l" rtl="0">
              <a:spcBef>
                <a:spcPts val="280"/>
              </a:spcBef>
              <a:spcAft>
                <a:spcPts val="0"/>
              </a:spcAft>
              <a:buClr>
                <a:srgbClr val="1195D3"/>
              </a:buClr>
              <a:buSzPct val="25000"/>
              <a:buFont typeface="Arial"/>
              <a:buNone/>
            </a:pPr>
            <a:r>
              <a:rPr lang="en-GB" b="0" dirty="0" smtClean="0">
                <a:solidFill>
                  <a:schemeClr val="dk1"/>
                </a:solidFill>
              </a:rPr>
              <a:t>So having something […] where there is a much easier link between that particular piece of text and that part of the recording was attractive.</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I was studying a module and my note-taking has always been poor and I wanted to try it to see if it would improve the situation at all.</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One of the other reasons I got the pen was that I am a bit unorganised with my notebooks and I occasionally lose them […] I ended up having three at one stage, one research meetings, one learning and teaching, and one general and it was just a mess. And I thought fine, I am just going to have one pad which will get recorded on the computer so I can always refer back to it. </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I take really copious notes when I do my lectures and stuff, but no matter what, I always miss out on something</a:t>
            </a:r>
          </a:p>
          <a:p>
            <a:endParaRPr dirty="0"/>
          </a:p>
        </p:txBody>
      </p:sp>
      <p:sp>
        <p:nvSpPr>
          <p:cNvPr id="106" name="Shape 106"/>
          <p:cNvSpPr>
            <a:spLocks noGrp="1" noRot="1" noChangeAspect="1"/>
          </p:cNvSpPr>
          <p:nvPr>
            <p:ph type="sldImg" idx="2"/>
          </p:nvPr>
        </p:nvSpPr>
        <p:spPr>
          <a:xfrm>
            <a:off x="917575" y="914400"/>
            <a:ext cx="4962525" cy="37226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79450" y="5010150"/>
            <a:ext cx="5438699" cy="4172099"/>
          </a:xfrm>
          <a:prstGeom prst="rect">
            <a:avLst/>
          </a:prstGeom>
        </p:spPr>
        <p:txBody>
          <a:bodyPr lIns="91425" tIns="91425" rIns="91425" bIns="91425" anchor="ctr" anchorCtr="0">
            <a:spAutoFit/>
          </a:bodyPr>
          <a:lstStyle/>
          <a:p>
            <a:pPr marL="0" marR="0" lvl="0" indent="0" algn="l" rtl="0">
              <a:spcBef>
                <a:spcPts val="280"/>
              </a:spcBef>
              <a:spcAft>
                <a:spcPts val="0"/>
              </a:spcAft>
              <a:buClr>
                <a:srgbClr val="1195D3"/>
              </a:buClr>
              <a:buSzPct val="25000"/>
              <a:buFont typeface="Arial"/>
              <a:buNone/>
            </a:pPr>
            <a:r>
              <a:rPr lang="en-GB" b="0" dirty="0" smtClean="0">
                <a:solidFill>
                  <a:schemeClr val="dk1"/>
                </a:solidFill>
              </a:rPr>
              <a:t>So having something […] where there is a much easier link between that particular piece of text and that part of the recording was attractive.</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I was studying a module and my note-taking has always been poor and I wanted to try it to see if it would improve the situation at all.</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One of the other reasons I got the pen was that I am a bit unorganised with my notebooks and I occasionally lose them […] I ended up having three at one stage, one research meetings, one learning and teaching, and one general and it was just a mess. And I thought fine, I am just going to have one pad which will get recorded on the computer so I can always refer back to it. </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I take really copious notes when I do my lectures and stuff, but no matter what, I always miss out on something</a:t>
            </a:r>
          </a:p>
          <a:p>
            <a:endParaRPr dirty="0"/>
          </a:p>
        </p:txBody>
      </p:sp>
      <p:sp>
        <p:nvSpPr>
          <p:cNvPr id="106" name="Shape 106"/>
          <p:cNvSpPr>
            <a:spLocks noGrp="1" noRot="1" noChangeAspect="1"/>
          </p:cNvSpPr>
          <p:nvPr>
            <p:ph type="sldImg" idx="2"/>
          </p:nvPr>
        </p:nvSpPr>
        <p:spPr>
          <a:xfrm>
            <a:off x="917575" y="914400"/>
            <a:ext cx="4962525" cy="37226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79450" y="5010150"/>
            <a:ext cx="5438699" cy="4172099"/>
          </a:xfrm>
          <a:prstGeom prst="rect">
            <a:avLst/>
          </a:prstGeom>
        </p:spPr>
        <p:txBody>
          <a:bodyPr lIns="91425" tIns="91425" rIns="91425" bIns="91425" anchor="ctr" anchorCtr="0">
            <a:spAutoFit/>
          </a:bodyPr>
          <a:lstStyle/>
          <a:p>
            <a:pPr marL="0" marR="0" lvl="0" indent="0" algn="l" rtl="0">
              <a:spcBef>
                <a:spcPts val="280"/>
              </a:spcBef>
              <a:spcAft>
                <a:spcPts val="0"/>
              </a:spcAft>
              <a:buClr>
                <a:srgbClr val="1195D3"/>
              </a:buClr>
              <a:buSzPct val="25000"/>
              <a:buFont typeface="Arial"/>
              <a:buNone/>
            </a:pPr>
            <a:r>
              <a:rPr lang="en-GB" b="0" dirty="0" smtClean="0">
                <a:solidFill>
                  <a:schemeClr val="dk1"/>
                </a:solidFill>
              </a:rPr>
              <a:t>So having something […] where there is a much easier link between that particular piece of text and that part of the recording was attractive.</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I was studying a module and my note-taking has always been poor and I wanted to try it to see if it would improve the situation at all.</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One of the other reasons I got the pen was that I am a bit unorganised with my notebooks and I occasionally lose them […] I ended up having three at one stage, one research meetings, one learning and teaching, and one general and it was just a mess. And I thought fine, I am just going to have one pad which will get recorded on the computer so I can always refer back to it. </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I take really copious notes when I do my lectures and stuff, but no matter what, I always miss out on something</a:t>
            </a:r>
          </a:p>
          <a:p>
            <a:endParaRPr dirty="0"/>
          </a:p>
        </p:txBody>
      </p:sp>
      <p:sp>
        <p:nvSpPr>
          <p:cNvPr id="106" name="Shape 106"/>
          <p:cNvSpPr>
            <a:spLocks noGrp="1" noRot="1" noChangeAspect="1"/>
          </p:cNvSpPr>
          <p:nvPr>
            <p:ph type="sldImg" idx="2"/>
          </p:nvPr>
        </p:nvSpPr>
        <p:spPr>
          <a:xfrm>
            <a:off x="917575" y="914400"/>
            <a:ext cx="4962525" cy="37226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79450" y="5010150"/>
            <a:ext cx="5438699" cy="4172099"/>
          </a:xfrm>
          <a:prstGeom prst="rect">
            <a:avLst/>
          </a:prstGeom>
        </p:spPr>
        <p:txBody>
          <a:bodyPr lIns="91425" tIns="91425" rIns="91425" bIns="91425" anchor="ctr" anchorCtr="0">
            <a:spAutoFit/>
          </a:bodyPr>
          <a:lstStyle/>
          <a:p>
            <a:pPr marL="0" marR="0" lvl="0" indent="0" algn="l" rtl="0">
              <a:spcBef>
                <a:spcPts val="280"/>
              </a:spcBef>
              <a:spcAft>
                <a:spcPts val="0"/>
              </a:spcAft>
              <a:buClr>
                <a:srgbClr val="1195D3"/>
              </a:buClr>
              <a:buSzPct val="25000"/>
              <a:buFont typeface="Arial"/>
              <a:buNone/>
            </a:pPr>
            <a:r>
              <a:rPr lang="en-GB" b="0" dirty="0" smtClean="0">
                <a:solidFill>
                  <a:schemeClr val="dk1"/>
                </a:solidFill>
              </a:rPr>
              <a:t>So having something […] where there is a much easier link between that particular piece of text and that part of the recording was attractive.</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I was studying a module and my note-taking has always been poor and I wanted to try it to see if it would improve the situation at all.</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One of the other reasons I got the pen was that I am a bit unorganised with my notebooks and I occasionally lose them […] I ended up having three at one stage, one research meetings, one learning and teaching, and one general and it was just a mess. And I thought fine, I am just going to have one pad which will get recorded on the computer so I can always refer back to it. </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I take really copious notes when I do my lectures and stuff, but no matter what, I always miss out on something</a:t>
            </a:r>
          </a:p>
          <a:p>
            <a:endParaRPr dirty="0"/>
          </a:p>
        </p:txBody>
      </p:sp>
      <p:sp>
        <p:nvSpPr>
          <p:cNvPr id="106" name="Shape 106"/>
          <p:cNvSpPr>
            <a:spLocks noGrp="1" noRot="1" noChangeAspect="1"/>
          </p:cNvSpPr>
          <p:nvPr>
            <p:ph type="sldImg" idx="2"/>
          </p:nvPr>
        </p:nvSpPr>
        <p:spPr>
          <a:xfrm>
            <a:off x="917575" y="914400"/>
            <a:ext cx="4962525" cy="37226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79450" y="5010150"/>
            <a:ext cx="5438699" cy="4172099"/>
          </a:xfrm>
          <a:prstGeom prst="rect">
            <a:avLst/>
          </a:prstGeom>
        </p:spPr>
        <p:txBody>
          <a:bodyPr lIns="91425" tIns="91425" rIns="91425" bIns="91425" anchor="ctr" anchorCtr="0">
            <a:spAutoFit/>
          </a:bodyPr>
          <a:lstStyle/>
          <a:p>
            <a:pPr marL="0" marR="0" lvl="0" indent="0" algn="l" rtl="0">
              <a:spcBef>
                <a:spcPts val="280"/>
              </a:spcBef>
              <a:spcAft>
                <a:spcPts val="0"/>
              </a:spcAft>
              <a:buClr>
                <a:srgbClr val="1195D3"/>
              </a:buClr>
              <a:buSzPct val="25000"/>
              <a:buFont typeface="Arial"/>
              <a:buNone/>
            </a:pPr>
            <a:r>
              <a:rPr lang="en-GB" b="0" dirty="0" smtClean="0">
                <a:solidFill>
                  <a:schemeClr val="dk1"/>
                </a:solidFill>
              </a:rPr>
              <a:t>So having something […] where there is a much easier link between that particular piece of text and that part of the recording was attractive.</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I was studying a module and my note-taking has always been poor and I wanted to try it to see if it would improve the situation at all.</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One of the other reasons I got the pen was that I am a bit unorganised with my notebooks and I occasionally lose them […] I ended up having three at one stage, one research meetings, one learning and teaching, and one general and it was just a mess. And I thought fine, I am just going to have one pad which will get recorded on the computer so I can always refer back to it. </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I take really copious notes when I do my lectures and stuff, but no matter what, I always miss out on something</a:t>
            </a:r>
          </a:p>
          <a:p>
            <a:endParaRPr dirty="0"/>
          </a:p>
        </p:txBody>
      </p:sp>
      <p:sp>
        <p:nvSpPr>
          <p:cNvPr id="106" name="Shape 106"/>
          <p:cNvSpPr>
            <a:spLocks noGrp="1" noRot="1" noChangeAspect="1"/>
          </p:cNvSpPr>
          <p:nvPr>
            <p:ph type="sldImg" idx="2"/>
          </p:nvPr>
        </p:nvSpPr>
        <p:spPr>
          <a:xfrm>
            <a:off x="917575" y="914400"/>
            <a:ext cx="4962525" cy="37226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79450" y="5010150"/>
            <a:ext cx="5438699" cy="4172099"/>
          </a:xfrm>
          <a:prstGeom prst="rect">
            <a:avLst/>
          </a:prstGeom>
        </p:spPr>
        <p:txBody>
          <a:bodyPr lIns="91425" tIns="91425" rIns="91425" bIns="91425" anchor="ctr" anchorCtr="0">
            <a:spAutoFit/>
          </a:bodyPr>
          <a:lstStyle/>
          <a:p>
            <a:pPr marL="0" marR="0" lvl="0" indent="0" algn="l" rtl="0">
              <a:spcBef>
                <a:spcPts val="280"/>
              </a:spcBef>
              <a:spcAft>
                <a:spcPts val="0"/>
              </a:spcAft>
              <a:buClr>
                <a:srgbClr val="1195D3"/>
              </a:buClr>
              <a:buSzPct val="25000"/>
              <a:buFont typeface="Arial"/>
              <a:buNone/>
            </a:pPr>
            <a:r>
              <a:rPr lang="en-GB" b="0" dirty="0" smtClean="0">
                <a:solidFill>
                  <a:schemeClr val="dk1"/>
                </a:solidFill>
              </a:rPr>
              <a:t>So having something […] where there is a much easier link between that particular piece of text and that part of the recording was attractive.</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I was studying a module and my note-taking has always been poor and I wanted to try it to see if it would improve the situation at all.</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One of the other reasons I got the pen was that I am a bit unorganised with my notebooks and I occasionally lose them […] I ended up having three at one stage, one research meetings, one learning and teaching, and one general and it was just a mess. And I thought fine, I am just going to have one pad which will get recorded on the computer so I can always refer back to it. </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I take really copious notes when I do my lectures and stuff, but no matter what, I always miss out on something</a:t>
            </a:r>
          </a:p>
          <a:p>
            <a:endParaRPr dirty="0"/>
          </a:p>
        </p:txBody>
      </p:sp>
      <p:sp>
        <p:nvSpPr>
          <p:cNvPr id="106" name="Shape 106"/>
          <p:cNvSpPr>
            <a:spLocks noGrp="1" noRot="1" noChangeAspect="1"/>
          </p:cNvSpPr>
          <p:nvPr>
            <p:ph type="sldImg" idx="2"/>
          </p:nvPr>
        </p:nvSpPr>
        <p:spPr>
          <a:xfrm>
            <a:off x="917575" y="914400"/>
            <a:ext cx="4962525" cy="37226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79450" y="5010150"/>
            <a:ext cx="5438699" cy="4172099"/>
          </a:xfrm>
          <a:prstGeom prst="rect">
            <a:avLst/>
          </a:prstGeom>
        </p:spPr>
        <p:txBody>
          <a:bodyPr lIns="91425" tIns="91425" rIns="91425" bIns="91425" anchor="ctr" anchorCtr="0">
            <a:spAutoFit/>
          </a:bodyPr>
          <a:lstStyle/>
          <a:p>
            <a:pPr marL="0" marR="0" lvl="0" indent="0" algn="l" rtl="0">
              <a:spcBef>
                <a:spcPts val="280"/>
              </a:spcBef>
              <a:spcAft>
                <a:spcPts val="0"/>
              </a:spcAft>
              <a:buClr>
                <a:srgbClr val="1195D3"/>
              </a:buClr>
              <a:buSzPct val="25000"/>
              <a:buFont typeface="Arial"/>
              <a:buNone/>
            </a:pPr>
            <a:r>
              <a:rPr lang="en-GB" b="0" dirty="0" smtClean="0">
                <a:solidFill>
                  <a:schemeClr val="dk1"/>
                </a:solidFill>
              </a:rPr>
              <a:t>So having something […] where there is a much easier link between that particular piece of text and that part of the recording was attractive.</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I was studying a module and my note-taking has always been poor and I wanted to try it to see if it would improve the situation at all.</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One of the other reasons I got the pen was that I am a bit unorganised with my notebooks and I occasionally lose them […] I ended up having three at one stage, one research meetings, one learning and teaching, and one general and it was just a mess. And I thought fine, I am just going to have one pad which will get recorded on the computer so I can always refer back to it. </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I take really copious notes when I do my lectures and stuff, but no matter what, I always miss out on something</a:t>
            </a:r>
          </a:p>
          <a:p>
            <a:endParaRPr dirty="0"/>
          </a:p>
        </p:txBody>
      </p:sp>
      <p:sp>
        <p:nvSpPr>
          <p:cNvPr id="106" name="Shape 106"/>
          <p:cNvSpPr>
            <a:spLocks noGrp="1" noRot="1" noChangeAspect="1"/>
          </p:cNvSpPr>
          <p:nvPr>
            <p:ph type="sldImg" idx="2"/>
          </p:nvPr>
        </p:nvSpPr>
        <p:spPr>
          <a:xfrm>
            <a:off x="917575" y="914400"/>
            <a:ext cx="4962525" cy="37226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79450" y="5010150"/>
            <a:ext cx="5438699" cy="4172099"/>
          </a:xfrm>
          <a:prstGeom prst="rect">
            <a:avLst/>
          </a:prstGeom>
        </p:spPr>
        <p:txBody>
          <a:bodyPr lIns="91425" tIns="91425" rIns="91425" bIns="91425" anchor="ctr" anchorCtr="0">
            <a:spAutoFit/>
          </a:bodyPr>
          <a:lstStyle/>
          <a:p>
            <a:pPr marL="0" marR="0" lvl="0" indent="0" algn="l" rtl="0">
              <a:spcBef>
                <a:spcPts val="280"/>
              </a:spcBef>
              <a:spcAft>
                <a:spcPts val="0"/>
              </a:spcAft>
              <a:buClr>
                <a:srgbClr val="1195D3"/>
              </a:buClr>
              <a:buSzPct val="25000"/>
              <a:buFont typeface="Arial"/>
              <a:buNone/>
            </a:pPr>
            <a:r>
              <a:rPr lang="en-GB" b="0" dirty="0" smtClean="0">
                <a:solidFill>
                  <a:schemeClr val="dk1"/>
                </a:solidFill>
              </a:rPr>
              <a:t>So having something […] where there is a much easier link between that particular piece of text and that part of the recording was attractive.</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I was studying a module and my note-taking has always been poor and I wanted to try it to see if it would improve the situation at all.</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One of the other reasons I got the pen was that I am a bit unorganised with my notebooks and I occasionally lose them […] I ended up having three at one stage, one research meetings, one learning and teaching, and one general and it was just a mess. And I thought fine, I am just going to have one pad which will get recorded on the computer so I can always refer back to it. </a:t>
            </a:r>
          </a:p>
          <a:p>
            <a:endParaRPr lang="en-GB" dirty="0" smtClean="0"/>
          </a:p>
          <a:p>
            <a:pPr marL="0" marR="0" lvl="0" indent="0" algn="l" rtl="0">
              <a:spcBef>
                <a:spcPts val="280"/>
              </a:spcBef>
              <a:spcAft>
                <a:spcPts val="0"/>
              </a:spcAft>
              <a:buClr>
                <a:srgbClr val="1195D3"/>
              </a:buClr>
              <a:buSzPct val="25000"/>
              <a:buFont typeface="Arial"/>
              <a:buNone/>
            </a:pPr>
            <a:r>
              <a:rPr lang="en-GB" b="0" dirty="0" smtClean="0">
                <a:solidFill>
                  <a:srgbClr val="000000"/>
                </a:solidFill>
              </a:rPr>
              <a:t>I take really copious notes when I do my lectures and stuff, but no matter what, I always miss out on something</a:t>
            </a:r>
          </a:p>
          <a:p>
            <a:endParaRPr dirty="0"/>
          </a:p>
        </p:txBody>
      </p:sp>
      <p:sp>
        <p:nvSpPr>
          <p:cNvPr id="106" name="Shape 106"/>
          <p:cNvSpPr>
            <a:spLocks noGrp="1" noRot="1" noChangeAspect="1"/>
          </p:cNvSpPr>
          <p:nvPr>
            <p:ph type="sldImg" idx="2"/>
          </p:nvPr>
        </p:nvSpPr>
        <p:spPr>
          <a:xfrm>
            <a:off x="917575" y="914400"/>
            <a:ext cx="4962525" cy="37226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Shape 12"/>
          <p:cNvSpPr/>
          <p:nvPr/>
        </p:nvSpPr>
        <p:spPr>
          <a:xfrm>
            <a:off x="381000" y="1584325"/>
            <a:ext cx="8381999" cy="4908550"/>
          </a:xfrm>
          <a:prstGeom prst="rect">
            <a:avLst/>
          </a:prstGeom>
          <a:solidFill>
            <a:srgbClr val="1195D3"/>
          </a:solidFill>
          <a:ln>
            <a:noFill/>
          </a:ln>
        </p:spPr>
        <p:txBody>
          <a:bodyPr lIns="91425" tIns="45700" rIns="91425" bIns="45700" anchor="ctr" anchorCtr="0">
            <a:spAutoFit/>
          </a:bodyPr>
          <a:lstStyle/>
          <a:p>
            <a:endParaRPr/>
          </a:p>
        </p:txBody>
      </p:sp>
      <p:sp>
        <p:nvSpPr>
          <p:cNvPr id="13" name="Shape 13"/>
          <p:cNvSpPr/>
          <p:nvPr/>
        </p:nvSpPr>
        <p:spPr>
          <a:xfrm>
            <a:off x="381000" y="381000"/>
            <a:ext cx="838199" cy="838199"/>
          </a:xfrm>
          <a:prstGeom prst="rect">
            <a:avLst/>
          </a:prstGeom>
          <a:blipFill>
            <a:blip r:embed="rId2"/>
            <a:stretch>
              <a:fillRect/>
            </a:stretch>
          </a:blipFill>
        </p:spPr>
      </p:sp>
      <p:sp>
        <p:nvSpPr>
          <p:cNvPr id="14" name="Shape 14"/>
          <p:cNvSpPr txBox="1">
            <a:spLocks noGrp="1"/>
          </p:cNvSpPr>
          <p:nvPr>
            <p:ph type="ctrTitle"/>
          </p:nvPr>
        </p:nvSpPr>
        <p:spPr>
          <a:xfrm>
            <a:off x="2971800" y="1752600"/>
            <a:ext cx="5410200" cy="1143000"/>
          </a:xfrm>
          <a:prstGeom prst="rect">
            <a:avLst/>
          </a:prstGeom>
          <a:noFill/>
          <a:ln>
            <a:noFill/>
          </a:ln>
        </p:spPr>
        <p:txBody>
          <a:bodyPr lIns="91425" tIns="91425" rIns="91425" bIns="91425" anchor="ctr" anchorCtr="0"/>
          <a:lstStyle>
            <a:lvl1pPr marL="0" marR="0" indent="0" algn="l" rtl="0">
              <a:spcBef>
                <a:spcPts val="0"/>
              </a:spcBef>
              <a:spcAft>
                <a:spcPts val="0"/>
              </a:spcAft>
              <a:defRPr sz="3600" b="1" i="0" u="none" strike="noStrike" cap="none" baseline="0">
                <a:solidFill>
                  <a:schemeClr val="lt1"/>
                </a:solidFill>
                <a:latin typeface="Arial"/>
                <a:ea typeface="Arial"/>
                <a:cs typeface="Arial"/>
                <a:sym typeface="Arial"/>
              </a:defRPr>
            </a:lvl1pPr>
            <a:lvl2pPr marL="0" marR="0" indent="0" algn="l" rtl="0">
              <a:spcBef>
                <a:spcPts val="0"/>
              </a:spcBef>
              <a:spcAft>
                <a:spcPts val="0"/>
              </a:spcAft>
              <a:defRPr sz="3600" b="1" i="0" u="none" strike="noStrike" cap="none" baseline="0">
                <a:solidFill>
                  <a:schemeClr val="dk2"/>
                </a:solidFill>
                <a:latin typeface="Arial"/>
                <a:ea typeface="Arial"/>
                <a:cs typeface="Arial"/>
                <a:sym typeface="Arial"/>
              </a:defRPr>
            </a:lvl2pPr>
            <a:lvl3pPr marL="0" marR="0" indent="0" algn="l" rtl="0">
              <a:spcBef>
                <a:spcPts val="0"/>
              </a:spcBef>
              <a:spcAft>
                <a:spcPts val="0"/>
              </a:spcAft>
              <a:defRPr sz="3600" b="1" i="0" u="none" strike="noStrike" cap="none" baseline="0">
                <a:solidFill>
                  <a:schemeClr val="dk2"/>
                </a:solidFill>
                <a:latin typeface="Arial"/>
                <a:ea typeface="Arial"/>
                <a:cs typeface="Arial"/>
                <a:sym typeface="Arial"/>
              </a:defRPr>
            </a:lvl3pPr>
            <a:lvl4pPr marL="0" marR="0" indent="0" algn="l" rtl="0">
              <a:spcBef>
                <a:spcPts val="0"/>
              </a:spcBef>
              <a:spcAft>
                <a:spcPts val="0"/>
              </a:spcAft>
              <a:defRPr sz="3600" b="1" i="0" u="none" strike="noStrike" cap="none" baseline="0">
                <a:solidFill>
                  <a:schemeClr val="dk2"/>
                </a:solidFill>
                <a:latin typeface="Arial"/>
                <a:ea typeface="Arial"/>
                <a:cs typeface="Arial"/>
                <a:sym typeface="Arial"/>
              </a:defRPr>
            </a:lvl4pPr>
            <a:lvl5pPr marL="0" marR="0" indent="0" algn="l" rtl="0">
              <a:spcBef>
                <a:spcPts val="0"/>
              </a:spcBef>
              <a:spcAft>
                <a:spcPts val="0"/>
              </a:spcAft>
              <a:defRPr sz="3600" b="1" i="0" u="none" strike="noStrike" cap="none" baseline="0">
                <a:solidFill>
                  <a:schemeClr val="dk2"/>
                </a:solidFill>
                <a:latin typeface="Arial"/>
                <a:ea typeface="Arial"/>
                <a:cs typeface="Arial"/>
                <a:sym typeface="Arial"/>
              </a:defRPr>
            </a:lvl5pPr>
            <a:lvl6pPr marL="457200" marR="0" indent="0" algn="l" rtl="0">
              <a:spcBef>
                <a:spcPts val="0"/>
              </a:spcBef>
              <a:spcAft>
                <a:spcPts val="0"/>
              </a:spcAft>
              <a:defRPr sz="3600" b="1" i="0" u="none" strike="noStrike" cap="none" baseline="0">
                <a:solidFill>
                  <a:schemeClr val="dk2"/>
                </a:solidFill>
                <a:latin typeface="Arial"/>
                <a:ea typeface="Arial"/>
                <a:cs typeface="Arial"/>
                <a:sym typeface="Arial"/>
              </a:defRPr>
            </a:lvl6pPr>
            <a:lvl7pPr marL="914400" marR="0" indent="0" algn="l" rtl="0">
              <a:spcBef>
                <a:spcPts val="0"/>
              </a:spcBef>
              <a:spcAft>
                <a:spcPts val="0"/>
              </a:spcAft>
              <a:defRPr sz="3600" b="1" i="0" u="none" strike="noStrike" cap="none" baseline="0">
                <a:solidFill>
                  <a:schemeClr val="dk2"/>
                </a:solidFill>
                <a:latin typeface="Arial"/>
                <a:ea typeface="Arial"/>
                <a:cs typeface="Arial"/>
                <a:sym typeface="Arial"/>
              </a:defRPr>
            </a:lvl7pPr>
            <a:lvl8pPr marL="1371600" marR="0" indent="0" algn="l" rtl="0">
              <a:spcBef>
                <a:spcPts val="0"/>
              </a:spcBef>
              <a:spcAft>
                <a:spcPts val="0"/>
              </a:spcAft>
              <a:defRPr sz="3600" b="1" i="0" u="none" strike="noStrike" cap="none" baseline="0">
                <a:solidFill>
                  <a:schemeClr val="dk2"/>
                </a:solidFill>
                <a:latin typeface="Arial"/>
                <a:ea typeface="Arial"/>
                <a:cs typeface="Arial"/>
                <a:sym typeface="Arial"/>
              </a:defRPr>
            </a:lvl8pPr>
            <a:lvl9pPr marL="1828800" marR="0" indent="0" algn="l" rtl="0">
              <a:spcBef>
                <a:spcPts val="0"/>
              </a:spcBef>
              <a:spcAft>
                <a:spcPts val="0"/>
              </a:spcAft>
              <a:defRPr sz="3600" b="1" i="0" u="none" strike="noStrike" cap="none" baseline="0">
                <a:solidFill>
                  <a:schemeClr val="dk2"/>
                </a:solidFill>
                <a:latin typeface="Arial"/>
                <a:ea typeface="Arial"/>
                <a:cs typeface="Arial"/>
                <a:sym typeface="Arial"/>
              </a:defRPr>
            </a:lvl9pPr>
          </a:lstStyle>
          <a:p>
            <a:endParaRPr/>
          </a:p>
        </p:txBody>
      </p:sp>
      <p:sp>
        <p:nvSpPr>
          <p:cNvPr id="15" name="Shape 15"/>
          <p:cNvSpPr txBox="1">
            <a:spLocks noGrp="1"/>
          </p:cNvSpPr>
          <p:nvPr>
            <p:ph type="subTitle" idx="1"/>
          </p:nvPr>
        </p:nvSpPr>
        <p:spPr>
          <a:xfrm>
            <a:off x="2971800" y="3124200"/>
            <a:ext cx="4724400" cy="685799"/>
          </a:xfrm>
          <a:prstGeom prst="rect">
            <a:avLst/>
          </a:prstGeom>
          <a:noFill/>
          <a:ln>
            <a:noFill/>
          </a:ln>
        </p:spPr>
        <p:txBody>
          <a:bodyPr lIns="91425" tIns="91425" rIns="91425" bIns="91425" anchor="t" anchorCtr="0"/>
          <a:lstStyle>
            <a:lvl1pPr marL="0" marR="0" indent="0" algn="l" rtl="0">
              <a:spcBef>
                <a:spcPts val="320"/>
              </a:spcBef>
              <a:spcAft>
                <a:spcPts val="0"/>
              </a:spcAft>
              <a:buClr>
                <a:srgbClr val="1195D3"/>
              </a:buClr>
              <a:buFont typeface="Arial"/>
              <a:buNone/>
              <a:defRPr sz="1600" b="1" i="0" u="none" strike="noStrike" cap="none" baseline="0">
                <a:solidFill>
                  <a:schemeClr val="lt1"/>
                </a:solidFill>
                <a:latin typeface="Arial"/>
                <a:ea typeface="Arial"/>
                <a:cs typeface="Arial"/>
                <a:sym typeface="Arial"/>
              </a:defRPr>
            </a:lvl1pPr>
            <a:lvl2pPr marL="819150" marR="0" indent="-107950" algn="l" rtl="0">
              <a:spcBef>
                <a:spcPts val="560"/>
              </a:spcBef>
              <a:spcAft>
                <a:spcPts val="0"/>
              </a:spcAft>
              <a:buClr>
                <a:srgbClr val="1195D3"/>
              </a:buClr>
              <a:buFont typeface="Wingdings"/>
              <a:buChar char="§"/>
              <a:defRPr sz="2800" b="0" i="0" u="none" strike="noStrike" cap="none" baseline="0">
                <a:solidFill>
                  <a:schemeClr val="dk1"/>
                </a:solidFill>
                <a:latin typeface="Arial"/>
                <a:ea typeface="Arial"/>
                <a:cs typeface="Arial"/>
                <a:sym typeface="Arial"/>
              </a:defRPr>
            </a:lvl2pPr>
            <a:lvl3pPr marL="1238250" marR="0" indent="-82550" algn="l" rtl="0">
              <a:spcBef>
                <a:spcPts val="480"/>
              </a:spcBef>
              <a:spcAft>
                <a:spcPts val="0"/>
              </a:spcAft>
              <a:buClr>
                <a:srgbClr val="1195D3"/>
              </a:buClr>
              <a:buFont typeface="Wingdings"/>
              <a:buChar char="§"/>
              <a:defRPr sz="2400" b="0" i="0" u="none" strike="noStrike" cap="none" baseline="0">
                <a:solidFill>
                  <a:schemeClr val="dk1"/>
                </a:solidFill>
                <a:latin typeface="Arial"/>
                <a:ea typeface="Arial"/>
                <a:cs typeface="Arial"/>
                <a:sym typeface="Arial"/>
              </a:defRPr>
            </a:lvl3pPr>
            <a:lvl4pPr marL="1657350" marR="0" indent="-107950" algn="l" rtl="0">
              <a:spcBef>
                <a:spcPts val="400"/>
              </a:spcBef>
              <a:spcAft>
                <a:spcPts val="0"/>
              </a:spcAft>
              <a:buClr>
                <a:srgbClr val="1195D3"/>
              </a:buClr>
              <a:buFont typeface="Wingdings"/>
              <a:buChar char="§"/>
              <a:defRPr sz="2000" b="0" i="0" u="none" strike="noStrike" cap="none" baseline="0">
                <a:solidFill>
                  <a:schemeClr val="dk1"/>
                </a:solidFill>
                <a:latin typeface="Arial"/>
                <a:ea typeface="Arial"/>
                <a:cs typeface="Arial"/>
                <a:sym typeface="Arial"/>
              </a:defRPr>
            </a:lvl4pPr>
            <a:lvl5pPr marL="2076450" marR="0" indent="-107950" algn="l" rtl="0">
              <a:spcBef>
                <a:spcPts val="400"/>
              </a:spcBef>
              <a:spcAft>
                <a:spcPts val="0"/>
              </a:spcAft>
              <a:buClr>
                <a:srgbClr val="1195D3"/>
              </a:buClr>
              <a:buFont typeface="Wingdings"/>
              <a:buChar char="§"/>
              <a:defRPr sz="2000" b="0" i="0" u="none" strike="noStrike" cap="none" baseline="0">
                <a:solidFill>
                  <a:schemeClr val="dk1"/>
                </a:solidFill>
                <a:latin typeface="Arial"/>
                <a:ea typeface="Arial"/>
                <a:cs typeface="Arial"/>
                <a:sym typeface="Arial"/>
              </a:defRPr>
            </a:lvl5pPr>
            <a:lvl6pPr marL="2533650" marR="0" indent="-107950" algn="l" rtl="0">
              <a:spcBef>
                <a:spcPts val="400"/>
              </a:spcBef>
              <a:spcAft>
                <a:spcPts val="0"/>
              </a:spcAft>
              <a:buClr>
                <a:srgbClr val="1195D3"/>
              </a:buClr>
              <a:buFont typeface="Wingdings"/>
              <a:buChar char="§"/>
              <a:defRPr sz="2000" b="0" i="0" u="none" strike="noStrike" cap="none" baseline="0">
                <a:solidFill>
                  <a:schemeClr val="dk1"/>
                </a:solidFill>
                <a:latin typeface="Arial"/>
                <a:ea typeface="Arial"/>
                <a:cs typeface="Arial"/>
                <a:sym typeface="Arial"/>
              </a:defRPr>
            </a:lvl6pPr>
            <a:lvl7pPr marL="2990850" marR="0" indent="-107950" algn="l" rtl="0">
              <a:spcBef>
                <a:spcPts val="400"/>
              </a:spcBef>
              <a:spcAft>
                <a:spcPts val="0"/>
              </a:spcAft>
              <a:buClr>
                <a:srgbClr val="1195D3"/>
              </a:buClr>
              <a:buFont typeface="Wingdings"/>
              <a:buChar char="§"/>
              <a:defRPr sz="2000" b="0" i="0" u="none" strike="noStrike" cap="none" baseline="0">
                <a:solidFill>
                  <a:schemeClr val="dk1"/>
                </a:solidFill>
                <a:latin typeface="Arial"/>
                <a:ea typeface="Arial"/>
                <a:cs typeface="Arial"/>
                <a:sym typeface="Arial"/>
              </a:defRPr>
            </a:lvl7pPr>
            <a:lvl8pPr marL="3448050" marR="0" indent="-107950" algn="l" rtl="0">
              <a:spcBef>
                <a:spcPts val="400"/>
              </a:spcBef>
              <a:spcAft>
                <a:spcPts val="0"/>
              </a:spcAft>
              <a:buClr>
                <a:srgbClr val="1195D3"/>
              </a:buClr>
              <a:buFont typeface="Wingdings"/>
              <a:buChar char="§"/>
              <a:defRPr sz="2000" b="0" i="0" u="none" strike="noStrike" cap="none" baseline="0">
                <a:solidFill>
                  <a:schemeClr val="dk1"/>
                </a:solidFill>
                <a:latin typeface="Arial"/>
                <a:ea typeface="Arial"/>
                <a:cs typeface="Arial"/>
                <a:sym typeface="Arial"/>
              </a:defRPr>
            </a:lvl8pPr>
            <a:lvl9pPr marL="3905250" marR="0" indent="-107950" algn="l" rtl="0">
              <a:spcBef>
                <a:spcPts val="400"/>
              </a:spcBef>
              <a:spcAft>
                <a:spcPts val="0"/>
              </a:spcAft>
              <a:buClr>
                <a:srgbClr val="1195D3"/>
              </a:buClr>
              <a:buFont typeface="Wingdings"/>
              <a:buChar char="§"/>
              <a:defRPr sz="2000" b="0" i="0" u="none" strike="noStrike" cap="none" baseline="0">
                <a:solidFill>
                  <a:schemeClr val="dk1"/>
                </a:solidFill>
                <a:latin typeface="Arial"/>
                <a:ea typeface="Arial"/>
                <a:cs typeface="Arial"/>
                <a:sym typeface="Arial"/>
              </a:defRPr>
            </a:lvl9pPr>
          </a:lstStyle>
          <a:p>
            <a:endParaRPr/>
          </a:p>
        </p:txBody>
      </p:sp>
    </p:spTree>
  </p:cSld>
  <p:clrMapOvr>
    <a:masterClrMapping/>
  </p:clrMapOvr>
  <p:transition spd="slow" advClick="0" advTm="45000">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49"/>
        <p:cNvGrpSpPr/>
        <p:nvPr/>
      </p:nvGrpSpPr>
      <p:grpSpPr>
        <a:xfrm>
          <a:off x="0" y="0"/>
          <a:ext cx="0" cy="0"/>
          <a:chOff x="0" y="0"/>
          <a:chExt cx="0" cy="0"/>
        </a:xfrm>
      </p:grpSpPr>
      <p:sp>
        <p:nvSpPr>
          <p:cNvPr id="50" name="Shape 50"/>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t" anchorCtr="0"/>
          <a:lstStyle>
            <a:lvl1pPr algn="ctr" rtl="0">
              <a:spcBef>
                <a:spcPts val="0"/>
              </a:spcBef>
              <a:buClr>
                <a:schemeClr val="dk1"/>
              </a:buClr>
              <a:buNone/>
              <a:defRPr sz="4400">
                <a:solidFill>
                  <a:schemeClr val="dk1"/>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51" name="Shape 51"/>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defRPr>
            </a:lvl1pPr>
            <a:lvl2pPr marL="742950" indent="-177800" algn="l" rtl="0">
              <a:spcBef>
                <a:spcPts val="560"/>
              </a:spcBef>
              <a:buClr>
                <a:schemeClr val="dk1"/>
              </a:buClr>
              <a:buFont typeface="Arial"/>
              <a:buChar char="•"/>
              <a:defRPr sz="2800">
                <a:solidFill>
                  <a:schemeClr val="dk1"/>
                </a:solidFill>
              </a:defRPr>
            </a:lvl2pPr>
            <a:lvl3pPr marL="1143000" indent="-136525" algn="l" rtl="0">
              <a:spcBef>
                <a:spcPts val="480"/>
              </a:spcBef>
              <a:buClr>
                <a:schemeClr val="dk1"/>
              </a:buClr>
              <a:buFont typeface="Arial"/>
              <a:buChar char="•"/>
              <a:defRPr sz="2400">
                <a:solidFill>
                  <a:schemeClr val="dk1"/>
                </a:solidFill>
              </a:defRPr>
            </a:lvl3pPr>
            <a:lvl4pPr marL="1600200" indent="-152400" algn="l" rtl="0">
              <a:spcBef>
                <a:spcPts val="400"/>
              </a:spcBef>
              <a:buClr>
                <a:schemeClr val="dk1"/>
              </a:buClr>
              <a:buFont typeface="Arial"/>
              <a:buChar char="•"/>
              <a:defRPr sz="2000">
                <a:solidFill>
                  <a:schemeClr val="dk1"/>
                </a:solidFill>
              </a:defRPr>
            </a:lvl4pPr>
            <a:lvl5pPr marL="2057400" indent="-152400" algn="l" rtl="0">
              <a:spcBef>
                <a:spcPts val="400"/>
              </a:spcBef>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Tree>
  </p:cSld>
  <p:clrMapOvr>
    <a:masterClrMapping/>
  </p:clrMapOvr>
  <p:transition spd="slow" advClick="0" advTm="45000">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1"/>
              </a:buClr>
              <a:buNone/>
              <a:defRPr sz="4400">
                <a:solidFill>
                  <a:schemeClr val="dk1"/>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54" name="Shape 54"/>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defRPr>
            </a:lvl1pPr>
            <a:lvl2pPr marL="742950" indent="-177800" algn="l" rtl="0">
              <a:spcBef>
                <a:spcPts val="560"/>
              </a:spcBef>
              <a:buClr>
                <a:schemeClr val="dk1"/>
              </a:buClr>
              <a:buFont typeface="Arial"/>
              <a:buChar char="•"/>
              <a:defRPr sz="2800">
                <a:solidFill>
                  <a:schemeClr val="dk1"/>
                </a:solidFill>
              </a:defRPr>
            </a:lvl2pPr>
            <a:lvl3pPr marL="1143000" indent="-136525" algn="l" rtl="0">
              <a:spcBef>
                <a:spcPts val="480"/>
              </a:spcBef>
              <a:buClr>
                <a:schemeClr val="dk1"/>
              </a:buClr>
              <a:buFont typeface="Arial"/>
              <a:buChar char="•"/>
              <a:defRPr sz="2400">
                <a:solidFill>
                  <a:schemeClr val="dk1"/>
                </a:solidFill>
              </a:defRPr>
            </a:lvl3pPr>
            <a:lvl4pPr marL="1600200" indent="-152400" algn="l" rtl="0">
              <a:spcBef>
                <a:spcPts val="400"/>
              </a:spcBef>
              <a:buClr>
                <a:schemeClr val="dk1"/>
              </a:buClr>
              <a:buFont typeface="Arial"/>
              <a:buChar char="•"/>
              <a:defRPr sz="2000">
                <a:solidFill>
                  <a:schemeClr val="dk1"/>
                </a:solidFill>
              </a:defRPr>
            </a:lvl4pPr>
            <a:lvl5pPr marL="2057400" indent="-152400" algn="l" rtl="0">
              <a:spcBef>
                <a:spcPts val="400"/>
              </a:spcBef>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Tree>
  </p:cSld>
  <p:clrMapOvr>
    <a:masterClrMapping/>
  </p:clrMapOvr>
  <p:transition spd="slow" advClick="0" advTm="45000">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57" name="Shape 5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buClr>
                <a:srgbClr val="898989"/>
              </a:buClr>
              <a:buFont typeface="Arial"/>
              <a:buNone/>
              <a:defRPr sz="3200" b="0" i="0" u="none" strike="noStrike" cap="none" baseline="0">
                <a:solidFill>
                  <a:srgbClr val="898989"/>
                </a:solidFill>
                <a:latin typeface="Arial"/>
                <a:ea typeface="Arial"/>
                <a:cs typeface="Arial"/>
                <a:sym typeface="Arial"/>
              </a:defRPr>
            </a:lvl1pPr>
            <a:lvl2pPr marL="457200" marR="0" indent="0" algn="l" rtl="0">
              <a:buFont typeface="Arial"/>
              <a:buNone/>
              <a:defRPr sz="2800" b="0" i="0" u="none" strike="noStrike" cap="none" baseline="0"/>
            </a:lvl2pPr>
            <a:lvl3pPr marL="914400" marR="0" indent="0" algn="l" rtl="0">
              <a:buFont typeface="Arial"/>
              <a:buNone/>
              <a:defRPr sz="2400" b="0" i="0" u="none" strike="noStrike" cap="none" baseline="0"/>
            </a:lvl3pPr>
            <a:lvl4pPr marL="1371600" marR="0" indent="0" algn="l" rtl="0">
              <a:buFont typeface="Arial"/>
              <a:buNone/>
              <a:defRPr sz="2000" b="0" i="0" u="none" strike="noStrike" cap="none" baseline="0"/>
            </a:lvl4pPr>
            <a:lvl5pPr marL="1828800" marR="0" indent="0" algn="l" rtl="0">
              <a:buFont typeface="Arial"/>
              <a:buNone/>
              <a:defRPr sz="2000" b="0" i="0" u="none" strike="noStrike" cap="none" baseline="0"/>
            </a:lvl5pPr>
            <a:lvl6pPr marL="2286000" marR="0" indent="0" algn="l" rtl="0">
              <a:buFont typeface="Arial"/>
              <a:buNone/>
              <a:defRPr sz="2000" b="0" i="0" u="none" strike="noStrike" cap="none" baseline="0"/>
            </a:lvl6pPr>
            <a:lvl7pPr marL="2743200" marR="0" indent="0" algn="l" rtl="0">
              <a:buFont typeface="Arial"/>
              <a:buNone/>
              <a:defRPr sz="2000" b="0" i="0" u="none" strike="noStrike" cap="none" baseline="0"/>
            </a:lvl7pPr>
            <a:lvl8pPr marL="3200400" marR="0" indent="0" algn="l" rtl="0">
              <a:buFont typeface="Arial"/>
              <a:buNone/>
              <a:defRPr sz="2000" b="0" i="0" u="none" strike="noStrike" cap="none" baseline="0"/>
            </a:lvl8pPr>
            <a:lvl9pPr marL="3657600" marR="0" indent="0" algn="l" rtl="0">
              <a:buFont typeface="Arial"/>
              <a:buNone/>
              <a:defRPr sz="2000" b="0" i="0" u="none" strike="noStrike" cap="none" baseline="0"/>
            </a:lvl9pPr>
          </a:lstStyle>
          <a:p>
            <a:endParaRPr/>
          </a:p>
        </p:txBody>
      </p:sp>
      <p:sp>
        <p:nvSpPr>
          <p:cNvPr id="58" name="Shape 5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None/>
              <a:defRPr sz="1400"/>
            </a:lvl1pPr>
            <a:lvl2pPr marL="457200" indent="0" rtl="0">
              <a:buNone/>
              <a:defRPr sz="1200"/>
            </a:lvl2pPr>
            <a:lvl3pPr marL="914400" indent="0" rtl="0">
              <a:buNone/>
              <a:defRPr sz="1000"/>
            </a:lvl3pPr>
            <a:lvl4pPr marL="1371600" indent="0" rtl="0">
              <a:buNone/>
              <a:defRPr sz="900"/>
            </a:lvl4pPr>
            <a:lvl5pPr marL="1828800" indent="0" rtl="0">
              <a:buNone/>
              <a:defRPr sz="900"/>
            </a:lvl5pPr>
            <a:lvl6pPr marL="2286000" indent="0" rtl="0">
              <a:buNone/>
              <a:defRPr sz="900"/>
            </a:lvl6pPr>
            <a:lvl7pPr marL="2743200" indent="0" rtl="0">
              <a:buNone/>
              <a:defRPr sz="900"/>
            </a:lvl7pPr>
            <a:lvl8pPr marL="3200400" indent="0" rtl="0">
              <a:buNone/>
              <a:defRPr sz="900"/>
            </a:lvl8pPr>
            <a:lvl9pPr marL="3657600" indent="0" rtl="0">
              <a:buNone/>
              <a:defRPr sz="900"/>
            </a:lvl9pPr>
          </a:lstStyle>
          <a:p>
            <a:endParaRPr/>
          </a:p>
        </p:txBody>
      </p:sp>
    </p:spTree>
  </p:cSld>
  <p:clrMapOvr>
    <a:masterClrMapping/>
  </p:clrMapOvr>
  <p:transition spd="slow" advClick="0" advTm="45000">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1" name="Shape 6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62" name="Shape 6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None/>
              <a:defRPr sz="1400"/>
            </a:lvl1pPr>
            <a:lvl2pPr marL="457200" indent="0" rtl="0">
              <a:buNone/>
              <a:defRPr sz="1200"/>
            </a:lvl2pPr>
            <a:lvl3pPr marL="914400" indent="0" rtl="0">
              <a:buNone/>
              <a:defRPr sz="1000"/>
            </a:lvl3pPr>
            <a:lvl4pPr marL="1371600" indent="0" rtl="0">
              <a:buNone/>
              <a:defRPr sz="900"/>
            </a:lvl4pPr>
            <a:lvl5pPr marL="1828800" indent="0" rtl="0">
              <a:buNone/>
              <a:defRPr sz="900"/>
            </a:lvl5pPr>
            <a:lvl6pPr marL="2286000" indent="0" rtl="0">
              <a:buNone/>
              <a:defRPr sz="900"/>
            </a:lvl6pPr>
            <a:lvl7pPr marL="2743200" indent="0" rtl="0">
              <a:buNone/>
              <a:defRPr sz="900"/>
            </a:lvl7pPr>
            <a:lvl8pPr marL="3200400" indent="0" rtl="0">
              <a:buNone/>
              <a:defRPr sz="900"/>
            </a:lvl8pPr>
            <a:lvl9pPr marL="3657600" indent="0" rtl="0">
              <a:buNone/>
              <a:defRPr sz="900"/>
            </a:lvl9pPr>
          </a:lstStyle>
          <a:p>
            <a:endParaRPr/>
          </a:p>
        </p:txBody>
      </p:sp>
    </p:spTree>
  </p:cSld>
  <p:clrMapOvr>
    <a:masterClrMapping/>
  </p:clrMapOvr>
  <p:transition spd="slow" advClick="0" advTm="45000">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Tree>
  </p:cSld>
  <p:clrMapOvr>
    <a:masterClrMapping/>
  </p:clrMapOvr>
  <p:transition spd="slow" advClick="0" advTm="45000">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1"/>
              </a:buClr>
              <a:buNone/>
              <a:defRPr sz="4400">
                <a:solidFill>
                  <a:schemeClr val="dk1"/>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transition spd="slow" advClick="0" advTm="45000">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8" name="Shape 6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None/>
              <a:defRPr sz="2400" b="1"/>
            </a:lvl1pPr>
            <a:lvl2pPr marL="457200" indent="0" rtl="0">
              <a:buNone/>
              <a:defRPr sz="2000" b="1"/>
            </a:lvl2pPr>
            <a:lvl3pPr marL="914400" indent="0" rtl="0">
              <a:buNone/>
              <a:defRPr sz="1800" b="1"/>
            </a:lvl3pPr>
            <a:lvl4pPr marL="1371600" indent="0" rtl="0">
              <a:buNone/>
              <a:defRPr sz="1600" b="1"/>
            </a:lvl4pPr>
            <a:lvl5pPr marL="1828800" indent="0" rtl="0">
              <a:buNone/>
              <a:defRPr sz="1600" b="1"/>
            </a:lvl5pPr>
            <a:lvl6pPr marL="2286000" indent="0" rtl="0">
              <a:buNone/>
              <a:defRPr sz="1600" b="1"/>
            </a:lvl6pPr>
            <a:lvl7pPr marL="2743200" indent="0" rtl="0">
              <a:buNone/>
              <a:defRPr sz="1600" b="1"/>
            </a:lvl7pPr>
            <a:lvl8pPr marL="3200400" indent="0" rtl="0">
              <a:buNone/>
              <a:defRPr sz="1600" b="1"/>
            </a:lvl8pPr>
            <a:lvl9pPr marL="3657600" indent="0" rtl="0">
              <a:buNone/>
              <a:defRPr sz="1600" b="1"/>
            </a:lvl9pPr>
          </a:lstStyle>
          <a:p>
            <a:endParaRPr/>
          </a:p>
        </p:txBody>
      </p:sp>
      <p:sp>
        <p:nvSpPr>
          <p:cNvPr id="69" name="Shape 6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70" name="Shape 7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None/>
              <a:defRPr sz="2400" b="1"/>
            </a:lvl1pPr>
            <a:lvl2pPr marL="457200" indent="0" rtl="0">
              <a:buNone/>
              <a:defRPr sz="2000" b="1"/>
            </a:lvl2pPr>
            <a:lvl3pPr marL="914400" indent="0" rtl="0">
              <a:buNone/>
              <a:defRPr sz="1800" b="1"/>
            </a:lvl3pPr>
            <a:lvl4pPr marL="1371600" indent="0" rtl="0">
              <a:buNone/>
              <a:defRPr sz="1600" b="1"/>
            </a:lvl4pPr>
            <a:lvl5pPr marL="1828800" indent="0" rtl="0">
              <a:buNone/>
              <a:defRPr sz="1600" b="1"/>
            </a:lvl5pPr>
            <a:lvl6pPr marL="2286000" indent="0" rtl="0">
              <a:buNone/>
              <a:defRPr sz="1600" b="1"/>
            </a:lvl6pPr>
            <a:lvl7pPr marL="2743200" indent="0" rtl="0">
              <a:buNone/>
              <a:defRPr sz="1600" b="1"/>
            </a:lvl7pPr>
            <a:lvl8pPr marL="3200400" indent="0" rtl="0">
              <a:buNone/>
              <a:defRPr sz="1600" b="1"/>
            </a:lvl8pPr>
            <a:lvl9pPr marL="3657600" indent="0" rtl="0">
              <a:buNone/>
              <a:defRPr sz="1600" b="1"/>
            </a:lvl9pPr>
          </a:lstStyle>
          <a:p>
            <a:endParaRPr/>
          </a:p>
        </p:txBody>
      </p:sp>
      <p:sp>
        <p:nvSpPr>
          <p:cNvPr id="71" name="Shape 7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Sld>
  <p:clrMapOvr>
    <a:masterClrMapping/>
  </p:clrMapOvr>
  <p:transition spd="slow" advClick="0" advTm="45000">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1"/>
              </a:buClr>
              <a:buNone/>
              <a:defRPr sz="4400">
                <a:solidFill>
                  <a:schemeClr val="dk1"/>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4" name="Shape 7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75" name="Shape 7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transition spd="slow" advClick="0" advTm="45000">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8" name="Shape 7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None/>
              <a:defRPr sz="2000">
                <a:solidFill>
                  <a:srgbClr val="888888"/>
                </a:solidFill>
              </a:defRPr>
            </a:lvl1pPr>
            <a:lvl2pPr marL="457200" indent="0" rtl="0">
              <a:buClr>
                <a:srgbClr val="888888"/>
              </a:buClr>
              <a:buNone/>
              <a:defRPr sz="1800">
                <a:solidFill>
                  <a:srgbClr val="888888"/>
                </a:solidFill>
              </a:defRPr>
            </a:lvl2pPr>
            <a:lvl3pPr marL="914400" indent="0" rtl="0">
              <a:buClr>
                <a:srgbClr val="888888"/>
              </a:buClr>
              <a:buNone/>
              <a:defRPr sz="1600">
                <a:solidFill>
                  <a:srgbClr val="888888"/>
                </a:solidFill>
              </a:defRPr>
            </a:lvl3pPr>
            <a:lvl4pPr marL="1371600" indent="0" rtl="0">
              <a:buClr>
                <a:srgbClr val="888888"/>
              </a:buClr>
              <a:buNone/>
              <a:defRPr sz="1400">
                <a:solidFill>
                  <a:srgbClr val="888888"/>
                </a:solidFill>
              </a:defRPr>
            </a:lvl4pPr>
            <a:lvl5pPr marL="1828800" indent="0" rtl="0">
              <a:buClr>
                <a:srgbClr val="888888"/>
              </a:buClr>
              <a:buNone/>
              <a:defRPr sz="1400">
                <a:solidFill>
                  <a:srgbClr val="888888"/>
                </a:solidFill>
              </a:defRPr>
            </a:lvl5pPr>
            <a:lvl6pPr marL="2286000" indent="0" rtl="0">
              <a:buClr>
                <a:srgbClr val="888888"/>
              </a:buClr>
              <a:buNone/>
              <a:defRPr sz="1400">
                <a:solidFill>
                  <a:srgbClr val="888888"/>
                </a:solidFill>
              </a:defRPr>
            </a:lvl6pPr>
            <a:lvl7pPr marL="2743200" indent="0" rtl="0">
              <a:buClr>
                <a:srgbClr val="888888"/>
              </a:buClr>
              <a:buNone/>
              <a:defRPr sz="1400">
                <a:solidFill>
                  <a:srgbClr val="888888"/>
                </a:solidFill>
              </a:defRPr>
            </a:lvl7pPr>
            <a:lvl8pPr marL="3200400" indent="0" rtl="0">
              <a:buClr>
                <a:srgbClr val="888888"/>
              </a:buClr>
              <a:buNone/>
              <a:defRPr sz="1400">
                <a:solidFill>
                  <a:srgbClr val="888888"/>
                </a:solidFill>
              </a:defRPr>
            </a:lvl8pPr>
            <a:lvl9pPr marL="3657600" indent="0" rtl="0">
              <a:buClr>
                <a:srgbClr val="888888"/>
              </a:buClr>
              <a:buNone/>
              <a:defRPr sz="1400">
                <a:solidFill>
                  <a:srgbClr val="888888"/>
                </a:solidFill>
              </a:defRPr>
            </a:lvl9pPr>
          </a:lstStyle>
          <a:p>
            <a:endParaRPr/>
          </a:p>
        </p:txBody>
      </p:sp>
    </p:spTree>
  </p:cSld>
  <p:clrMapOvr>
    <a:masterClrMapping/>
  </p:clrMapOvr>
  <p:transition spd="slow" advClick="0" advTm="45000">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buClr>
                <a:schemeClr val="dk1"/>
              </a:buClr>
              <a:buNone/>
              <a:defRPr sz="4400">
                <a:solidFill>
                  <a:schemeClr val="dk1"/>
                </a:solidFil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81" name="Shape 8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defRPr>
            </a:lvl1pPr>
            <a:lvl2pPr marL="742950" indent="-177800" algn="l" rtl="0">
              <a:spcBef>
                <a:spcPts val="560"/>
              </a:spcBef>
              <a:buClr>
                <a:schemeClr val="dk1"/>
              </a:buClr>
              <a:buFont typeface="Arial"/>
              <a:buChar char="•"/>
              <a:defRPr sz="2800">
                <a:solidFill>
                  <a:schemeClr val="dk1"/>
                </a:solidFill>
              </a:defRPr>
            </a:lvl2pPr>
            <a:lvl3pPr marL="1143000" indent="-136525" algn="l" rtl="0">
              <a:spcBef>
                <a:spcPts val="480"/>
              </a:spcBef>
              <a:buClr>
                <a:schemeClr val="dk1"/>
              </a:buClr>
              <a:buFont typeface="Arial"/>
              <a:buChar char="•"/>
              <a:defRPr sz="2400">
                <a:solidFill>
                  <a:schemeClr val="dk1"/>
                </a:solidFill>
              </a:defRPr>
            </a:lvl3pPr>
            <a:lvl4pPr marL="1600200" indent="-152400" algn="l" rtl="0">
              <a:spcBef>
                <a:spcPts val="400"/>
              </a:spcBef>
              <a:buClr>
                <a:schemeClr val="dk1"/>
              </a:buClr>
              <a:buFont typeface="Arial"/>
              <a:buChar char="•"/>
              <a:defRPr sz="2000">
                <a:solidFill>
                  <a:schemeClr val="dk1"/>
                </a:solidFill>
              </a:defRPr>
            </a:lvl4pPr>
            <a:lvl5pPr marL="2057400" indent="-152400" algn="l" rtl="0">
              <a:spcBef>
                <a:spcPts val="400"/>
              </a:spcBef>
              <a:buClr>
                <a:schemeClr val="dk1"/>
              </a:buClr>
              <a:buFont typeface="Arial"/>
              <a:buChar char="•"/>
              <a:defRPr sz="2000">
                <a:solidFill>
                  <a:schemeClr val="dk1"/>
                </a:solidFill>
              </a:defRPr>
            </a:lvl5pPr>
            <a:lvl6pPr marL="2514600" indent="-152400" algn="l" rtl="0">
              <a:spcBef>
                <a:spcPts val="400"/>
              </a:spcBef>
              <a:buClr>
                <a:schemeClr val="dk1"/>
              </a:buClr>
              <a:buFont typeface="Arial"/>
              <a:buChar char="•"/>
              <a:defRPr sz="2000">
                <a:solidFill>
                  <a:schemeClr val="dk1"/>
                </a:solidFill>
              </a:defRPr>
            </a:lvl6pPr>
            <a:lvl7pPr marL="2971800" indent="-152400" algn="l" rtl="0">
              <a:spcBef>
                <a:spcPts val="400"/>
              </a:spcBef>
              <a:buClr>
                <a:schemeClr val="dk1"/>
              </a:buClr>
              <a:buFont typeface="Arial"/>
              <a:buChar char="•"/>
              <a:defRPr sz="2000">
                <a:solidFill>
                  <a:schemeClr val="dk1"/>
                </a:solidFill>
              </a:defRPr>
            </a:lvl7pPr>
            <a:lvl8pPr marL="3429000" indent="-152400" algn="l" rtl="0">
              <a:spcBef>
                <a:spcPts val="400"/>
              </a:spcBef>
              <a:buClr>
                <a:schemeClr val="dk1"/>
              </a:buClr>
              <a:buFont typeface="Arial"/>
              <a:buChar char="•"/>
              <a:defRPr sz="2000">
                <a:solidFill>
                  <a:schemeClr val="dk1"/>
                </a:solidFill>
              </a:defRPr>
            </a:lvl8pPr>
            <a:lvl9pPr marL="3886200" indent="-152400" algn="l" rtl="0">
              <a:spcBef>
                <a:spcPts val="400"/>
              </a:spcBef>
              <a:buClr>
                <a:schemeClr val="dk1"/>
              </a:buClr>
              <a:buFont typeface="Arial"/>
              <a:buChar char="•"/>
              <a:defRPr sz="2000">
                <a:solidFill>
                  <a:schemeClr val="dk1"/>
                </a:solidFill>
              </a:defRPr>
            </a:lvl9pPr>
          </a:lstStyle>
          <a:p>
            <a:endParaRPr/>
          </a:p>
        </p:txBody>
      </p:sp>
    </p:spTree>
  </p:cSld>
  <p:clrMapOvr>
    <a:masterClrMapping/>
  </p:clrMapOvr>
  <p:transition spd="slow" advClick="0" advTm="45000">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KU 01">
  <p:cSld name="Custom Layout KU 01">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143000" y="1447800"/>
            <a:ext cx="75438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1144775" y="2650158"/>
            <a:ext cx="7542024" cy="357188"/>
          </a:xfrm>
          <a:prstGeom prst="rect">
            <a:avLst/>
          </a:prstGeom>
          <a:noFill/>
          <a:ln>
            <a:noFill/>
          </a:ln>
        </p:spPr>
        <p:txBody>
          <a:bodyPr lIns="91425" tIns="91425" rIns="91425" bIns="91425" anchor="t" anchorCtr="0"/>
          <a:lstStyle>
            <a:lvl1pPr rtl="0">
              <a:buClr>
                <a:srgbClr val="1195D3"/>
              </a:buClr>
              <a:buFont typeface="Arial"/>
              <a:buNone/>
              <a:defRPr sz="1400" b="1" baseline="0">
                <a:solidFill>
                  <a:srgbClr val="1195D3"/>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9" name="Shape 19"/>
          <p:cNvSpPr txBox="1">
            <a:spLocks noGrp="1"/>
          </p:cNvSpPr>
          <p:nvPr>
            <p:ph type="body" idx="2"/>
          </p:nvPr>
        </p:nvSpPr>
        <p:spPr>
          <a:xfrm>
            <a:off x="1143000" y="3069265"/>
            <a:ext cx="7543800" cy="3352799"/>
          </a:xfrm>
          <a:prstGeom prst="rect">
            <a:avLst/>
          </a:prstGeom>
          <a:noFill/>
          <a:ln>
            <a:noFill/>
          </a:ln>
        </p:spPr>
        <p:txBody>
          <a:bodyPr lIns="91425" tIns="91425" rIns="91425" bIns="91425" anchor="t" anchorCtr="0"/>
          <a:lstStyle>
            <a:lvl1pPr rtl="0">
              <a:buFont typeface="Arial"/>
              <a:buNone/>
              <a:defRPr sz="1400" b="0" baseline="0"/>
            </a:lvl1pPr>
            <a:lvl2pPr rtl="0">
              <a:defRPr sz="1400" b="0"/>
            </a:lvl2pPr>
            <a:lvl3pPr rtl="0">
              <a:defRPr sz="1400" b="0"/>
            </a:lvl3pPr>
            <a:lvl4pPr rtl="0">
              <a:defRPr sz="1400" b="0"/>
            </a:lvl4pPr>
            <a:lvl5pPr rtl="0">
              <a:defRPr sz="1400" b="0"/>
            </a:lvl5pPr>
            <a:lvl6pPr rtl="0">
              <a:defRPr/>
            </a:lvl6pPr>
            <a:lvl7pPr rtl="0">
              <a:defRPr/>
            </a:lvl7pPr>
            <a:lvl8pPr rtl="0">
              <a:defRPr/>
            </a:lvl8pPr>
            <a:lvl9pPr rtl="0">
              <a:defRPr/>
            </a:lvl9pPr>
          </a:lstStyle>
          <a:p>
            <a:endParaRPr/>
          </a:p>
        </p:txBody>
      </p:sp>
    </p:spTree>
  </p:cSld>
  <p:clrMapOvr>
    <a:masterClrMapping/>
  </p:clrMapOvr>
  <p:transition spd="slow" advClick="0" advTm="45000">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indent="0" algn="ctr" rtl="0">
              <a:spcBef>
                <a:spcPts val="0"/>
              </a:spcBef>
              <a:buClr>
                <a:schemeClr val="dk1"/>
              </a:buClr>
              <a:buFont typeface="Arial"/>
              <a:buNone/>
              <a:defRPr sz="4400" b="0" i="0" u="none" strike="noStrike" cap="none" baseline="0">
                <a:solidFill>
                  <a:schemeClr val="dk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84" name="Shape 84"/>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Arial"/>
                <a:ea typeface="Arial"/>
                <a:cs typeface="Arial"/>
                <a:sym typeface="Arial"/>
              </a:defRPr>
            </a:lvl1pPr>
            <a:lvl2pPr marL="457200" marR="0" indent="0" algn="ctr" rtl="0">
              <a:spcBef>
                <a:spcPts val="560"/>
              </a:spcBef>
              <a:buClr>
                <a:srgbClr val="888888"/>
              </a:buClr>
              <a:buFont typeface="Arial"/>
              <a:buNone/>
              <a:defRPr sz="2800" b="0" i="0" u="none" strike="noStrike" cap="none" baseline="0">
                <a:solidFill>
                  <a:srgbClr val="888888"/>
                </a:solidFill>
                <a:latin typeface="Arial"/>
                <a:ea typeface="Arial"/>
                <a:cs typeface="Arial"/>
                <a:sym typeface="Arial"/>
              </a:defRPr>
            </a:lvl2pPr>
            <a:lvl3pPr marL="914400" marR="0" indent="0" algn="ctr" rtl="0">
              <a:spcBef>
                <a:spcPts val="480"/>
              </a:spcBef>
              <a:buClr>
                <a:srgbClr val="888888"/>
              </a:buClr>
              <a:buFont typeface="Arial"/>
              <a:buNone/>
              <a:defRPr sz="2400" b="0" i="0" u="none" strike="noStrike" cap="none" baseline="0">
                <a:solidFill>
                  <a:srgbClr val="888888"/>
                </a:solidFill>
                <a:latin typeface="Arial"/>
                <a:ea typeface="Arial"/>
                <a:cs typeface="Arial"/>
                <a:sym typeface="Arial"/>
              </a:defRPr>
            </a:lvl3pPr>
            <a:lvl4pPr marL="13716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4pPr>
            <a:lvl5pPr marL="18288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5pPr>
            <a:lvl6pPr marL="22860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6pPr>
            <a:lvl7pPr marL="27432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7pPr>
            <a:lvl8pPr marL="32004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8pPr>
            <a:lvl9pPr marL="36576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9pPr>
          </a:lstStyle>
          <a:p>
            <a:endParaRPr/>
          </a:p>
        </p:txBody>
      </p:sp>
    </p:spTree>
  </p:cSld>
  <p:clrMapOvr>
    <a:masterClrMapping/>
  </p:clrMapOvr>
  <p:transition spd="slow" advClick="0" advTm="45000">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143000" y="1447800"/>
            <a:ext cx="7543800" cy="1143000"/>
          </a:xfrm>
          <a:prstGeom prst="rect">
            <a:avLst/>
          </a:prstGeom>
          <a:noFill/>
          <a:ln>
            <a:noFill/>
          </a:ln>
        </p:spPr>
        <p:txBody>
          <a:bodyPr lIns="91425" tIns="91425" rIns="91425" bIns="91425" anchor="ctr" anchorCtr="0"/>
          <a:lstStyle>
            <a:lvl1pPr algn="l" rtl="0">
              <a:spcBef>
                <a:spcPts val="0"/>
              </a:spcBef>
              <a:spcAft>
                <a:spcPts val="0"/>
              </a:spcAft>
              <a:defRPr sz="3600" b="1">
                <a:solidFill>
                  <a:schemeClr val="dk2"/>
                </a:solidFill>
                <a:latin typeface="Arial"/>
                <a:ea typeface="Arial"/>
                <a:cs typeface="Arial"/>
                <a:sym typeface="Arial"/>
              </a:defRPr>
            </a:lvl1pPr>
            <a:lvl2pPr algn="l" rtl="0">
              <a:spcBef>
                <a:spcPts val="0"/>
              </a:spcBef>
              <a:spcAft>
                <a:spcPts val="0"/>
              </a:spcAft>
              <a:defRPr sz="3600" b="1">
                <a:solidFill>
                  <a:schemeClr val="dk2"/>
                </a:solidFill>
                <a:latin typeface="Arial"/>
                <a:ea typeface="Arial"/>
                <a:cs typeface="Arial"/>
                <a:sym typeface="Arial"/>
              </a:defRPr>
            </a:lvl2pPr>
            <a:lvl3pPr algn="l" rtl="0">
              <a:spcBef>
                <a:spcPts val="0"/>
              </a:spcBef>
              <a:spcAft>
                <a:spcPts val="0"/>
              </a:spcAft>
              <a:defRPr sz="3600" b="1">
                <a:solidFill>
                  <a:schemeClr val="dk2"/>
                </a:solidFill>
                <a:latin typeface="Arial"/>
                <a:ea typeface="Arial"/>
                <a:cs typeface="Arial"/>
                <a:sym typeface="Arial"/>
              </a:defRPr>
            </a:lvl3pPr>
            <a:lvl4pPr algn="l" rtl="0">
              <a:spcBef>
                <a:spcPts val="0"/>
              </a:spcBef>
              <a:spcAft>
                <a:spcPts val="0"/>
              </a:spcAft>
              <a:defRPr sz="3600" b="1">
                <a:solidFill>
                  <a:schemeClr val="dk2"/>
                </a:solidFill>
                <a:latin typeface="Arial"/>
                <a:ea typeface="Arial"/>
                <a:cs typeface="Arial"/>
                <a:sym typeface="Arial"/>
              </a:defRPr>
            </a:lvl4pPr>
            <a:lvl5pPr algn="l" rtl="0">
              <a:spcBef>
                <a:spcPts val="0"/>
              </a:spcBef>
              <a:spcAft>
                <a:spcPts val="0"/>
              </a:spcAft>
              <a:defRPr sz="3600" b="1">
                <a:solidFill>
                  <a:schemeClr val="dk2"/>
                </a:solidFill>
                <a:latin typeface="Arial"/>
                <a:ea typeface="Arial"/>
                <a:cs typeface="Arial"/>
                <a:sym typeface="Arial"/>
              </a:defRPr>
            </a:lvl5pPr>
            <a:lvl6pPr marL="457200" algn="l" rtl="0">
              <a:spcBef>
                <a:spcPts val="0"/>
              </a:spcBef>
              <a:spcAft>
                <a:spcPts val="0"/>
              </a:spcAft>
              <a:defRPr sz="3600" b="1">
                <a:solidFill>
                  <a:schemeClr val="dk2"/>
                </a:solidFill>
                <a:latin typeface="Arial"/>
                <a:ea typeface="Arial"/>
                <a:cs typeface="Arial"/>
                <a:sym typeface="Arial"/>
              </a:defRPr>
            </a:lvl6pPr>
            <a:lvl7pPr marL="914400" algn="l" rtl="0">
              <a:spcBef>
                <a:spcPts val="0"/>
              </a:spcBef>
              <a:spcAft>
                <a:spcPts val="0"/>
              </a:spcAft>
              <a:defRPr sz="3600" b="1">
                <a:solidFill>
                  <a:schemeClr val="dk2"/>
                </a:solidFill>
                <a:latin typeface="Arial"/>
                <a:ea typeface="Arial"/>
                <a:cs typeface="Arial"/>
                <a:sym typeface="Arial"/>
              </a:defRPr>
            </a:lvl7pPr>
            <a:lvl8pPr marL="1371600" algn="l" rtl="0">
              <a:spcBef>
                <a:spcPts val="0"/>
              </a:spcBef>
              <a:spcAft>
                <a:spcPts val="0"/>
              </a:spcAft>
              <a:defRPr sz="3600" b="1">
                <a:solidFill>
                  <a:schemeClr val="dk2"/>
                </a:solidFill>
                <a:latin typeface="Arial"/>
                <a:ea typeface="Arial"/>
                <a:cs typeface="Arial"/>
                <a:sym typeface="Arial"/>
              </a:defRPr>
            </a:lvl8pPr>
            <a:lvl9pPr marL="1828800" algn="l" rtl="0">
              <a:spcBef>
                <a:spcPts val="0"/>
              </a:spcBef>
              <a:spcAft>
                <a:spcPts val="0"/>
              </a:spcAft>
              <a:defRPr sz="3600" b="1">
                <a:solidFill>
                  <a:schemeClr val="dk2"/>
                </a:solidFill>
                <a:latin typeface="Arial"/>
                <a:ea typeface="Arial"/>
                <a:cs typeface="Arial"/>
                <a:sym typeface="Arial"/>
              </a:defRPr>
            </a:lvl9pPr>
          </a:lstStyle>
          <a:p>
            <a:endParaRPr/>
          </a:p>
        </p:txBody>
      </p:sp>
      <p:sp>
        <p:nvSpPr>
          <p:cNvPr id="22" name="Shape 22"/>
          <p:cNvSpPr txBox="1">
            <a:spLocks noGrp="1"/>
          </p:cNvSpPr>
          <p:nvPr>
            <p:ph type="body" idx="1"/>
          </p:nvPr>
        </p:nvSpPr>
        <p:spPr>
          <a:xfrm>
            <a:off x="1143000" y="3048000"/>
            <a:ext cx="7543800" cy="3048000"/>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1195D3"/>
              </a:buClr>
              <a:buFont typeface="Wingdings"/>
              <a:buChar char="§"/>
              <a:defRPr sz="3200">
                <a:solidFill>
                  <a:schemeClr val="dk1"/>
                </a:solidFill>
                <a:latin typeface="Arial"/>
                <a:ea typeface="Arial"/>
                <a:cs typeface="Arial"/>
                <a:sym typeface="Arial"/>
              </a:defRPr>
            </a:lvl1pPr>
            <a:lvl2pPr marL="819150" indent="-107950" algn="l" rtl="0">
              <a:spcBef>
                <a:spcPts val="560"/>
              </a:spcBef>
              <a:spcAft>
                <a:spcPts val="0"/>
              </a:spcAft>
              <a:buClr>
                <a:srgbClr val="1195D3"/>
              </a:buClr>
              <a:buFont typeface="Wingdings"/>
              <a:buChar char="§"/>
              <a:defRPr sz="2800">
                <a:solidFill>
                  <a:schemeClr val="dk1"/>
                </a:solidFill>
                <a:latin typeface="Arial"/>
                <a:ea typeface="Arial"/>
                <a:cs typeface="Arial"/>
                <a:sym typeface="Arial"/>
              </a:defRPr>
            </a:lvl2pPr>
            <a:lvl3pPr marL="1238250" indent="-82550" algn="l" rtl="0">
              <a:spcBef>
                <a:spcPts val="480"/>
              </a:spcBef>
              <a:spcAft>
                <a:spcPts val="0"/>
              </a:spcAft>
              <a:buClr>
                <a:srgbClr val="1195D3"/>
              </a:buClr>
              <a:buFont typeface="Wingdings"/>
              <a:buChar char="§"/>
              <a:defRPr sz="2400">
                <a:solidFill>
                  <a:schemeClr val="dk1"/>
                </a:solidFill>
                <a:latin typeface="Arial"/>
                <a:ea typeface="Arial"/>
                <a:cs typeface="Arial"/>
                <a:sym typeface="Arial"/>
              </a:defRPr>
            </a:lvl3pPr>
            <a:lvl4pPr marL="1657350" indent="-107950" algn="l" rtl="0">
              <a:spcBef>
                <a:spcPts val="400"/>
              </a:spcBef>
              <a:spcAft>
                <a:spcPts val="0"/>
              </a:spcAft>
              <a:buClr>
                <a:srgbClr val="1195D3"/>
              </a:buClr>
              <a:buFont typeface="Wingdings"/>
              <a:buChar char="§"/>
              <a:defRPr sz="2000">
                <a:solidFill>
                  <a:schemeClr val="dk1"/>
                </a:solidFill>
                <a:latin typeface="Arial"/>
                <a:ea typeface="Arial"/>
                <a:cs typeface="Arial"/>
                <a:sym typeface="Arial"/>
              </a:defRPr>
            </a:lvl4pPr>
            <a:lvl5pPr marL="2076450" indent="-107950" algn="l" rtl="0">
              <a:spcBef>
                <a:spcPts val="400"/>
              </a:spcBef>
              <a:spcAft>
                <a:spcPts val="0"/>
              </a:spcAft>
              <a:buClr>
                <a:srgbClr val="1195D3"/>
              </a:buClr>
              <a:buFont typeface="Wingdings"/>
              <a:buChar char="§"/>
              <a:defRPr sz="2000">
                <a:solidFill>
                  <a:schemeClr val="dk1"/>
                </a:solidFill>
                <a:latin typeface="Arial"/>
                <a:ea typeface="Arial"/>
                <a:cs typeface="Arial"/>
                <a:sym typeface="Arial"/>
              </a:defRPr>
            </a:lvl5pPr>
            <a:lvl6pPr marL="2533650" indent="-107950" algn="l" rtl="0">
              <a:spcBef>
                <a:spcPts val="400"/>
              </a:spcBef>
              <a:spcAft>
                <a:spcPts val="0"/>
              </a:spcAft>
              <a:buClr>
                <a:srgbClr val="1195D3"/>
              </a:buClr>
              <a:buFont typeface="Wingdings"/>
              <a:buChar char="§"/>
              <a:defRPr sz="2000">
                <a:solidFill>
                  <a:schemeClr val="dk1"/>
                </a:solidFill>
                <a:latin typeface="Arial"/>
                <a:ea typeface="Arial"/>
                <a:cs typeface="Arial"/>
                <a:sym typeface="Arial"/>
              </a:defRPr>
            </a:lvl6pPr>
            <a:lvl7pPr marL="2990850" indent="-107950" algn="l" rtl="0">
              <a:spcBef>
                <a:spcPts val="400"/>
              </a:spcBef>
              <a:spcAft>
                <a:spcPts val="0"/>
              </a:spcAft>
              <a:buClr>
                <a:srgbClr val="1195D3"/>
              </a:buClr>
              <a:buFont typeface="Wingdings"/>
              <a:buChar char="§"/>
              <a:defRPr sz="2000">
                <a:solidFill>
                  <a:schemeClr val="dk1"/>
                </a:solidFill>
                <a:latin typeface="Arial"/>
                <a:ea typeface="Arial"/>
                <a:cs typeface="Arial"/>
                <a:sym typeface="Arial"/>
              </a:defRPr>
            </a:lvl7pPr>
            <a:lvl8pPr marL="3448050" indent="-107950" algn="l" rtl="0">
              <a:spcBef>
                <a:spcPts val="400"/>
              </a:spcBef>
              <a:spcAft>
                <a:spcPts val="0"/>
              </a:spcAft>
              <a:buClr>
                <a:srgbClr val="1195D3"/>
              </a:buClr>
              <a:buFont typeface="Wingdings"/>
              <a:buChar char="§"/>
              <a:defRPr sz="2000">
                <a:solidFill>
                  <a:schemeClr val="dk1"/>
                </a:solidFill>
                <a:latin typeface="Arial"/>
                <a:ea typeface="Arial"/>
                <a:cs typeface="Arial"/>
                <a:sym typeface="Arial"/>
              </a:defRPr>
            </a:lvl8pPr>
            <a:lvl9pPr marL="3905250" indent="-107950" algn="l" rtl="0">
              <a:spcBef>
                <a:spcPts val="400"/>
              </a:spcBef>
              <a:spcAft>
                <a:spcPts val="0"/>
              </a:spcAft>
              <a:buClr>
                <a:srgbClr val="1195D3"/>
              </a:buClr>
              <a:buFont typeface="Wingdings"/>
              <a:buChar char="§"/>
              <a:defRPr sz="2000">
                <a:solidFill>
                  <a:schemeClr val="dk1"/>
                </a:solidFill>
                <a:latin typeface="Arial"/>
                <a:ea typeface="Arial"/>
                <a:cs typeface="Arial"/>
                <a:sym typeface="Arial"/>
              </a:defRPr>
            </a:lvl9pPr>
          </a:lstStyle>
          <a:p>
            <a:endParaRPr/>
          </a:p>
        </p:txBody>
      </p:sp>
    </p:spTree>
  </p:cSld>
  <p:clrMapOvr>
    <a:masterClrMapping/>
  </p:clrMapOvr>
  <p:transition spd="slow" advClick="0" advTm="45000">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143000" y="1447800"/>
            <a:ext cx="7543800" cy="1143000"/>
          </a:xfrm>
          <a:prstGeom prst="rect">
            <a:avLst/>
          </a:prstGeom>
          <a:noFill/>
          <a:ln>
            <a:noFill/>
          </a:ln>
        </p:spPr>
        <p:txBody>
          <a:bodyPr lIns="91425" tIns="91425" rIns="91425" bIns="91425" anchor="ctr" anchorCtr="0"/>
          <a:lstStyle>
            <a:lvl1pPr algn="l" rtl="0">
              <a:spcBef>
                <a:spcPts val="0"/>
              </a:spcBef>
              <a:spcAft>
                <a:spcPts val="0"/>
              </a:spcAft>
              <a:defRPr sz="3600" b="1">
                <a:solidFill>
                  <a:schemeClr val="dk2"/>
                </a:solidFill>
                <a:latin typeface="Arial"/>
                <a:ea typeface="Arial"/>
                <a:cs typeface="Arial"/>
                <a:sym typeface="Arial"/>
              </a:defRPr>
            </a:lvl1pPr>
            <a:lvl2pPr algn="l" rtl="0">
              <a:spcBef>
                <a:spcPts val="0"/>
              </a:spcBef>
              <a:spcAft>
                <a:spcPts val="0"/>
              </a:spcAft>
              <a:defRPr sz="3600" b="1">
                <a:solidFill>
                  <a:schemeClr val="dk2"/>
                </a:solidFill>
                <a:latin typeface="Arial"/>
                <a:ea typeface="Arial"/>
                <a:cs typeface="Arial"/>
                <a:sym typeface="Arial"/>
              </a:defRPr>
            </a:lvl2pPr>
            <a:lvl3pPr algn="l" rtl="0">
              <a:spcBef>
                <a:spcPts val="0"/>
              </a:spcBef>
              <a:spcAft>
                <a:spcPts val="0"/>
              </a:spcAft>
              <a:defRPr sz="3600" b="1">
                <a:solidFill>
                  <a:schemeClr val="dk2"/>
                </a:solidFill>
                <a:latin typeface="Arial"/>
                <a:ea typeface="Arial"/>
                <a:cs typeface="Arial"/>
                <a:sym typeface="Arial"/>
              </a:defRPr>
            </a:lvl3pPr>
            <a:lvl4pPr algn="l" rtl="0">
              <a:spcBef>
                <a:spcPts val="0"/>
              </a:spcBef>
              <a:spcAft>
                <a:spcPts val="0"/>
              </a:spcAft>
              <a:defRPr sz="3600" b="1">
                <a:solidFill>
                  <a:schemeClr val="dk2"/>
                </a:solidFill>
                <a:latin typeface="Arial"/>
                <a:ea typeface="Arial"/>
                <a:cs typeface="Arial"/>
                <a:sym typeface="Arial"/>
              </a:defRPr>
            </a:lvl4pPr>
            <a:lvl5pPr algn="l" rtl="0">
              <a:spcBef>
                <a:spcPts val="0"/>
              </a:spcBef>
              <a:spcAft>
                <a:spcPts val="0"/>
              </a:spcAft>
              <a:defRPr sz="3600" b="1">
                <a:solidFill>
                  <a:schemeClr val="dk2"/>
                </a:solidFill>
                <a:latin typeface="Arial"/>
                <a:ea typeface="Arial"/>
                <a:cs typeface="Arial"/>
                <a:sym typeface="Arial"/>
              </a:defRPr>
            </a:lvl5pPr>
            <a:lvl6pPr marL="457200" algn="l" rtl="0">
              <a:spcBef>
                <a:spcPts val="0"/>
              </a:spcBef>
              <a:spcAft>
                <a:spcPts val="0"/>
              </a:spcAft>
              <a:defRPr sz="3600" b="1">
                <a:solidFill>
                  <a:schemeClr val="dk2"/>
                </a:solidFill>
                <a:latin typeface="Arial"/>
                <a:ea typeface="Arial"/>
                <a:cs typeface="Arial"/>
                <a:sym typeface="Arial"/>
              </a:defRPr>
            </a:lvl6pPr>
            <a:lvl7pPr marL="914400" algn="l" rtl="0">
              <a:spcBef>
                <a:spcPts val="0"/>
              </a:spcBef>
              <a:spcAft>
                <a:spcPts val="0"/>
              </a:spcAft>
              <a:defRPr sz="3600" b="1">
                <a:solidFill>
                  <a:schemeClr val="dk2"/>
                </a:solidFill>
                <a:latin typeface="Arial"/>
                <a:ea typeface="Arial"/>
                <a:cs typeface="Arial"/>
                <a:sym typeface="Arial"/>
              </a:defRPr>
            </a:lvl7pPr>
            <a:lvl8pPr marL="1371600" algn="l" rtl="0">
              <a:spcBef>
                <a:spcPts val="0"/>
              </a:spcBef>
              <a:spcAft>
                <a:spcPts val="0"/>
              </a:spcAft>
              <a:defRPr sz="3600" b="1">
                <a:solidFill>
                  <a:schemeClr val="dk2"/>
                </a:solidFill>
                <a:latin typeface="Arial"/>
                <a:ea typeface="Arial"/>
                <a:cs typeface="Arial"/>
                <a:sym typeface="Arial"/>
              </a:defRPr>
            </a:lvl8pPr>
            <a:lvl9pPr marL="1828800" algn="l" rtl="0">
              <a:spcBef>
                <a:spcPts val="0"/>
              </a:spcBef>
              <a:spcAft>
                <a:spcPts val="0"/>
              </a:spcAft>
              <a:defRPr sz="3600" b="1">
                <a:solidFill>
                  <a:schemeClr val="dk2"/>
                </a:solidFill>
                <a:latin typeface="Arial"/>
                <a:ea typeface="Arial"/>
                <a:cs typeface="Arial"/>
                <a:sym typeface="Arial"/>
              </a:defRPr>
            </a:lvl9pPr>
          </a:lstStyle>
          <a:p>
            <a:endParaRPr/>
          </a:p>
        </p:txBody>
      </p:sp>
      <p:sp>
        <p:nvSpPr>
          <p:cNvPr id="25" name="Shape 25"/>
          <p:cNvSpPr txBox="1">
            <a:spLocks noGrp="1"/>
          </p:cNvSpPr>
          <p:nvPr>
            <p:ph type="body" idx="1"/>
          </p:nvPr>
        </p:nvSpPr>
        <p:spPr>
          <a:xfrm>
            <a:off x="1143000" y="3048000"/>
            <a:ext cx="3695699" cy="30480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26" name="Shape 26"/>
          <p:cNvSpPr txBox="1">
            <a:spLocks noGrp="1"/>
          </p:cNvSpPr>
          <p:nvPr>
            <p:ph type="body" idx="2"/>
          </p:nvPr>
        </p:nvSpPr>
        <p:spPr>
          <a:xfrm>
            <a:off x="4991100" y="3048000"/>
            <a:ext cx="3695699" cy="30480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transition spd="slow" advClick="0" advTm="45000">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144769" y="1450975"/>
            <a:ext cx="7520766"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9" name="Shape 29"/>
          <p:cNvSpPr txBox="1">
            <a:spLocks noGrp="1"/>
          </p:cNvSpPr>
          <p:nvPr>
            <p:ph type="body" idx="1"/>
          </p:nvPr>
        </p:nvSpPr>
        <p:spPr>
          <a:xfrm>
            <a:off x="1144767" y="2658146"/>
            <a:ext cx="3714310" cy="319305"/>
          </a:xfrm>
          <a:prstGeom prst="rect">
            <a:avLst/>
          </a:prstGeom>
          <a:noFill/>
          <a:ln>
            <a:noFill/>
          </a:ln>
        </p:spPr>
        <p:txBody>
          <a:bodyPr lIns="91425" tIns="91425" rIns="91425" bIns="91425" anchor="b" anchorCtr="0"/>
          <a:lstStyle>
            <a:lvl1pPr marL="0" indent="0" rtl="0">
              <a:buClr>
                <a:srgbClr val="1195D3"/>
              </a:buClr>
              <a:buFont typeface="Arial"/>
              <a:buNone/>
              <a:defRPr sz="1400" b="1">
                <a:solidFill>
                  <a:srgbClr val="1195D3"/>
                </a:solidFill>
              </a:defRPr>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30" name="Shape 30"/>
          <p:cNvSpPr txBox="1">
            <a:spLocks noGrp="1"/>
          </p:cNvSpPr>
          <p:nvPr>
            <p:ph type="body" idx="2"/>
          </p:nvPr>
        </p:nvSpPr>
        <p:spPr>
          <a:xfrm>
            <a:off x="1144767" y="3042903"/>
            <a:ext cx="3714310" cy="3357896"/>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31" name="Shape 31"/>
          <p:cNvSpPr txBox="1">
            <a:spLocks noGrp="1"/>
          </p:cNvSpPr>
          <p:nvPr>
            <p:ph type="body" idx="3"/>
          </p:nvPr>
        </p:nvSpPr>
        <p:spPr>
          <a:xfrm>
            <a:off x="4986669" y="3042902"/>
            <a:ext cx="3700129" cy="335789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32" name="Shape 32"/>
          <p:cNvSpPr txBox="1">
            <a:spLocks noGrp="1"/>
          </p:cNvSpPr>
          <p:nvPr>
            <p:ph type="body" idx="4"/>
          </p:nvPr>
        </p:nvSpPr>
        <p:spPr>
          <a:xfrm>
            <a:off x="4997301" y="2668772"/>
            <a:ext cx="3689497" cy="297711"/>
          </a:xfrm>
          <a:prstGeom prst="rect">
            <a:avLst/>
          </a:prstGeom>
          <a:noFill/>
          <a:ln>
            <a:noFill/>
          </a:ln>
        </p:spPr>
        <p:txBody>
          <a:bodyPr lIns="91425" tIns="91425" rIns="91425" bIns="91425" anchor="b" anchorCtr="0"/>
          <a:lstStyle>
            <a:lvl1pPr marL="0" indent="0" rtl="0">
              <a:buClr>
                <a:srgbClr val="1195D3"/>
              </a:buClr>
              <a:buFont typeface="Arial"/>
              <a:buNone/>
              <a:defRPr sz="1400" b="1">
                <a:solidFill>
                  <a:srgbClr val="1195D3"/>
                </a:solidFill>
              </a:defRPr>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Tree>
  </p:cSld>
  <p:clrMapOvr>
    <a:masterClrMapping/>
  </p:clrMapOvr>
  <p:transition spd="slow" advClick="0" advTm="45000">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143000" y="1447800"/>
            <a:ext cx="7543800" cy="1143000"/>
          </a:xfrm>
          <a:prstGeom prst="rect">
            <a:avLst/>
          </a:prstGeom>
          <a:noFill/>
          <a:ln>
            <a:noFill/>
          </a:ln>
        </p:spPr>
        <p:txBody>
          <a:bodyPr lIns="91425" tIns="91425" rIns="91425" bIns="91425" anchor="ctr" anchorCtr="0"/>
          <a:lstStyle>
            <a:lvl1pPr algn="l" rtl="0">
              <a:spcBef>
                <a:spcPts val="0"/>
              </a:spcBef>
              <a:spcAft>
                <a:spcPts val="0"/>
              </a:spcAft>
              <a:defRPr sz="3600" b="1">
                <a:solidFill>
                  <a:schemeClr val="dk2"/>
                </a:solidFill>
                <a:latin typeface="Arial"/>
                <a:ea typeface="Arial"/>
                <a:cs typeface="Arial"/>
                <a:sym typeface="Arial"/>
              </a:defRPr>
            </a:lvl1pPr>
            <a:lvl2pPr algn="l" rtl="0">
              <a:spcBef>
                <a:spcPts val="0"/>
              </a:spcBef>
              <a:spcAft>
                <a:spcPts val="0"/>
              </a:spcAft>
              <a:defRPr sz="3600" b="1">
                <a:solidFill>
                  <a:schemeClr val="dk2"/>
                </a:solidFill>
                <a:latin typeface="Arial"/>
                <a:ea typeface="Arial"/>
                <a:cs typeface="Arial"/>
                <a:sym typeface="Arial"/>
              </a:defRPr>
            </a:lvl2pPr>
            <a:lvl3pPr algn="l" rtl="0">
              <a:spcBef>
                <a:spcPts val="0"/>
              </a:spcBef>
              <a:spcAft>
                <a:spcPts val="0"/>
              </a:spcAft>
              <a:defRPr sz="3600" b="1">
                <a:solidFill>
                  <a:schemeClr val="dk2"/>
                </a:solidFill>
                <a:latin typeface="Arial"/>
                <a:ea typeface="Arial"/>
                <a:cs typeface="Arial"/>
                <a:sym typeface="Arial"/>
              </a:defRPr>
            </a:lvl3pPr>
            <a:lvl4pPr algn="l" rtl="0">
              <a:spcBef>
                <a:spcPts val="0"/>
              </a:spcBef>
              <a:spcAft>
                <a:spcPts val="0"/>
              </a:spcAft>
              <a:defRPr sz="3600" b="1">
                <a:solidFill>
                  <a:schemeClr val="dk2"/>
                </a:solidFill>
                <a:latin typeface="Arial"/>
                <a:ea typeface="Arial"/>
                <a:cs typeface="Arial"/>
                <a:sym typeface="Arial"/>
              </a:defRPr>
            </a:lvl4pPr>
            <a:lvl5pPr algn="l" rtl="0">
              <a:spcBef>
                <a:spcPts val="0"/>
              </a:spcBef>
              <a:spcAft>
                <a:spcPts val="0"/>
              </a:spcAft>
              <a:defRPr sz="3600" b="1">
                <a:solidFill>
                  <a:schemeClr val="dk2"/>
                </a:solidFill>
                <a:latin typeface="Arial"/>
                <a:ea typeface="Arial"/>
                <a:cs typeface="Arial"/>
                <a:sym typeface="Arial"/>
              </a:defRPr>
            </a:lvl5pPr>
            <a:lvl6pPr marL="457200" algn="l" rtl="0">
              <a:spcBef>
                <a:spcPts val="0"/>
              </a:spcBef>
              <a:spcAft>
                <a:spcPts val="0"/>
              </a:spcAft>
              <a:defRPr sz="3600" b="1">
                <a:solidFill>
                  <a:schemeClr val="dk2"/>
                </a:solidFill>
                <a:latin typeface="Arial"/>
                <a:ea typeface="Arial"/>
                <a:cs typeface="Arial"/>
                <a:sym typeface="Arial"/>
              </a:defRPr>
            </a:lvl6pPr>
            <a:lvl7pPr marL="914400" algn="l" rtl="0">
              <a:spcBef>
                <a:spcPts val="0"/>
              </a:spcBef>
              <a:spcAft>
                <a:spcPts val="0"/>
              </a:spcAft>
              <a:defRPr sz="3600" b="1">
                <a:solidFill>
                  <a:schemeClr val="dk2"/>
                </a:solidFill>
                <a:latin typeface="Arial"/>
                <a:ea typeface="Arial"/>
                <a:cs typeface="Arial"/>
                <a:sym typeface="Arial"/>
              </a:defRPr>
            </a:lvl7pPr>
            <a:lvl8pPr marL="1371600" algn="l" rtl="0">
              <a:spcBef>
                <a:spcPts val="0"/>
              </a:spcBef>
              <a:spcAft>
                <a:spcPts val="0"/>
              </a:spcAft>
              <a:defRPr sz="3600" b="1">
                <a:solidFill>
                  <a:schemeClr val="dk2"/>
                </a:solidFill>
                <a:latin typeface="Arial"/>
                <a:ea typeface="Arial"/>
                <a:cs typeface="Arial"/>
                <a:sym typeface="Arial"/>
              </a:defRPr>
            </a:lvl8pPr>
            <a:lvl9pPr marL="1828800" algn="l" rtl="0">
              <a:spcBef>
                <a:spcPts val="0"/>
              </a:spcBef>
              <a:spcAft>
                <a:spcPts val="0"/>
              </a:spcAft>
              <a:defRPr sz="3600" b="1">
                <a:solidFill>
                  <a:schemeClr val="dk2"/>
                </a:solidFill>
                <a:latin typeface="Arial"/>
                <a:ea typeface="Arial"/>
                <a:cs typeface="Arial"/>
                <a:sym typeface="Arial"/>
              </a:defRPr>
            </a:lvl9pPr>
          </a:lstStyle>
          <a:p>
            <a:endParaRPr/>
          </a:p>
        </p:txBody>
      </p:sp>
    </p:spTree>
  </p:cSld>
  <p:clrMapOvr>
    <a:masterClrMapping/>
  </p:clrMapOvr>
  <p:transition spd="slow" advClick="0" advTm="45000">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Tree>
  </p:cSld>
  <p:clrMapOvr>
    <a:masterClrMapping/>
  </p:clrMapOvr>
  <p:transition spd="slow" advClick="0" advTm="45000">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155401" y="1446015"/>
            <a:ext cx="7542031" cy="387423"/>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8" name="Shape 38"/>
          <p:cNvSpPr txBox="1">
            <a:spLocks noGrp="1"/>
          </p:cNvSpPr>
          <p:nvPr>
            <p:ph type="body" idx="1"/>
          </p:nvPr>
        </p:nvSpPr>
        <p:spPr>
          <a:xfrm>
            <a:off x="4284921" y="1903225"/>
            <a:ext cx="4401879" cy="4497573"/>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39" name="Shape 39"/>
          <p:cNvSpPr txBox="1">
            <a:spLocks noGrp="1"/>
          </p:cNvSpPr>
          <p:nvPr>
            <p:ph type="body" idx="2"/>
          </p:nvPr>
        </p:nvSpPr>
        <p:spPr>
          <a:xfrm>
            <a:off x="1166034" y="1903216"/>
            <a:ext cx="3008313" cy="4497582"/>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transition spd="slow" advClick="0" advTm="45000">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792288" y="4800600"/>
            <a:ext cx="5486399" cy="419986"/>
          </a:xfrm>
          <a:prstGeom prst="rect">
            <a:avLst/>
          </a:prstGeom>
          <a:noFill/>
          <a:ln>
            <a:noFill/>
          </a:ln>
        </p:spPr>
        <p:txBody>
          <a:bodyPr lIns="91425" tIns="91425" rIns="91425" bIns="91425" anchor="b" anchorCtr="0"/>
          <a:lstStyle>
            <a:lvl1pPr algn="l" rtl="0">
              <a:defRPr sz="2000" b="1">
                <a:solidFill>
                  <a:srgbClr val="1195D3"/>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2" name="Shape 42"/>
          <p:cNvSpPr txBox="1">
            <a:spLocks noGrp="1"/>
          </p:cNvSpPr>
          <p:nvPr>
            <p:ph type="body" idx="1"/>
          </p:nvPr>
        </p:nvSpPr>
        <p:spPr>
          <a:xfrm>
            <a:off x="1792288" y="5305646"/>
            <a:ext cx="5486399" cy="1148315"/>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transition spd="slow" advClick="0" advTm="45000">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
        <p:cNvGrpSpPr/>
        <p:nvPr/>
      </p:nvGrpSpPr>
      <p:grpSpPr>
        <a:xfrm>
          <a:off x="0" y="0"/>
          <a:ext cx="0" cy="0"/>
          <a:chOff x="0" y="0"/>
          <a:chExt cx="0" cy="0"/>
        </a:xfrm>
      </p:grpSpPr>
      <p:sp>
        <p:nvSpPr>
          <p:cNvPr id="8" name="Shape 8"/>
          <p:cNvSpPr txBox="1">
            <a:spLocks noGrp="1"/>
          </p:cNvSpPr>
          <p:nvPr>
            <p:ph type="title"/>
          </p:nvPr>
        </p:nvSpPr>
        <p:spPr>
          <a:xfrm>
            <a:off x="1143000" y="1447800"/>
            <a:ext cx="7543800" cy="1143000"/>
          </a:xfrm>
          <a:prstGeom prst="rect">
            <a:avLst/>
          </a:prstGeom>
          <a:noFill/>
          <a:ln>
            <a:noFill/>
          </a:ln>
        </p:spPr>
        <p:txBody>
          <a:bodyPr lIns="91425" tIns="91425" rIns="91425" bIns="91425" anchor="ctr" anchorCtr="0"/>
          <a:lstStyle>
            <a:lvl1pPr marL="0" marR="0" indent="0" algn="l" rtl="0">
              <a:spcBef>
                <a:spcPts val="0"/>
              </a:spcBef>
              <a:spcAft>
                <a:spcPts val="0"/>
              </a:spcAft>
              <a:defRPr sz="3600" b="1" i="0" u="none" strike="noStrike" cap="none" baseline="0">
                <a:solidFill>
                  <a:schemeClr val="dk2"/>
                </a:solidFill>
                <a:latin typeface="Arial"/>
                <a:ea typeface="Arial"/>
                <a:cs typeface="Arial"/>
                <a:sym typeface="Arial"/>
              </a:defRPr>
            </a:lvl1pPr>
            <a:lvl2pPr marL="0" marR="0" indent="0" algn="l" rtl="0">
              <a:spcBef>
                <a:spcPts val="0"/>
              </a:spcBef>
              <a:spcAft>
                <a:spcPts val="0"/>
              </a:spcAft>
              <a:defRPr sz="3600" b="1" i="0" u="none" strike="noStrike" cap="none" baseline="0">
                <a:solidFill>
                  <a:schemeClr val="dk2"/>
                </a:solidFill>
                <a:latin typeface="Arial"/>
                <a:ea typeface="Arial"/>
                <a:cs typeface="Arial"/>
                <a:sym typeface="Arial"/>
              </a:defRPr>
            </a:lvl2pPr>
            <a:lvl3pPr marL="0" marR="0" indent="0" algn="l" rtl="0">
              <a:spcBef>
                <a:spcPts val="0"/>
              </a:spcBef>
              <a:spcAft>
                <a:spcPts val="0"/>
              </a:spcAft>
              <a:defRPr sz="3600" b="1" i="0" u="none" strike="noStrike" cap="none" baseline="0">
                <a:solidFill>
                  <a:schemeClr val="dk2"/>
                </a:solidFill>
                <a:latin typeface="Arial"/>
                <a:ea typeface="Arial"/>
                <a:cs typeface="Arial"/>
                <a:sym typeface="Arial"/>
              </a:defRPr>
            </a:lvl3pPr>
            <a:lvl4pPr marL="0" marR="0" indent="0" algn="l" rtl="0">
              <a:spcBef>
                <a:spcPts val="0"/>
              </a:spcBef>
              <a:spcAft>
                <a:spcPts val="0"/>
              </a:spcAft>
              <a:defRPr sz="3600" b="1" i="0" u="none" strike="noStrike" cap="none" baseline="0">
                <a:solidFill>
                  <a:schemeClr val="dk2"/>
                </a:solidFill>
                <a:latin typeface="Arial"/>
                <a:ea typeface="Arial"/>
                <a:cs typeface="Arial"/>
                <a:sym typeface="Arial"/>
              </a:defRPr>
            </a:lvl4pPr>
            <a:lvl5pPr marL="0" marR="0" indent="0" algn="l" rtl="0">
              <a:spcBef>
                <a:spcPts val="0"/>
              </a:spcBef>
              <a:spcAft>
                <a:spcPts val="0"/>
              </a:spcAft>
              <a:defRPr sz="3600" b="1" i="0" u="none" strike="noStrike" cap="none" baseline="0">
                <a:solidFill>
                  <a:schemeClr val="dk2"/>
                </a:solidFill>
                <a:latin typeface="Arial"/>
                <a:ea typeface="Arial"/>
                <a:cs typeface="Arial"/>
                <a:sym typeface="Arial"/>
              </a:defRPr>
            </a:lvl5pPr>
            <a:lvl6pPr marL="457200" marR="0" indent="0" algn="l" rtl="0">
              <a:spcBef>
                <a:spcPts val="0"/>
              </a:spcBef>
              <a:spcAft>
                <a:spcPts val="0"/>
              </a:spcAft>
              <a:defRPr sz="3600" b="1" i="0" u="none" strike="noStrike" cap="none" baseline="0">
                <a:solidFill>
                  <a:schemeClr val="dk2"/>
                </a:solidFill>
                <a:latin typeface="Arial"/>
                <a:ea typeface="Arial"/>
                <a:cs typeface="Arial"/>
                <a:sym typeface="Arial"/>
              </a:defRPr>
            </a:lvl6pPr>
            <a:lvl7pPr marL="914400" marR="0" indent="0" algn="l" rtl="0">
              <a:spcBef>
                <a:spcPts val="0"/>
              </a:spcBef>
              <a:spcAft>
                <a:spcPts val="0"/>
              </a:spcAft>
              <a:defRPr sz="3600" b="1" i="0" u="none" strike="noStrike" cap="none" baseline="0">
                <a:solidFill>
                  <a:schemeClr val="dk2"/>
                </a:solidFill>
                <a:latin typeface="Arial"/>
                <a:ea typeface="Arial"/>
                <a:cs typeface="Arial"/>
                <a:sym typeface="Arial"/>
              </a:defRPr>
            </a:lvl7pPr>
            <a:lvl8pPr marL="1371600" marR="0" indent="0" algn="l" rtl="0">
              <a:spcBef>
                <a:spcPts val="0"/>
              </a:spcBef>
              <a:spcAft>
                <a:spcPts val="0"/>
              </a:spcAft>
              <a:defRPr sz="3600" b="1" i="0" u="none" strike="noStrike" cap="none" baseline="0">
                <a:solidFill>
                  <a:schemeClr val="dk2"/>
                </a:solidFill>
                <a:latin typeface="Arial"/>
                <a:ea typeface="Arial"/>
                <a:cs typeface="Arial"/>
                <a:sym typeface="Arial"/>
              </a:defRPr>
            </a:lvl8pPr>
            <a:lvl9pPr marL="1828800" marR="0" indent="0" algn="l" rtl="0">
              <a:spcBef>
                <a:spcPts val="0"/>
              </a:spcBef>
              <a:spcAft>
                <a:spcPts val="0"/>
              </a:spcAft>
              <a:defRPr sz="3600" b="1" i="0" u="none" strike="noStrike" cap="none" baseline="0">
                <a:solidFill>
                  <a:schemeClr val="dk2"/>
                </a:solidFill>
                <a:latin typeface="Arial"/>
                <a:ea typeface="Arial"/>
                <a:cs typeface="Arial"/>
                <a:sym typeface="Arial"/>
              </a:defRPr>
            </a:lvl9pPr>
          </a:lstStyle>
          <a:p>
            <a:endParaRPr/>
          </a:p>
        </p:txBody>
      </p:sp>
      <p:sp>
        <p:nvSpPr>
          <p:cNvPr id="9" name="Shape 9"/>
          <p:cNvSpPr txBox="1">
            <a:spLocks noGrp="1"/>
          </p:cNvSpPr>
          <p:nvPr>
            <p:ph type="body" idx="1"/>
          </p:nvPr>
        </p:nvSpPr>
        <p:spPr>
          <a:xfrm>
            <a:off x="1143000" y="3048000"/>
            <a:ext cx="7543800" cy="3048000"/>
          </a:xfrm>
          <a:prstGeom prst="rect">
            <a:avLst/>
          </a:prstGeom>
          <a:noFill/>
          <a:ln>
            <a:noFill/>
          </a:ln>
        </p:spPr>
        <p:txBody>
          <a:bodyPr lIns="91425" tIns="91425" rIns="91425" bIns="91425" anchor="t" anchorCtr="0"/>
          <a:lstStyle>
            <a:lvl1pPr marL="342900" marR="0" indent="-139700" algn="l" rtl="0">
              <a:spcBef>
                <a:spcPts val="640"/>
              </a:spcBef>
              <a:spcAft>
                <a:spcPts val="0"/>
              </a:spcAft>
              <a:buClr>
                <a:srgbClr val="1195D3"/>
              </a:buClr>
              <a:buFont typeface="Wingdings"/>
              <a:buChar char="§"/>
              <a:defRPr sz="3200" b="0" i="0" u="none" strike="noStrike" cap="none" baseline="0">
                <a:solidFill>
                  <a:schemeClr val="dk1"/>
                </a:solidFill>
                <a:latin typeface="Arial"/>
                <a:ea typeface="Arial"/>
                <a:cs typeface="Arial"/>
                <a:sym typeface="Arial"/>
              </a:defRPr>
            </a:lvl1pPr>
            <a:lvl2pPr marL="819150" marR="0" indent="-107950" algn="l" rtl="0">
              <a:spcBef>
                <a:spcPts val="560"/>
              </a:spcBef>
              <a:spcAft>
                <a:spcPts val="0"/>
              </a:spcAft>
              <a:buClr>
                <a:srgbClr val="1195D3"/>
              </a:buClr>
              <a:buFont typeface="Wingdings"/>
              <a:buChar char="§"/>
              <a:defRPr sz="2800" b="0" i="0" u="none" strike="noStrike" cap="none" baseline="0">
                <a:solidFill>
                  <a:schemeClr val="dk1"/>
                </a:solidFill>
                <a:latin typeface="Arial"/>
                <a:ea typeface="Arial"/>
                <a:cs typeface="Arial"/>
                <a:sym typeface="Arial"/>
              </a:defRPr>
            </a:lvl2pPr>
            <a:lvl3pPr marL="1238250" marR="0" indent="-82550" algn="l" rtl="0">
              <a:spcBef>
                <a:spcPts val="480"/>
              </a:spcBef>
              <a:spcAft>
                <a:spcPts val="0"/>
              </a:spcAft>
              <a:buClr>
                <a:srgbClr val="1195D3"/>
              </a:buClr>
              <a:buFont typeface="Wingdings"/>
              <a:buChar char="§"/>
              <a:defRPr sz="2400" b="0" i="0" u="none" strike="noStrike" cap="none" baseline="0">
                <a:solidFill>
                  <a:schemeClr val="dk1"/>
                </a:solidFill>
                <a:latin typeface="Arial"/>
                <a:ea typeface="Arial"/>
                <a:cs typeface="Arial"/>
                <a:sym typeface="Arial"/>
              </a:defRPr>
            </a:lvl3pPr>
            <a:lvl4pPr marL="1657350" marR="0" indent="-107950" algn="l" rtl="0">
              <a:spcBef>
                <a:spcPts val="400"/>
              </a:spcBef>
              <a:spcAft>
                <a:spcPts val="0"/>
              </a:spcAft>
              <a:buClr>
                <a:srgbClr val="1195D3"/>
              </a:buClr>
              <a:buFont typeface="Wingdings"/>
              <a:buChar char="§"/>
              <a:defRPr sz="2000" b="0" i="0" u="none" strike="noStrike" cap="none" baseline="0">
                <a:solidFill>
                  <a:schemeClr val="dk1"/>
                </a:solidFill>
                <a:latin typeface="Arial"/>
                <a:ea typeface="Arial"/>
                <a:cs typeface="Arial"/>
                <a:sym typeface="Arial"/>
              </a:defRPr>
            </a:lvl4pPr>
            <a:lvl5pPr marL="2076450" marR="0" indent="-107950" algn="l" rtl="0">
              <a:spcBef>
                <a:spcPts val="400"/>
              </a:spcBef>
              <a:spcAft>
                <a:spcPts val="0"/>
              </a:spcAft>
              <a:buClr>
                <a:srgbClr val="1195D3"/>
              </a:buClr>
              <a:buFont typeface="Wingdings"/>
              <a:buChar char="§"/>
              <a:defRPr sz="2000" b="0" i="0" u="none" strike="noStrike" cap="none" baseline="0">
                <a:solidFill>
                  <a:schemeClr val="dk1"/>
                </a:solidFill>
                <a:latin typeface="Arial"/>
                <a:ea typeface="Arial"/>
                <a:cs typeface="Arial"/>
                <a:sym typeface="Arial"/>
              </a:defRPr>
            </a:lvl5pPr>
            <a:lvl6pPr marL="2533650" marR="0" indent="-107950" algn="l" rtl="0">
              <a:spcBef>
                <a:spcPts val="400"/>
              </a:spcBef>
              <a:spcAft>
                <a:spcPts val="0"/>
              </a:spcAft>
              <a:buClr>
                <a:srgbClr val="1195D3"/>
              </a:buClr>
              <a:buFont typeface="Wingdings"/>
              <a:buChar char="§"/>
              <a:defRPr sz="2000" b="0" i="0" u="none" strike="noStrike" cap="none" baseline="0">
                <a:solidFill>
                  <a:schemeClr val="dk1"/>
                </a:solidFill>
                <a:latin typeface="Arial"/>
                <a:ea typeface="Arial"/>
                <a:cs typeface="Arial"/>
                <a:sym typeface="Arial"/>
              </a:defRPr>
            </a:lvl6pPr>
            <a:lvl7pPr marL="2990850" marR="0" indent="-107950" algn="l" rtl="0">
              <a:spcBef>
                <a:spcPts val="400"/>
              </a:spcBef>
              <a:spcAft>
                <a:spcPts val="0"/>
              </a:spcAft>
              <a:buClr>
                <a:srgbClr val="1195D3"/>
              </a:buClr>
              <a:buFont typeface="Wingdings"/>
              <a:buChar char="§"/>
              <a:defRPr sz="2000" b="0" i="0" u="none" strike="noStrike" cap="none" baseline="0">
                <a:solidFill>
                  <a:schemeClr val="dk1"/>
                </a:solidFill>
                <a:latin typeface="Arial"/>
                <a:ea typeface="Arial"/>
                <a:cs typeface="Arial"/>
                <a:sym typeface="Arial"/>
              </a:defRPr>
            </a:lvl7pPr>
            <a:lvl8pPr marL="3448050" marR="0" indent="-107950" algn="l" rtl="0">
              <a:spcBef>
                <a:spcPts val="400"/>
              </a:spcBef>
              <a:spcAft>
                <a:spcPts val="0"/>
              </a:spcAft>
              <a:buClr>
                <a:srgbClr val="1195D3"/>
              </a:buClr>
              <a:buFont typeface="Wingdings"/>
              <a:buChar char="§"/>
              <a:defRPr sz="2000" b="0" i="0" u="none" strike="noStrike" cap="none" baseline="0">
                <a:solidFill>
                  <a:schemeClr val="dk1"/>
                </a:solidFill>
                <a:latin typeface="Arial"/>
                <a:ea typeface="Arial"/>
                <a:cs typeface="Arial"/>
                <a:sym typeface="Arial"/>
              </a:defRPr>
            </a:lvl8pPr>
            <a:lvl9pPr marL="3905250" marR="0" indent="-107950" algn="l" rtl="0">
              <a:spcBef>
                <a:spcPts val="400"/>
              </a:spcBef>
              <a:spcAft>
                <a:spcPts val="0"/>
              </a:spcAft>
              <a:buClr>
                <a:srgbClr val="1195D3"/>
              </a:buClr>
              <a:buFont typeface="Wingdings"/>
              <a:buChar char="§"/>
              <a:defRPr sz="2000" b="0" i="0" u="none" strike="noStrike" cap="none" baseline="0">
                <a:solidFill>
                  <a:schemeClr val="dk1"/>
                </a:solidFill>
                <a:latin typeface="Arial"/>
                <a:ea typeface="Arial"/>
                <a:cs typeface="Arial"/>
                <a:sym typeface="Arial"/>
              </a:defRPr>
            </a:lvl9pPr>
          </a:lstStyle>
          <a:p>
            <a:endParaRPr/>
          </a:p>
        </p:txBody>
      </p:sp>
      <p:sp>
        <p:nvSpPr>
          <p:cNvPr id="10" name="Shape 10"/>
          <p:cNvSpPr/>
          <p:nvPr/>
        </p:nvSpPr>
        <p:spPr>
          <a:xfrm>
            <a:off x="381000" y="381000"/>
            <a:ext cx="838199" cy="838199"/>
          </a:xfrm>
          <a:prstGeom prst="rect">
            <a:avLst/>
          </a:prstGeom>
          <a:blipFill>
            <a:blip r:embed="rId11"/>
            <a:stretch>
              <a:fillRect/>
            </a:stretch>
          </a:blipFill>
        </p:spPr>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spd="slow" advClick="0" advTm="45000">
    <p:cut/>
  </p:transition>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sz="4400" b="0" i="0" u="none" strike="noStrike" cap="none" baseline="0">
                <a:solidFill>
                  <a:schemeClr val="dk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5" name="Shape 45"/>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222250" algn="l" rtl="0">
              <a:spcBef>
                <a:spcPts val="640"/>
              </a:spcBef>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77800" algn="l" rtl="0">
              <a:spcBef>
                <a:spcPts val="560"/>
              </a:spcBef>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136525" algn="l" rtl="0">
              <a:spcBef>
                <a:spcPts val="480"/>
              </a:spcBef>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98989"/>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defRPr sz="1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98989"/>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spd="slow" advClick="0" advTm="45000">
    <p:cut/>
  </p:transition>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p:nvPr/>
        </p:nvSpPr>
        <p:spPr>
          <a:xfrm>
            <a:off x="304575" y="1501825"/>
            <a:ext cx="8538300" cy="2331300"/>
          </a:xfrm>
          <a:prstGeom prst="rect">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spAutoFit/>
          </a:bodyPr>
          <a:lstStyle/>
          <a:p>
            <a:endParaRPr/>
          </a:p>
        </p:txBody>
      </p:sp>
      <p:sp>
        <p:nvSpPr>
          <p:cNvPr id="87" name="Shape 87"/>
          <p:cNvSpPr txBox="1">
            <a:spLocks noGrp="1"/>
          </p:cNvSpPr>
          <p:nvPr>
            <p:ph type="ctrTitle"/>
          </p:nvPr>
        </p:nvSpPr>
        <p:spPr>
          <a:xfrm>
            <a:off x="1219200" y="1371600"/>
            <a:ext cx="3833999" cy="2323800"/>
          </a:xfrm>
          <a:prstGeom prst="rect">
            <a:avLst/>
          </a:prstGeom>
          <a:solidFill>
            <a:srgbClr val="FFFFFF"/>
          </a:solid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x-none" sz="3000" b="0">
                <a:solidFill>
                  <a:srgbClr val="000000"/>
                </a:solidFill>
                <a:latin typeface="Impact"/>
                <a:ea typeface="Impact"/>
                <a:cs typeface="Impact"/>
                <a:sym typeface="Impact"/>
              </a:rPr>
              <a:t>The Pen is Mightier with the Words</a:t>
            </a:r>
          </a:p>
        </p:txBody>
      </p:sp>
      <p:sp>
        <p:nvSpPr>
          <p:cNvPr id="88" name="Shape 88"/>
          <p:cNvSpPr txBox="1">
            <a:spLocks noGrp="1"/>
          </p:cNvSpPr>
          <p:nvPr>
            <p:ph type="subTitle" idx="1"/>
          </p:nvPr>
        </p:nvSpPr>
        <p:spPr>
          <a:xfrm>
            <a:off x="5451475" y="4257675"/>
            <a:ext cx="5673599" cy="2677616"/>
          </a:xfrm>
          <a:prstGeom prst="rect">
            <a:avLst/>
          </a:prstGeom>
          <a:noFill/>
          <a:ln>
            <a:noFill/>
          </a:ln>
        </p:spPr>
        <p:txBody>
          <a:bodyPr lIns="91425" tIns="45700" rIns="91425" bIns="45700" anchor="t" anchorCtr="0">
            <a:spAutoFit/>
          </a:bodyPr>
          <a:lstStyle/>
          <a:p>
            <a:pPr marL="0" marR="0" lvl="0" indent="0" algn="l" rtl="0">
              <a:spcBef>
                <a:spcPts val="320"/>
              </a:spcBef>
              <a:spcAft>
                <a:spcPts val="0"/>
              </a:spcAft>
              <a:buClr>
                <a:srgbClr val="1195D3"/>
              </a:buClr>
              <a:buSzPct val="25000"/>
              <a:buFont typeface="Arial"/>
              <a:buNone/>
            </a:pPr>
            <a:r>
              <a:rPr lang="x-none">
                <a:latin typeface="Calibri"/>
                <a:ea typeface="Calibri"/>
                <a:cs typeface="Calibri"/>
                <a:sym typeface="Calibri"/>
              </a:rPr>
              <a:t>Hendrik van der Sluis</a:t>
            </a:r>
            <a:r>
              <a:rPr lang="x-none" sz="1600" b="1" i="0" u="none" strike="noStrike" cap="none" baseline="0">
                <a:solidFill>
                  <a:schemeClr val="lt1"/>
                </a:solidFill>
                <a:latin typeface="Calibri"/>
                <a:ea typeface="Calibri"/>
                <a:cs typeface="Calibri"/>
                <a:sym typeface="Calibri"/>
              </a:rPr>
              <a:t>  </a:t>
            </a:r>
          </a:p>
          <a:p>
            <a:pPr marL="0" marR="0" lvl="0" indent="0" algn="l" rtl="0">
              <a:spcBef>
                <a:spcPts val="320"/>
              </a:spcBef>
              <a:spcAft>
                <a:spcPts val="0"/>
              </a:spcAft>
              <a:buClr>
                <a:srgbClr val="1195D3"/>
              </a:buClr>
              <a:buSzPct val="25000"/>
              <a:buFont typeface="Arial"/>
              <a:buNone/>
            </a:pPr>
            <a:r>
              <a:rPr lang="x-none">
                <a:latin typeface="Calibri"/>
                <a:ea typeface="Calibri"/>
                <a:cs typeface="Calibri"/>
                <a:sym typeface="Calibri"/>
              </a:rPr>
              <a:t>Colin Loughlin</a:t>
            </a:r>
          </a:p>
          <a:p>
            <a:pPr marL="0" marR="0" lvl="0" indent="0" algn="l" rtl="0">
              <a:spcBef>
                <a:spcPts val="320"/>
              </a:spcBef>
              <a:spcAft>
                <a:spcPts val="0"/>
              </a:spcAft>
              <a:buClr>
                <a:srgbClr val="1195D3"/>
              </a:buClr>
              <a:buSzPct val="25000"/>
              <a:buFont typeface="Arial"/>
              <a:buNone/>
            </a:pPr>
            <a:r>
              <a:rPr lang="x-none" sz="1600" b="1" i="0" u="none" strike="noStrike" cap="none" baseline="0">
                <a:solidFill>
                  <a:schemeClr val="lt1"/>
                </a:solidFill>
                <a:latin typeface="Calibri"/>
                <a:ea typeface="Calibri"/>
                <a:cs typeface="Calibri"/>
                <a:sym typeface="Calibri"/>
              </a:rPr>
              <a:t>Academic Development Centre</a:t>
            </a:r>
          </a:p>
          <a:p>
            <a:pPr marL="0" marR="0" lvl="0" indent="0" algn="l" rtl="0">
              <a:spcBef>
                <a:spcPts val="320"/>
              </a:spcBef>
              <a:spcAft>
                <a:spcPts val="0"/>
              </a:spcAft>
              <a:buClr>
                <a:srgbClr val="1195D3"/>
              </a:buClr>
              <a:buSzPct val="25000"/>
              <a:buFont typeface="Arial"/>
              <a:buNone/>
            </a:pPr>
            <a:r>
              <a:rPr lang="x-none">
                <a:latin typeface="Calibri"/>
                <a:ea typeface="Calibri"/>
                <a:cs typeface="Calibri"/>
                <a:sym typeface="Calibri"/>
              </a:rPr>
              <a:t>Kingston University</a:t>
            </a:r>
          </a:p>
          <a:p>
            <a:endParaRPr dirty="0"/>
          </a:p>
          <a:p>
            <a:pPr marL="0" marR="0" lvl="0" indent="0" algn="l" rtl="0">
              <a:spcBef>
                <a:spcPts val="240"/>
              </a:spcBef>
              <a:spcAft>
                <a:spcPts val="0"/>
              </a:spcAft>
              <a:buClr>
                <a:srgbClr val="1195D3"/>
              </a:buClr>
              <a:buSzPct val="25000"/>
              <a:buFont typeface="Arial"/>
              <a:buNone/>
            </a:pPr>
            <a:r>
              <a:rPr lang="x-none" sz="1200">
                <a:latin typeface="Calibri"/>
                <a:ea typeface="Calibri"/>
                <a:cs typeface="Calibri"/>
                <a:sym typeface="Calibri"/>
              </a:rPr>
              <a:t>ALT-C 2012</a:t>
            </a:r>
            <a:r>
              <a:rPr lang="x-none" sz="1200" b="1" i="0" u="none" strike="noStrike" cap="none" baseline="0">
                <a:solidFill>
                  <a:schemeClr val="lt1"/>
                </a:solidFill>
                <a:latin typeface="Calibri"/>
                <a:ea typeface="Calibri"/>
                <a:cs typeface="Calibri"/>
                <a:sym typeface="Calibri"/>
              </a:rPr>
              <a:t> </a:t>
            </a:r>
            <a:endParaRPr lang="en-GB" sz="1200" b="1" i="0" u="none" strike="noStrike" cap="none" baseline="0" dirty="0" smtClean="0">
              <a:solidFill>
                <a:schemeClr val="lt1"/>
              </a:solidFill>
              <a:latin typeface="Calibri"/>
              <a:ea typeface="Calibri"/>
              <a:cs typeface="Calibri"/>
              <a:sym typeface="Calibri"/>
            </a:endParaRPr>
          </a:p>
          <a:p>
            <a:pPr marL="0" marR="0" lvl="0" indent="0" algn="l" rtl="0">
              <a:spcBef>
                <a:spcPts val="240"/>
              </a:spcBef>
              <a:spcAft>
                <a:spcPts val="0"/>
              </a:spcAft>
              <a:buClr>
                <a:srgbClr val="1195D3"/>
              </a:buClr>
              <a:buSzPct val="25000"/>
              <a:buFont typeface="Arial"/>
              <a:buNone/>
            </a:pPr>
            <a:endParaRPr lang="en-GB" sz="1200" b="1" i="0" u="none" strike="noStrike" cap="none" baseline="0" dirty="0" smtClean="0">
              <a:solidFill>
                <a:schemeClr val="lt1"/>
              </a:solidFill>
              <a:latin typeface="Calibri"/>
              <a:ea typeface="Calibri"/>
              <a:cs typeface="Calibri"/>
              <a:sym typeface="Calibri"/>
            </a:endParaRPr>
          </a:p>
          <a:p>
            <a:pPr lvl="0">
              <a:spcBef>
                <a:spcPts val="240"/>
              </a:spcBef>
              <a:buSzPct val="25000"/>
            </a:pPr>
            <a:r>
              <a:rPr lang="en-GB" sz="1200" dirty="0" smtClean="0"/>
              <a:t>http://goo.gl/U7rmG</a:t>
            </a:r>
            <a:endParaRPr lang="x-none" sz="1200" b="1" i="0" u="none" strike="noStrike" cap="none" baseline="0">
              <a:solidFill>
                <a:schemeClr val="lt1"/>
              </a:solidFill>
              <a:latin typeface="Calibri"/>
              <a:ea typeface="Calibri"/>
              <a:cs typeface="Calibri"/>
              <a:sym typeface="Calibri"/>
            </a:endParaRPr>
          </a:p>
          <a:p>
            <a:endParaRPr dirty="0"/>
          </a:p>
          <a:p>
            <a:endParaRPr dirty="0"/>
          </a:p>
        </p:txBody>
      </p:sp>
      <p:sp>
        <p:nvSpPr>
          <p:cNvPr id="89" name="Shape 89"/>
          <p:cNvSpPr/>
          <p:nvPr/>
        </p:nvSpPr>
        <p:spPr>
          <a:xfrm>
            <a:off x="7743825" y="6100762"/>
            <a:ext cx="952500" cy="333375"/>
          </a:xfrm>
          <a:prstGeom prst="rect">
            <a:avLst/>
          </a:prstGeom>
          <a:blipFill>
            <a:blip r:embed="rId3"/>
            <a:stretch>
              <a:fillRect/>
            </a:stretch>
          </a:blipFill>
        </p:spPr>
      </p:sp>
      <p:sp>
        <p:nvSpPr>
          <p:cNvPr id="90" name="Shape 90"/>
          <p:cNvSpPr/>
          <p:nvPr/>
        </p:nvSpPr>
        <p:spPr>
          <a:xfrm>
            <a:off x="5334000" y="0"/>
            <a:ext cx="3810000" cy="3810000"/>
          </a:xfrm>
          <a:prstGeom prst="rect">
            <a:avLst/>
          </a:prstGeom>
          <a:blipFill>
            <a:blip r:embed="rId4"/>
            <a:stretch>
              <a:fillRect/>
            </a:stretch>
          </a:blipFill>
          <a:ln>
            <a:noFill/>
          </a:ln>
        </p:spPr>
      </p:sp>
    </p:spTree>
  </p:cSld>
  <p:clrMapOvr>
    <a:masterClrMapping/>
  </p:clrMapOvr>
  <p:transition spd="slow" advClick="0" advTm="45000">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219200" y="867938"/>
            <a:ext cx="7543800" cy="461624"/>
          </a:xfrm>
          <a:prstGeom prst="rect">
            <a:avLst/>
          </a:prstGeom>
          <a:noFill/>
          <a:ln>
            <a:noFill/>
          </a:ln>
        </p:spPr>
        <p:txBody>
          <a:bodyPr lIns="91425" tIns="45700" rIns="91425" bIns="45700" anchor="ctr" anchorCtr="0">
            <a:spAutoFit/>
          </a:bodyPr>
          <a:lstStyle/>
          <a:p>
            <a:pPr lvl="0">
              <a:buSzPct val="25000"/>
            </a:pPr>
            <a:r>
              <a:rPr lang="x-none" sz="2400" smtClean="0"/>
              <a:t>Objective</a:t>
            </a:r>
            <a:endParaRPr lang="x-none" sz="2400"/>
          </a:p>
        </p:txBody>
      </p:sp>
      <p:sp>
        <p:nvSpPr>
          <p:cNvPr id="103" name="Shape 103"/>
          <p:cNvSpPr txBox="1">
            <a:spLocks noGrp="1"/>
          </p:cNvSpPr>
          <p:nvPr>
            <p:ph type="body" idx="1"/>
          </p:nvPr>
        </p:nvSpPr>
        <p:spPr>
          <a:xfrm>
            <a:off x="1907704" y="5858148"/>
            <a:ext cx="5832648" cy="646290"/>
          </a:xfrm>
          <a:prstGeom prst="rect">
            <a:avLst/>
          </a:prstGeom>
          <a:noFill/>
          <a:ln>
            <a:noFill/>
          </a:ln>
        </p:spPr>
        <p:txBody>
          <a:bodyPr wrap="square" lIns="91425" tIns="45700" rIns="91425" bIns="45700" anchor="t" anchorCtr="0">
            <a:spAutoFit/>
          </a:bodyPr>
          <a:lstStyle/>
          <a:p>
            <a:pPr marL="0" marR="0" lvl="0" indent="0" algn="ctr" rtl="0">
              <a:spcBef>
                <a:spcPts val="280"/>
              </a:spcBef>
              <a:spcAft>
                <a:spcPts val="0"/>
              </a:spcAft>
              <a:buClr>
                <a:srgbClr val="1195D3"/>
              </a:buClr>
              <a:buSzPct val="25000"/>
              <a:buFont typeface="Arial"/>
              <a:buNone/>
            </a:pPr>
            <a:r>
              <a:rPr lang="en-GB" sz="1800" b="0" dirty="0" smtClean="0">
                <a:solidFill>
                  <a:schemeClr val="tx1">
                    <a:lumMod val="50000"/>
                    <a:lumOff val="50000"/>
                  </a:schemeClr>
                </a:solidFill>
                <a:latin typeface="Minion Pro SmBd" pitchFamily="18" charset="0"/>
              </a:rPr>
              <a:t>“</a:t>
            </a:r>
            <a:r>
              <a:rPr lang="x-none" sz="1800" b="0" smtClean="0">
                <a:solidFill>
                  <a:schemeClr val="tx1">
                    <a:lumMod val="50000"/>
                    <a:lumOff val="50000"/>
                  </a:schemeClr>
                </a:solidFill>
                <a:latin typeface="Minion Pro SmBd" pitchFamily="18" charset="0"/>
              </a:rPr>
              <a:t>I </a:t>
            </a:r>
            <a:r>
              <a:rPr lang="x-none" sz="1800" b="0">
                <a:solidFill>
                  <a:schemeClr val="tx1">
                    <a:lumMod val="50000"/>
                    <a:lumOff val="50000"/>
                  </a:schemeClr>
                </a:solidFill>
                <a:latin typeface="Minion Pro SmBd" pitchFamily="18" charset="0"/>
              </a:rPr>
              <a:t>take really copious notes when I do my lectures and stuff, but no matter what, I always miss out on </a:t>
            </a:r>
            <a:r>
              <a:rPr lang="x-none" sz="1800" b="0" smtClean="0">
                <a:solidFill>
                  <a:schemeClr val="tx1">
                    <a:lumMod val="50000"/>
                    <a:lumOff val="50000"/>
                  </a:schemeClr>
                </a:solidFill>
                <a:latin typeface="Minion Pro SmBd" pitchFamily="18" charset="0"/>
              </a:rPr>
              <a:t>something</a:t>
            </a:r>
            <a:r>
              <a:rPr lang="en-GB" sz="1800" b="0" dirty="0" smtClean="0">
                <a:solidFill>
                  <a:schemeClr val="tx1">
                    <a:lumMod val="50000"/>
                    <a:lumOff val="50000"/>
                  </a:schemeClr>
                </a:solidFill>
                <a:latin typeface="Minion Pro SmBd" pitchFamily="18" charset="0"/>
              </a:rPr>
              <a:t>”</a:t>
            </a:r>
            <a:endParaRPr sz="1800" dirty="0">
              <a:solidFill>
                <a:schemeClr val="tx1">
                  <a:lumMod val="50000"/>
                  <a:lumOff val="50000"/>
                </a:schemeClr>
              </a:solidFill>
              <a:latin typeface="Minion Pro SmBd" pitchFamily="18" charset="0"/>
            </a:endParaRPr>
          </a:p>
        </p:txBody>
      </p:sp>
      <p:sp>
        <p:nvSpPr>
          <p:cNvPr id="4" name="TextBox 3"/>
          <p:cNvSpPr txBox="1"/>
          <p:nvPr/>
        </p:nvSpPr>
        <p:spPr>
          <a:xfrm>
            <a:off x="3347864" y="764704"/>
            <a:ext cx="5544616" cy="523220"/>
          </a:xfrm>
          <a:prstGeom prst="rect">
            <a:avLst/>
          </a:prstGeom>
          <a:noFill/>
        </p:spPr>
        <p:txBody>
          <a:bodyPr wrap="square" rtlCol="0">
            <a:spAutoFit/>
          </a:bodyPr>
          <a:lstStyle/>
          <a:p>
            <a:pPr lvl="0" algn="r"/>
            <a:r>
              <a:rPr lang="x-none" smtClean="0">
                <a:latin typeface="Calibri" pitchFamily="34" charset="0"/>
                <a:cs typeface="Calibri" pitchFamily="34" charset="0"/>
              </a:rPr>
              <a:t>Evaluating students &amp; staff experience with a digital pen. Its impact and value for note taking practices, ease of use</a:t>
            </a:r>
            <a:r>
              <a:rPr lang="x-none" smtClean="0">
                <a:latin typeface="Calibri" pitchFamily="34" charset="0"/>
                <a:cs typeface="Calibri" pitchFamily="34" charset="0"/>
              </a:rPr>
              <a:t>, </a:t>
            </a:r>
            <a:r>
              <a:rPr lang="x-none" smtClean="0">
                <a:latin typeface="Calibri" pitchFamily="34" charset="0"/>
                <a:cs typeface="Calibri" pitchFamily="34" charset="0"/>
              </a:rPr>
              <a:t>usefulness</a:t>
            </a:r>
            <a:r>
              <a:rPr lang="en-GB" dirty="0" smtClean="0">
                <a:latin typeface="Calibri" pitchFamily="34" charset="0"/>
                <a:cs typeface="Calibri" pitchFamily="34" charset="0"/>
              </a:rPr>
              <a:t>.</a:t>
            </a:r>
            <a:endParaRPr lang="en-GB" dirty="0">
              <a:latin typeface="Calibri" pitchFamily="34" charset="0"/>
              <a:cs typeface="Calibri" pitchFamily="34" charset="0"/>
            </a:endParaRPr>
          </a:p>
        </p:txBody>
      </p:sp>
      <p:pic>
        <p:nvPicPr>
          <p:cNvPr id="5" name="Picture 4" descr="5307-11.jpg"/>
          <p:cNvPicPr>
            <a:picLocks noChangeAspect="1"/>
          </p:cNvPicPr>
          <p:nvPr/>
        </p:nvPicPr>
        <p:blipFill>
          <a:blip r:embed="rId3">
            <a:duotone>
              <a:prstClr val="black"/>
              <a:srgbClr val="D9C3A5">
                <a:tint val="50000"/>
                <a:satMod val="180000"/>
              </a:srgbClr>
            </a:duotone>
          </a:blip>
          <a:stretch>
            <a:fillRect/>
          </a:stretch>
        </p:blipFill>
        <p:spPr>
          <a:xfrm>
            <a:off x="1692000" y="1556791"/>
            <a:ext cx="5760000" cy="3828504"/>
          </a:xfrm>
          <a:prstGeom prst="rect">
            <a:avLst/>
          </a:prstGeom>
        </p:spPr>
      </p:pic>
    </p:spTree>
  </p:cSld>
  <p:clrMapOvr>
    <a:masterClrMapping/>
  </p:clrMapOvr>
  <p:transition spd="slow" advClick="0" advTm="45000">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219200" y="867938"/>
            <a:ext cx="7543800" cy="461624"/>
          </a:xfrm>
          <a:prstGeom prst="rect">
            <a:avLst/>
          </a:prstGeom>
          <a:noFill/>
          <a:ln>
            <a:noFill/>
          </a:ln>
        </p:spPr>
        <p:txBody>
          <a:bodyPr lIns="91425" tIns="45700" rIns="91425" bIns="45700" anchor="ctr" anchorCtr="0">
            <a:spAutoFit/>
          </a:bodyPr>
          <a:lstStyle/>
          <a:p>
            <a:pPr lvl="0">
              <a:spcBef>
                <a:spcPts val="280"/>
              </a:spcBef>
            </a:pPr>
            <a:r>
              <a:rPr lang="x-none" sz="2400" smtClean="0"/>
              <a:t>Research approach</a:t>
            </a:r>
            <a:r>
              <a:rPr lang="x-none" sz="2400" smtClean="0">
                <a:solidFill>
                  <a:srgbClr val="1195D3"/>
                </a:solidFill>
              </a:rPr>
              <a:t> </a:t>
            </a:r>
            <a:endParaRPr lang="x-none" sz="2400">
              <a:solidFill>
                <a:srgbClr val="1195D3"/>
              </a:solidFill>
            </a:endParaRPr>
          </a:p>
        </p:txBody>
      </p:sp>
      <p:sp>
        <p:nvSpPr>
          <p:cNvPr id="103" name="Shape 103"/>
          <p:cNvSpPr txBox="1">
            <a:spLocks noGrp="1"/>
          </p:cNvSpPr>
          <p:nvPr>
            <p:ph type="body" idx="1"/>
          </p:nvPr>
        </p:nvSpPr>
        <p:spPr>
          <a:xfrm>
            <a:off x="1187624" y="5858148"/>
            <a:ext cx="6624736" cy="646290"/>
          </a:xfrm>
          <a:prstGeom prst="rect">
            <a:avLst/>
          </a:prstGeom>
          <a:noFill/>
          <a:ln>
            <a:noFill/>
          </a:ln>
        </p:spPr>
        <p:txBody>
          <a:bodyPr wrap="square" lIns="91425" tIns="45700" rIns="91425" bIns="45700" anchor="t" anchorCtr="0">
            <a:spAutoFit/>
          </a:bodyPr>
          <a:lstStyle/>
          <a:p>
            <a:pPr marL="0" lvl="0" indent="0" algn="ctr">
              <a:spcBef>
                <a:spcPts val="280"/>
              </a:spcBef>
              <a:buSzPct val="25000"/>
            </a:pPr>
            <a:r>
              <a:rPr lang="en-GB" sz="1800" b="0" dirty="0" smtClean="0">
                <a:solidFill>
                  <a:schemeClr val="tx1">
                    <a:lumMod val="50000"/>
                    <a:lumOff val="50000"/>
                  </a:schemeClr>
                </a:solidFill>
                <a:latin typeface="Minion Pro SmBd" pitchFamily="18" charset="0"/>
              </a:rPr>
              <a:t>“</a:t>
            </a:r>
            <a:r>
              <a:rPr lang="en-GB" sz="1800" b="0" dirty="0" smtClean="0">
                <a:solidFill>
                  <a:schemeClr val="tx1">
                    <a:lumMod val="50000"/>
                    <a:lumOff val="50000"/>
                  </a:schemeClr>
                </a:solidFill>
                <a:latin typeface="Minion Pro SmBd" pitchFamily="18" charset="0"/>
              </a:rPr>
              <a:t>I tried it to see if it worked and it did work, it was pretty effective, pretty accurate with my handwriting which surprised </a:t>
            </a:r>
            <a:r>
              <a:rPr lang="en-GB" sz="1800" b="0" dirty="0" smtClean="0">
                <a:solidFill>
                  <a:schemeClr val="tx1">
                    <a:lumMod val="50000"/>
                    <a:lumOff val="50000"/>
                  </a:schemeClr>
                </a:solidFill>
                <a:latin typeface="Minion Pro SmBd" pitchFamily="18" charset="0"/>
              </a:rPr>
              <a:t>me</a:t>
            </a:r>
            <a:r>
              <a:rPr lang="en-GB" sz="1800" b="0" dirty="0" smtClean="0">
                <a:solidFill>
                  <a:schemeClr val="tx1">
                    <a:lumMod val="50000"/>
                    <a:lumOff val="50000"/>
                  </a:schemeClr>
                </a:solidFill>
                <a:latin typeface="Minion Pro SmBd" pitchFamily="18" charset="0"/>
              </a:rPr>
              <a:t>”</a:t>
            </a:r>
            <a:endParaRPr sz="1800" dirty="0">
              <a:solidFill>
                <a:schemeClr val="tx1">
                  <a:lumMod val="50000"/>
                  <a:lumOff val="50000"/>
                </a:schemeClr>
              </a:solidFill>
              <a:latin typeface="Minion Pro SmBd" pitchFamily="18" charset="0"/>
            </a:endParaRPr>
          </a:p>
        </p:txBody>
      </p:sp>
      <p:sp>
        <p:nvSpPr>
          <p:cNvPr id="4" name="TextBox 3"/>
          <p:cNvSpPr txBox="1"/>
          <p:nvPr/>
        </p:nvSpPr>
        <p:spPr>
          <a:xfrm>
            <a:off x="3347864" y="260648"/>
            <a:ext cx="5544616" cy="974113"/>
          </a:xfrm>
          <a:prstGeom prst="rect">
            <a:avLst/>
          </a:prstGeom>
          <a:noFill/>
        </p:spPr>
        <p:txBody>
          <a:bodyPr wrap="square" rtlCol="0">
            <a:spAutoFit/>
          </a:bodyPr>
          <a:lstStyle/>
          <a:p>
            <a:pPr lvl="0" algn="r">
              <a:lnSpc>
                <a:spcPct val="115000"/>
              </a:lnSpc>
            </a:pPr>
            <a:r>
              <a:rPr lang="en-GB" sz="1200" dirty="0" smtClean="0">
                <a:solidFill>
                  <a:schemeClr val="dk1"/>
                </a:solidFill>
              </a:rPr>
              <a:t>Exploratory study with qualitative research methods (</a:t>
            </a:r>
            <a:r>
              <a:rPr lang="en-GB" sz="1200" dirty="0" err="1" smtClean="0">
                <a:solidFill>
                  <a:schemeClr val="dk1"/>
                </a:solidFill>
              </a:rPr>
              <a:t>Durrheim</a:t>
            </a:r>
            <a:r>
              <a:rPr lang="en-GB" sz="1200" dirty="0" smtClean="0">
                <a:solidFill>
                  <a:schemeClr val="dk1"/>
                </a:solidFill>
              </a:rPr>
              <a:t>, 1999)</a:t>
            </a:r>
          </a:p>
          <a:p>
            <a:pPr lvl="0" algn="r">
              <a:spcBef>
                <a:spcPts val="280"/>
              </a:spcBef>
              <a:buClr>
                <a:srgbClr val="1195D3"/>
              </a:buClr>
              <a:buSzPct val="25000"/>
            </a:pPr>
            <a:endParaRPr lang="en-GB" sz="1200" b="1" dirty="0" smtClean="0"/>
          </a:p>
          <a:p>
            <a:pPr lvl="0" algn="r">
              <a:spcBef>
                <a:spcPts val="280"/>
              </a:spcBef>
              <a:buClr>
                <a:srgbClr val="1195D3"/>
              </a:buClr>
              <a:buSzPct val="25000"/>
            </a:pPr>
            <a:r>
              <a:rPr lang="en-GB" sz="1200" b="1" dirty="0" smtClean="0"/>
              <a:t>Theoretical </a:t>
            </a:r>
            <a:r>
              <a:rPr lang="en-GB" sz="1200" b="1" dirty="0" smtClean="0"/>
              <a:t>framework  </a:t>
            </a:r>
          </a:p>
          <a:p>
            <a:pPr lvl="0" algn="r">
              <a:spcBef>
                <a:spcPts val="280"/>
              </a:spcBef>
              <a:buClr>
                <a:srgbClr val="1195D3"/>
              </a:buClr>
              <a:buSzPct val="25000"/>
            </a:pPr>
            <a:r>
              <a:rPr lang="en-GB" sz="1200" dirty="0" smtClean="0">
                <a:solidFill>
                  <a:schemeClr val="dk1"/>
                </a:solidFill>
              </a:rPr>
              <a:t>Activity theory (</a:t>
            </a:r>
            <a:r>
              <a:rPr lang="en-GB" sz="1200" dirty="0" err="1" smtClean="0"/>
              <a:t>Engeström</a:t>
            </a:r>
            <a:r>
              <a:rPr lang="en-GB" sz="1200" dirty="0" smtClean="0"/>
              <a:t>, 1987; </a:t>
            </a:r>
            <a:r>
              <a:rPr lang="en-GB" sz="1200" dirty="0" err="1" smtClean="0"/>
              <a:t>Wali</a:t>
            </a:r>
            <a:r>
              <a:rPr lang="en-GB" sz="1200" dirty="0" smtClean="0"/>
              <a:t> et al., 2008</a:t>
            </a:r>
            <a:r>
              <a:rPr lang="en-GB" sz="1200" dirty="0" smtClean="0">
                <a:solidFill>
                  <a:schemeClr val="dk1"/>
                </a:solidFill>
              </a:rPr>
              <a:t>)</a:t>
            </a:r>
            <a:endParaRPr lang="en-GB" sz="1200" dirty="0">
              <a:solidFill>
                <a:schemeClr val="dk1"/>
              </a:solidFill>
            </a:endParaRPr>
          </a:p>
        </p:txBody>
      </p:sp>
      <p:pic>
        <p:nvPicPr>
          <p:cNvPr id="5" name="Picture 4" descr="5307-11.jpg"/>
          <p:cNvPicPr>
            <a:picLocks noChangeAspect="1"/>
          </p:cNvPicPr>
          <p:nvPr/>
        </p:nvPicPr>
        <p:blipFill>
          <a:blip r:embed="rId3">
            <a:duotone>
              <a:prstClr val="black"/>
              <a:srgbClr val="D9C3A5">
                <a:tint val="50000"/>
                <a:satMod val="180000"/>
              </a:srgbClr>
            </a:duotone>
          </a:blip>
          <a:stretch>
            <a:fillRect/>
          </a:stretch>
        </p:blipFill>
        <p:spPr>
          <a:xfrm>
            <a:off x="3293280" y="1556791"/>
            <a:ext cx="2557440" cy="3828504"/>
          </a:xfrm>
          <a:prstGeom prst="rect">
            <a:avLst/>
          </a:prstGeom>
        </p:spPr>
      </p:pic>
    </p:spTree>
  </p:cSld>
  <p:clrMapOvr>
    <a:masterClrMapping/>
  </p:clrMapOvr>
  <p:transition spd="slow" advClick="0" advTm="45000">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219200" y="867938"/>
            <a:ext cx="7543800" cy="461624"/>
          </a:xfrm>
          <a:prstGeom prst="rect">
            <a:avLst/>
          </a:prstGeom>
          <a:noFill/>
          <a:ln>
            <a:noFill/>
          </a:ln>
        </p:spPr>
        <p:txBody>
          <a:bodyPr lIns="91425" tIns="45700" rIns="91425" bIns="45700" anchor="ctr" anchorCtr="0">
            <a:spAutoFit/>
          </a:bodyPr>
          <a:lstStyle/>
          <a:p>
            <a:pPr lvl="0">
              <a:spcBef>
                <a:spcPts val="280"/>
              </a:spcBef>
            </a:pPr>
            <a:r>
              <a:rPr lang="x-none" sz="2400" smtClean="0"/>
              <a:t>Trial</a:t>
            </a:r>
            <a:endParaRPr lang="x-none" sz="2400"/>
          </a:p>
        </p:txBody>
      </p:sp>
      <p:sp>
        <p:nvSpPr>
          <p:cNvPr id="103" name="Shape 103"/>
          <p:cNvSpPr txBox="1">
            <a:spLocks noGrp="1"/>
          </p:cNvSpPr>
          <p:nvPr>
            <p:ph type="body" idx="1"/>
          </p:nvPr>
        </p:nvSpPr>
        <p:spPr>
          <a:xfrm>
            <a:off x="1187624" y="5858148"/>
            <a:ext cx="6624736" cy="369291"/>
          </a:xfrm>
          <a:prstGeom prst="rect">
            <a:avLst/>
          </a:prstGeom>
          <a:noFill/>
          <a:ln>
            <a:noFill/>
          </a:ln>
        </p:spPr>
        <p:txBody>
          <a:bodyPr wrap="square" lIns="91425" tIns="45700" rIns="91425" bIns="45700" anchor="t" anchorCtr="0">
            <a:spAutoFit/>
          </a:bodyPr>
          <a:lstStyle/>
          <a:p>
            <a:pPr marL="0" lvl="0" indent="0" algn="ctr">
              <a:spcBef>
                <a:spcPts val="280"/>
              </a:spcBef>
              <a:buSzPct val="25000"/>
            </a:pPr>
            <a:r>
              <a:rPr lang="en-GB" sz="1800" b="0" dirty="0" smtClean="0">
                <a:solidFill>
                  <a:schemeClr val="tx1">
                    <a:lumMod val="50000"/>
                    <a:lumOff val="50000"/>
                  </a:schemeClr>
                </a:solidFill>
                <a:latin typeface="Minion Pro SmBd" pitchFamily="18" charset="0"/>
              </a:rPr>
              <a:t>“</a:t>
            </a:r>
            <a:r>
              <a:rPr lang="x-none" sz="1800" b="0" smtClean="0">
                <a:solidFill>
                  <a:schemeClr val="tx1">
                    <a:lumMod val="50000"/>
                    <a:lumOff val="50000"/>
                  </a:schemeClr>
                </a:solidFill>
                <a:latin typeface="Minion Pro SmBd" pitchFamily="18" charset="0"/>
              </a:rPr>
              <a:t>the audio says something and the pen is writing something </a:t>
            </a:r>
            <a:r>
              <a:rPr lang="en-GB" sz="1800" b="0" dirty="0" smtClean="0">
                <a:solidFill>
                  <a:schemeClr val="tx1">
                    <a:lumMod val="50000"/>
                    <a:lumOff val="50000"/>
                  </a:schemeClr>
                </a:solidFill>
                <a:latin typeface="Minion Pro SmBd" pitchFamily="18" charset="0"/>
              </a:rPr>
              <a:t>”</a:t>
            </a:r>
            <a:endParaRPr sz="1800" dirty="0">
              <a:solidFill>
                <a:schemeClr val="tx1">
                  <a:lumMod val="50000"/>
                  <a:lumOff val="50000"/>
                </a:schemeClr>
              </a:solidFill>
              <a:latin typeface="Minion Pro SmBd" pitchFamily="18" charset="0"/>
            </a:endParaRPr>
          </a:p>
        </p:txBody>
      </p:sp>
      <p:sp>
        <p:nvSpPr>
          <p:cNvPr id="4" name="TextBox 3"/>
          <p:cNvSpPr txBox="1"/>
          <p:nvPr/>
        </p:nvSpPr>
        <p:spPr>
          <a:xfrm>
            <a:off x="2699792" y="404664"/>
            <a:ext cx="6264696" cy="907941"/>
          </a:xfrm>
          <a:prstGeom prst="rect">
            <a:avLst/>
          </a:prstGeom>
          <a:noFill/>
        </p:spPr>
        <p:txBody>
          <a:bodyPr wrap="square" rtlCol="0">
            <a:spAutoFit/>
          </a:bodyPr>
          <a:lstStyle/>
          <a:p>
            <a:pPr lvl="0" algn="r">
              <a:spcBef>
                <a:spcPts val="280"/>
              </a:spcBef>
              <a:buClr>
                <a:srgbClr val="1195D3"/>
              </a:buClr>
              <a:buSzPct val="25000"/>
            </a:pPr>
            <a:r>
              <a:rPr lang="en-GB" sz="1200" dirty="0" smtClean="0">
                <a:solidFill>
                  <a:schemeClr val="dk1"/>
                </a:solidFill>
              </a:rPr>
              <a:t>Students or staff borrow e-pen for 6 weeks and used it in their own context. </a:t>
            </a:r>
          </a:p>
          <a:p>
            <a:pPr algn="r"/>
            <a:endParaRPr lang="en-GB" sz="1200" dirty="0" smtClean="0"/>
          </a:p>
          <a:p>
            <a:pPr lvl="0" algn="r">
              <a:spcBef>
                <a:spcPts val="280"/>
              </a:spcBef>
              <a:buClr>
                <a:srgbClr val="1195D3"/>
              </a:buClr>
              <a:buSzPct val="25000"/>
            </a:pPr>
            <a:r>
              <a:rPr lang="en-GB" sz="1200" b="1" dirty="0" err="1" smtClean="0"/>
              <a:t>Recruitement</a:t>
            </a:r>
            <a:endParaRPr lang="en-GB" sz="1200" b="1" dirty="0" smtClean="0"/>
          </a:p>
          <a:p>
            <a:pPr lvl="0" algn="r">
              <a:spcBef>
                <a:spcPts val="280"/>
              </a:spcBef>
              <a:buClr>
                <a:srgbClr val="1195D3"/>
              </a:buClr>
              <a:buSzPct val="25000"/>
            </a:pPr>
            <a:r>
              <a:rPr lang="en-GB" sz="1200" dirty="0" smtClean="0">
                <a:solidFill>
                  <a:schemeClr val="dk1"/>
                </a:solidFill>
              </a:rPr>
              <a:t>Volunteers sign up after reading e-mail, ADC newsletter, promotion through show and tell.</a:t>
            </a:r>
            <a:endParaRPr lang="en-GB" sz="1200" dirty="0">
              <a:solidFill>
                <a:schemeClr val="dk1"/>
              </a:solidFill>
            </a:endParaRPr>
          </a:p>
        </p:txBody>
      </p:sp>
      <p:pic>
        <p:nvPicPr>
          <p:cNvPr id="5" name="Picture 4" descr="5307-11.jpg"/>
          <p:cNvPicPr>
            <a:picLocks noChangeAspect="1"/>
          </p:cNvPicPr>
          <p:nvPr/>
        </p:nvPicPr>
        <p:blipFill>
          <a:blip r:embed="rId3"/>
          <a:stretch>
            <a:fillRect/>
          </a:stretch>
        </p:blipFill>
        <p:spPr>
          <a:xfrm>
            <a:off x="1835696" y="1523885"/>
            <a:ext cx="5256584" cy="4209371"/>
          </a:xfrm>
          <a:prstGeom prst="rect">
            <a:avLst/>
          </a:prstGeom>
        </p:spPr>
      </p:pic>
    </p:spTree>
  </p:cSld>
  <p:clrMapOvr>
    <a:masterClrMapping/>
  </p:clrMapOvr>
  <p:transition spd="slow" advClick="0" advTm="45000">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219200" y="867938"/>
            <a:ext cx="7543800" cy="461624"/>
          </a:xfrm>
          <a:prstGeom prst="rect">
            <a:avLst/>
          </a:prstGeom>
          <a:noFill/>
          <a:ln>
            <a:noFill/>
          </a:ln>
        </p:spPr>
        <p:txBody>
          <a:bodyPr lIns="91425" tIns="45700" rIns="91425" bIns="45700" anchor="ctr" anchorCtr="0">
            <a:spAutoFit/>
          </a:bodyPr>
          <a:lstStyle/>
          <a:p>
            <a:pPr lvl="0">
              <a:buSzPct val="25000"/>
            </a:pPr>
            <a:r>
              <a:rPr lang="x-none" sz="2400" smtClean="0"/>
              <a:t>Pedagogical value of note taking</a:t>
            </a:r>
            <a:endParaRPr lang="x-none" sz="2400"/>
          </a:p>
        </p:txBody>
      </p:sp>
      <p:sp>
        <p:nvSpPr>
          <p:cNvPr id="103" name="Shape 103"/>
          <p:cNvSpPr txBox="1">
            <a:spLocks noGrp="1"/>
          </p:cNvSpPr>
          <p:nvPr>
            <p:ph type="body" idx="1"/>
          </p:nvPr>
        </p:nvSpPr>
        <p:spPr>
          <a:xfrm>
            <a:off x="1691680" y="5469072"/>
            <a:ext cx="5832648" cy="1200288"/>
          </a:xfrm>
          <a:prstGeom prst="rect">
            <a:avLst/>
          </a:prstGeom>
          <a:noFill/>
          <a:ln>
            <a:noFill/>
          </a:ln>
        </p:spPr>
        <p:txBody>
          <a:bodyPr wrap="square" lIns="91425" tIns="45700" rIns="91425" bIns="45700" anchor="t" anchorCtr="0">
            <a:spAutoFit/>
          </a:bodyPr>
          <a:lstStyle/>
          <a:p>
            <a:pPr marL="0" indent="0" algn="ctr">
              <a:spcBef>
                <a:spcPts val="280"/>
              </a:spcBef>
              <a:buSzPct val="25000"/>
            </a:pPr>
            <a:r>
              <a:rPr lang="en-GB" sz="1800" b="0" dirty="0" smtClean="0">
                <a:solidFill>
                  <a:schemeClr val="tx1">
                    <a:lumMod val="50000"/>
                    <a:lumOff val="50000"/>
                  </a:schemeClr>
                </a:solidFill>
                <a:latin typeface="Minion Pro SmBd" pitchFamily="18" charset="0"/>
              </a:rPr>
              <a:t>“</a:t>
            </a:r>
            <a:r>
              <a:rPr lang="x-none" sz="1800" b="0" smtClean="0">
                <a:solidFill>
                  <a:schemeClr val="tx1">
                    <a:lumMod val="50000"/>
                    <a:lumOff val="50000"/>
                  </a:schemeClr>
                </a:solidFill>
                <a:latin typeface="Minion Pro SmBd" pitchFamily="18" charset="0"/>
              </a:rPr>
              <a:t>Well I do worry when I see the students sitting there with the only thing on the desk is a recording device and that’s it, nothing else</a:t>
            </a:r>
            <a:r>
              <a:rPr lang="en-GB" sz="1800" b="0" dirty="0" smtClean="0">
                <a:solidFill>
                  <a:schemeClr val="tx1">
                    <a:lumMod val="50000"/>
                    <a:lumOff val="50000"/>
                  </a:schemeClr>
                </a:solidFill>
                <a:latin typeface="Minion Pro SmBd" pitchFamily="18" charset="0"/>
              </a:rPr>
              <a:t> [...] </a:t>
            </a:r>
            <a:r>
              <a:rPr lang="x-none" sz="1800" b="0" smtClean="0">
                <a:solidFill>
                  <a:schemeClr val="tx1">
                    <a:lumMod val="50000"/>
                    <a:lumOff val="50000"/>
                  </a:schemeClr>
                </a:solidFill>
                <a:latin typeface="Minion Pro SmBd" pitchFamily="18" charset="0"/>
              </a:rPr>
              <a:t>there’s much more memory involved by writing things down in note form, than just recording</a:t>
            </a:r>
            <a:r>
              <a:rPr lang="x-none" sz="1800" b="0" smtClean="0">
                <a:solidFill>
                  <a:schemeClr val="tx1">
                    <a:lumMod val="50000"/>
                    <a:lumOff val="50000"/>
                  </a:schemeClr>
                </a:solidFill>
                <a:latin typeface="Minion Pro SmBd" pitchFamily="18" charset="0"/>
              </a:rPr>
              <a:t>. </a:t>
            </a:r>
            <a:r>
              <a:rPr lang="en-GB" sz="1800" b="0" dirty="0" smtClean="0">
                <a:solidFill>
                  <a:schemeClr val="tx1">
                    <a:lumMod val="50000"/>
                    <a:lumOff val="50000"/>
                  </a:schemeClr>
                </a:solidFill>
                <a:latin typeface="Minion Pro SmBd" pitchFamily="18" charset="0"/>
              </a:rPr>
              <a:t>”</a:t>
            </a:r>
            <a:endParaRPr sz="1800" dirty="0">
              <a:solidFill>
                <a:schemeClr val="tx1">
                  <a:lumMod val="50000"/>
                  <a:lumOff val="50000"/>
                </a:schemeClr>
              </a:solidFill>
              <a:latin typeface="Minion Pro SmBd" pitchFamily="18" charset="0"/>
            </a:endParaRPr>
          </a:p>
        </p:txBody>
      </p:sp>
      <p:pic>
        <p:nvPicPr>
          <p:cNvPr id="5" name="Picture 4" descr="5307-11.jpg"/>
          <p:cNvPicPr>
            <a:picLocks noChangeAspect="1"/>
          </p:cNvPicPr>
          <p:nvPr/>
        </p:nvPicPr>
        <p:blipFill>
          <a:blip r:embed="rId3">
            <a:duotone>
              <a:prstClr val="black"/>
              <a:srgbClr val="D9C3A5">
                <a:tint val="50000"/>
                <a:satMod val="180000"/>
              </a:srgbClr>
            </a:duotone>
          </a:blip>
          <a:stretch>
            <a:fillRect/>
          </a:stretch>
        </p:blipFill>
        <p:spPr>
          <a:xfrm>
            <a:off x="1697748" y="1556791"/>
            <a:ext cx="5748504" cy="3828504"/>
          </a:xfrm>
          <a:prstGeom prst="rect">
            <a:avLst/>
          </a:prstGeom>
        </p:spPr>
      </p:pic>
    </p:spTree>
  </p:cSld>
  <p:clrMapOvr>
    <a:masterClrMapping/>
  </p:clrMapOvr>
  <p:transition spd="slow" advClick="0" advTm="45000">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219200" y="867938"/>
            <a:ext cx="7543800" cy="461624"/>
          </a:xfrm>
          <a:prstGeom prst="rect">
            <a:avLst/>
          </a:prstGeom>
          <a:noFill/>
          <a:ln>
            <a:noFill/>
          </a:ln>
        </p:spPr>
        <p:txBody>
          <a:bodyPr lIns="91425" tIns="45700" rIns="91425" bIns="45700" anchor="ctr" anchorCtr="0">
            <a:spAutoFit/>
          </a:bodyPr>
          <a:lstStyle/>
          <a:p>
            <a:pPr lvl="0">
              <a:buSzPct val="25000"/>
            </a:pPr>
            <a:r>
              <a:rPr lang="x-none" sz="2400" smtClean="0"/>
              <a:t>Impact e-pen on note taking</a:t>
            </a:r>
            <a:endParaRPr lang="x-none" sz="2400"/>
          </a:p>
        </p:txBody>
      </p:sp>
      <p:sp>
        <p:nvSpPr>
          <p:cNvPr id="103" name="Shape 103"/>
          <p:cNvSpPr txBox="1">
            <a:spLocks noGrp="1"/>
          </p:cNvSpPr>
          <p:nvPr>
            <p:ph type="body" idx="1"/>
          </p:nvPr>
        </p:nvSpPr>
        <p:spPr>
          <a:xfrm>
            <a:off x="2051720" y="5858148"/>
            <a:ext cx="4968552" cy="646290"/>
          </a:xfrm>
          <a:prstGeom prst="rect">
            <a:avLst/>
          </a:prstGeom>
          <a:noFill/>
          <a:ln>
            <a:noFill/>
          </a:ln>
        </p:spPr>
        <p:txBody>
          <a:bodyPr wrap="square" lIns="91425" tIns="45700" rIns="91425" bIns="45700" anchor="t" anchorCtr="0">
            <a:spAutoFit/>
          </a:bodyPr>
          <a:lstStyle/>
          <a:p>
            <a:pPr marL="0" indent="0" algn="ctr">
              <a:spcBef>
                <a:spcPts val="280"/>
              </a:spcBef>
              <a:buSzPct val="25000"/>
            </a:pPr>
            <a:r>
              <a:rPr lang="en-GB" sz="1800" b="0" dirty="0" smtClean="0">
                <a:solidFill>
                  <a:schemeClr val="tx1">
                    <a:lumMod val="50000"/>
                    <a:lumOff val="50000"/>
                  </a:schemeClr>
                </a:solidFill>
                <a:latin typeface="Minion Pro SmBd" pitchFamily="18" charset="0"/>
              </a:rPr>
              <a:t>“</a:t>
            </a:r>
            <a:r>
              <a:rPr lang="x-none" sz="1800" b="0" smtClean="0">
                <a:solidFill>
                  <a:schemeClr val="tx1">
                    <a:lumMod val="50000"/>
                    <a:lumOff val="50000"/>
                  </a:schemeClr>
                </a:solidFill>
                <a:latin typeface="Minion Pro SmBd" pitchFamily="18" charset="0"/>
              </a:rPr>
              <a:t>It’s helped me to realise what [...] elements were missing from my physical </a:t>
            </a:r>
            <a:r>
              <a:rPr lang="x-none" sz="1800" b="0" smtClean="0">
                <a:solidFill>
                  <a:schemeClr val="tx1">
                    <a:lumMod val="50000"/>
                    <a:lumOff val="50000"/>
                  </a:schemeClr>
                </a:solidFill>
                <a:latin typeface="Minion Pro SmBd" pitchFamily="18" charset="0"/>
              </a:rPr>
              <a:t>note-taking</a:t>
            </a:r>
            <a:r>
              <a:rPr lang="x-none" sz="1800" b="0" smtClean="0">
                <a:solidFill>
                  <a:schemeClr val="tx1">
                    <a:lumMod val="50000"/>
                    <a:lumOff val="50000"/>
                  </a:schemeClr>
                </a:solidFill>
                <a:latin typeface="Minion Pro SmBd" pitchFamily="18" charset="0"/>
              </a:rPr>
              <a:t>.</a:t>
            </a:r>
            <a:r>
              <a:rPr lang="en-GB" sz="1800" b="0" dirty="0" smtClean="0">
                <a:solidFill>
                  <a:schemeClr val="tx1">
                    <a:lumMod val="50000"/>
                    <a:lumOff val="50000"/>
                  </a:schemeClr>
                </a:solidFill>
                <a:latin typeface="Minion Pro SmBd" pitchFamily="18" charset="0"/>
              </a:rPr>
              <a:t>”</a:t>
            </a:r>
            <a:endParaRPr sz="1800" dirty="0">
              <a:solidFill>
                <a:schemeClr val="tx1">
                  <a:lumMod val="50000"/>
                  <a:lumOff val="50000"/>
                </a:schemeClr>
              </a:solidFill>
              <a:latin typeface="Minion Pro SmBd" pitchFamily="18" charset="0"/>
            </a:endParaRPr>
          </a:p>
        </p:txBody>
      </p:sp>
      <p:pic>
        <p:nvPicPr>
          <p:cNvPr id="5" name="Picture 4" descr="5307-11.jpg"/>
          <p:cNvPicPr>
            <a:picLocks noChangeAspect="1"/>
          </p:cNvPicPr>
          <p:nvPr/>
        </p:nvPicPr>
        <p:blipFill>
          <a:blip r:embed="rId3">
            <a:duotone>
              <a:prstClr val="black"/>
              <a:srgbClr val="D9C3A5">
                <a:tint val="50000"/>
                <a:satMod val="180000"/>
              </a:srgbClr>
            </a:duotone>
          </a:blip>
          <a:stretch>
            <a:fillRect/>
          </a:stretch>
        </p:blipFill>
        <p:spPr>
          <a:xfrm>
            <a:off x="1697748" y="1556791"/>
            <a:ext cx="5748504" cy="3828504"/>
          </a:xfrm>
          <a:prstGeom prst="rect">
            <a:avLst/>
          </a:prstGeom>
        </p:spPr>
      </p:pic>
    </p:spTree>
  </p:cSld>
  <p:clrMapOvr>
    <a:masterClrMapping/>
  </p:clrMapOvr>
  <p:transition spd="slow" advClick="0" advTm="45000">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219200" y="867938"/>
            <a:ext cx="7543800" cy="461624"/>
          </a:xfrm>
          <a:prstGeom prst="rect">
            <a:avLst/>
          </a:prstGeom>
          <a:noFill/>
          <a:ln>
            <a:noFill/>
          </a:ln>
        </p:spPr>
        <p:txBody>
          <a:bodyPr lIns="91425" tIns="45700" rIns="91425" bIns="45700" anchor="ctr" anchorCtr="0">
            <a:spAutoFit/>
          </a:bodyPr>
          <a:lstStyle/>
          <a:p>
            <a:pPr lvl="0">
              <a:buSzPct val="25000"/>
            </a:pPr>
            <a:r>
              <a:rPr lang="en-GB" sz="2400" dirty="0" smtClean="0"/>
              <a:t>Long Term</a:t>
            </a:r>
            <a:endParaRPr lang="x-none" sz="2400"/>
          </a:p>
        </p:txBody>
      </p:sp>
      <p:sp>
        <p:nvSpPr>
          <p:cNvPr id="103" name="Shape 103"/>
          <p:cNvSpPr txBox="1">
            <a:spLocks noGrp="1"/>
          </p:cNvSpPr>
          <p:nvPr>
            <p:ph type="body" idx="1"/>
          </p:nvPr>
        </p:nvSpPr>
        <p:spPr>
          <a:xfrm>
            <a:off x="683568" y="5661248"/>
            <a:ext cx="7632848" cy="923289"/>
          </a:xfrm>
          <a:prstGeom prst="rect">
            <a:avLst/>
          </a:prstGeom>
          <a:noFill/>
          <a:ln>
            <a:noFill/>
          </a:ln>
        </p:spPr>
        <p:txBody>
          <a:bodyPr wrap="square" lIns="91425" tIns="45700" rIns="91425" bIns="45700" anchor="t" anchorCtr="0">
            <a:spAutoFit/>
          </a:bodyPr>
          <a:lstStyle/>
          <a:p>
            <a:pPr marL="0" lvl="0" indent="0" algn="ctr">
              <a:spcBef>
                <a:spcPts val="280"/>
              </a:spcBef>
              <a:buSzPct val="25000"/>
            </a:pPr>
            <a:r>
              <a:rPr lang="en-GB" sz="1800" b="0" dirty="0" smtClean="0">
                <a:solidFill>
                  <a:schemeClr val="tx1">
                    <a:lumMod val="50000"/>
                    <a:lumOff val="50000"/>
                  </a:schemeClr>
                </a:solidFill>
                <a:latin typeface="Minion Pro SmBd" pitchFamily="18" charset="0"/>
              </a:rPr>
              <a:t>“</a:t>
            </a:r>
            <a:r>
              <a:rPr lang="x-none" sz="1800" b="0" smtClean="0">
                <a:solidFill>
                  <a:schemeClr val="tx1">
                    <a:lumMod val="50000"/>
                    <a:lumOff val="50000"/>
                  </a:schemeClr>
                </a:solidFill>
                <a:latin typeface="Minion Pro SmBd" pitchFamily="18" charset="0"/>
              </a:rPr>
              <a:t>I could imagine that my note-taking would get lazy and it to a certain extent become passive, and that was a concern that I had because there’s absolutely no doubt that I remember things far better when I have written them down </a:t>
            </a:r>
            <a:r>
              <a:rPr lang="en-GB" sz="1800" b="0" dirty="0" smtClean="0">
                <a:solidFill>
                  <a:schemeClr val="tx1">
                    <a:lumMod val="50000"/>
                    <a:lumOff val="50000"/>
                  </a:schemeClr>
                </a:solidFill>
                <a:latin typeface="Minion Pro SmBd" pitchFamily="18" charset="0"/>
              </a:rPr>
              <a:t>”</a:t>
            </a:r>
            <a:endParaRPr sz="1800" dirty="0">
              <a:solidFill>
                <a:schemeClr val="tx1">
                  <a:lumMod val="50000"/>
                  <a:lumOff val="50000"/>
                </a:schemeClr>
              </a:solidFill>
              <a:latin typeface="Minion Pro SmBd" pitchFamily="18" charset="0"/>
            </a:endParaRPr>
          </a:p>
        </p:txBody>
      </p:sp>
      <p:pic>
        <p:nvPicPr>
          <p:cNvPr id="5" name="Picture 4" descr="5307-11.jpg"/>
          <p:cNvPicPr>
            <a:picLocks noChangeAspect="1"/>
          </p:cNvPicPr>
          <p:nvPr/>
        </p:nvPicPr>
        <p:blipFill>
          <a:blip r:embed="rId3">
            <a:duotone>
              <a:prstClr val="black"/>
              <a:srgbClr val="D9C3A5">
                <a:tint val="50000"/>
                <a:satMod val="180000"/>
              </a:srgbClr>
            </a:duotone>
          </a:blip>
          <a:stretch>
            <a:fillRect/>
          </a:stretch>
        </p:blipFill>
        <p:spPr>
          <a:xfrm>
            <a:off x="2185153" y="1556791"/>
            <a:ext cx="4773695" cy="3828504"/>
          </a:xfrm>
          <a:prstGeom prst="rect">
            <a:avLst/>
          </a:prstGeom>
        </p:spPr>
      </p:pic>
    </p:spTree>
  </p:cSld>
  <p:clrMapOvr>
    <a:masterClrMapping/>
  </p:clrMapOvr>
  <p:transition spd="slow" advClick="0" advTm="45000">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219200" y="867938"/>
            <a:ext cx="7543800" cy="461624"/>
          </a:xfrm>
          <a:prstGeom prst="rect">
            <a:avLst/>
          </a:prstGeom>
          <a:noFill/>
          <a:ln>
            <a:noFill/>
          </a:ln>
        </p:spPr>
        <p:txBody>
          <a:bodyPr lIns="91425" tIns="45700" rIns="91425" bIns="45700" anchor="ctr" anchorCtr="0">
            <a:spAutoFit/>
          </a:bodyPr>
          <a:lstStyle/>
          <a:p>
            <a:pPr lvl="0">
              <a:buSzPct val="25000"/>
            </a:pPr>
            <a:r>
              <a:rPr lang="x-none" sz="2400" smtClean="0"/>
              <a:t>Ergonomics</a:t>
            </a:r>
            <a:endParaRPr lang="x-none" sz="2400"/>
          </a:p>
        </p:txBody>
      </p:sp>
      <p:sp>
        <p:nvSpPr>
          <p:cNvPr id="103" name="Shape 103"/>
          <p:cNvSpPr txBox="1">
            <a:spLocks noGrp="1"/>
          </p:cNvSpPr>
          <p:nvPr>
            <p:ph type="body" idx="1"/>
          </p:nvPr>
        </p:nvSpPr>
        <p:spPr>
          <a:xfrm>
            <a:off x="1907704" y="5858148"/>
            <a:ext cx="5832648" cy="646290"/>
          </a:xfrm>
          <a:prstGeom prst="rect">
            <a:avLst/>
          </a:prstGeom>
          <a:noFill/>
          <a:ln>
            <a:noFill/>
          </a:ln>
        </p:spPr>
        <p:txBody>
          <a:bodyPr wrap="square" lIns="91425" tIns="45700" rIns="91425" bIns="45700" anchor="t" anchorCtr="0">
            <a:spAutoFit/>
          </a:bodyPr>
          <a:lstStyle/>
          <a:p>
            <a:pPr marL="0" lvl="0" indent="0" algn="ctr">
              <a:spcBef>
                <a:spcPts val="280"/>
              </a:spcBef>
              <a:buSzPct val="25000"/>
            </a:pPr>
            <a:r>
              <a:rPr lang="en-GB" sz="1800" b="0" dirty="0" smtClean="0">
                <a:solidFill>
                  <a:schemeClr val="tx1">
                    <a:lumMod val="50000"/>
                    <a:lumOff val="50000"/>
                  </a:schemeClr>
                </a:solidFill>
                <a:latin typeface="Minion Pro SmBd" pitchFamily="18" charset="0"/>
              </a:rPr>
              <a:t>“</a:t>
            </a:r>
            <a:r>
              <a:rPr lang="x-none" sz="1800" b="0" smtClean="0">
                <a:solidFill>
                  <a:schemeClr val="tx1">
                    <a:lumMod val="50000"/>
                    <a:lumOff val="50000"/>
                  </a:schemeClr>
                </a:solidFill>
                <a:latin typeface="Minion Pro SmBd" pitchFamily="18" charset="0"/>
              </a:rPr>
              <a:t>It's quite a big pen and it’s bigger than I am used to, so it did take a little while to adapt</a:t>
            </a:r>
            <a:r>
              <a:rPr lang="en-GB" sz="1800" b="0" dirty="0" smtClean="0">
                <a:solidFill>
                  <a:schemeClr val="tx1">
                    <a:lumMod val="50000"/>
                    <a:lumOff val="50000"/>
                  </a:schemeClr>
                </a:solidFill>
                <a:latin typeface="Minion Pro SmBd" pitchFamily="18" charset="0"/>
              </a:rPr>
              <a:t>”</a:t>
            </a:r>
            <a:endParaRPr sz="1800" dirty="0">
              <a:solidFill>
                <a:schemeClr val="tx1">
                  <a:lumMod val="50000"/>
                  <a:lumOff val="50000"/>
                </a:schemeClr>
              </a:solidFill>
              <a:latin typeface="Minion Pro SmBd" pitchFamily="18" charset="0"/>
            </a:endParaRPr>
          </a:p>
        </p:txBody>
      </p:sp>
      <p:pic>
        <p:nvPicPr>
          <p:cNvPr id="5" name="Picture 4" descr="5307-11.jpg"/>
          <p:cNvPicPr>
            <a:picLocks noChangeAspect="1"/>
          </p:cNvPicPr>
          <p:nvPr/>
        </p:nvPicPr>
        <p:blipFill>
          <a:blip r:embed="rId3">
            <a:duotone>
              <a:prstClr val="black"/>
              <a:srgbClr val="D9C3A5">
                <a:tint val="50000"/>
                <a:satMod val="180000"/>
              </a:srgbClr>
            </a:duotone>
          </a:blip>
          <a:stretch>
            <a:fillRect/>
          </a:stretch>
        </p:blipFill>
        <p:spPr>
          <a:xfrm>
            <a:off x="1706353" y="1556791"/>
            <a:ext cx="5731293" cy="3828504"/>
          </a:xfrm>
          <a:prstGeom prst="rect">
            <a:avLst/>
          </a:prstGeom>
        </p:spPr>
      </p:pic>
    </p:spTree>
  </p:cSld>
  <p:clrMapOvr>
    <a:masterClrMapping/>
  </p:clrMapOvr>
  <p:transition spd="slow" advClick="0" advTm="45000">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219200" y="867938"/>
            <a:ext cx="7543800" cy="461624"/>
          </a:xfrm>
          <a:prstGeom prst="rect">
            <a:avLst/>
          </a:prstGeom>
          <a:noFill/>
          <a:ln>
            <a:noFill/>
          </a:ln>
        </p:spPr>
        <p:txBody>
          <a:bodyPr lIns="91425" tIns="45700" rIns="91425" bIns="45700" anchor="ctr" anchorCtr="0">
            <a:spAutoFit/>
          </a:bodyPr>
          <a:lstStyle/>
          <a:p>
            <a:pPr lvl="0">
              <a:buSzPct val="25000"/>
            </a:pPr>
            <a:r>
              <a:rPr lang="en-GB" sz="2400" dirty="0" smtClean="0"/>
              <a:t>Would they buy one?</a:t>
            </a:r>
            <a:endParaRPr lang="x-none" sz="2400"/>
          </a:p>
        </p:txBody>
      </p:sp>
      <p:sp>
        <p:nvSpPr>
          <p:cNvPr id="103" name="Shape 103"/>
          <p:cNvSpPr txBox="1">
            <a:spLocks noGrp="1"/>
          </p:cNvSpPr>
          <p:nvPr>
            <p:ph type="body" idx="1"/>
          </p:nvPr>
        </p:nvSpPr>
        <p:spPr>
          <a:xfrm>
            <a:off x="1619672" y="5589240"/>
            <a:ext cx="5832648" cy="923289"/>
          </a:xfrm>
          <a:prstGeom prst="rect">
            <a:avLst/>
          </a:prstGeom>
          <a:noFill/>
          <a:ln>
            <a:noFill/>
          </a:ln>
        </p:spPr>
        <p:txBody>
          <a:bodyPr wrap="square" lIns="91425" tIns="45700" rIns="91425" bIns="45700" anchor="t" anchorCtr="0">
            <a:spAutoFit/>
          </a:bodyPr>
          <a:lstStyle/>
          <a:p>
            <a:pPr marL="0" indent="0" algn="ctr">
              <a:spcBef>
                <a:spcPts val="280"/>
              </a:spcBef>
              <a:buSzPct val="25000"/>
            </a:pPr>
            <a:r>
              <a:rPr lang="en-GB" sz="1800" b="0" dirty="0" smtClean="0">
                <a:solidFill>
                  <a:schemeClr val="tx1">
                    <a:lumMod val="50000"/>
                    <a:lumOff val="50000"/>
                  </a:schemeClr>
                </a:solidFill>
                <a:latin typeface="Minion Pro SmBd" pitchFamily="18" charset="0"/>
              </a:rPr>
              <a:t>“</a:t>
            </a:r>
            <a:r>
              <a:rPr lang="x-none" sz="1800" b="0" smtClean="0">
                <a:solidFill>
                  <a:schemeClr val="tx1">
                    <a:lumMod val="50000"/>
                    <a:lumOff val="50000"/>
                  </a:schemeClr>
                </a:solidFill>
                <a:latin typeface="Minion Pro SmBd" pitchFamily="18" charset="0"/>
              </a:rPr>
              <a:t>No, and I am sort of surprised at myself really that that’s the case.  I mean if somebody gives me one, I will use it, but for some reason I am reluctant to spend any money on </a:t>
            </a:r>
            <a:r>
              <a:rPr lang="x-none" sz="1800" b="0" smtClean="0">
                <a:solidFill>
                  <a:schemeClr val="tx1">
                    <a:lumMod val="50000"/>
                    <a:lumOff val="50000"/>
                  </a:schemeClr>
                </a:solidFill>
                <a:latin typeface="Minion Pro SmBd" pitchFamily="18" charset="0"/>
              </a:rPr>
              <a:t>it</a:t>
            </a:r>
            <a:r>
              <a:rPr lang="x-none" sz="1800" b="0" smtClean="0">
                <a:solidFill>
                  <a:schemeClr val="tx1">
                    <a:lumMod val="50000"/>
                    <a:lumOff val="50000"/>
                  </a:schemeClr>
                </a:solidFill>
                <a:latin typeface="Minion Pro SmBd" pitchFamily="18" charset="0"/>
              </a:rPr>
              <a:t>.</a:t>
            </a:r>
            <a:r>
              <a:rPr lang="en-GB" sz="1800" b="0" dirty="0" smtClean="0">
                <a:solidFill>
                  <a:schemeClr val="tx1">
                    <a:lumMod val="50000"/>
                    <a:lumOff val="50000"/>
                  </a:schemeClr>
                </a:solidFill>
                <a:latin typeface="Minion Pro SmBd" pitchFamily="18" charset="0"/>
              </a:rPr>
              <a:t>”</a:t>
            </a:r>
            <a:endParaRPr sz="1800" dirty="0">
              <a:solidFill>
                <a:schemeClr val="tx1">
                  <a:lumMod val="50000"/>
                  <a:lumOff val="50000"/>
                </a:schemeClr>
              </a:solidFill>
              <a:latin typeface="Minion Pro SmBd" pitchFamily="18" charset="0"/>
            </a:endParaRPr>
          </a:p>
        </p:txBody>
      </p:sp>
      <p:pic>
        <p:nvPicPr>
          <p:cNvPr id="5" name="Picture 4" descr="5307-11.jpg"/>
          <p:cNvPicPr>
            <a:picLocks noChangeAspect="1"/>
          </p:cNvPicPr>
          <p:nvPr/>
        </p:nvPicPr>
        <p:blipFill>
          <a:blip r:embed="rId3">
            <a:duotone>
              <a:prstClr val="black"/>
              <a:srgbClr val="D9C3A5">
                <a:tint val="50000"/>
                <a:satMod val="180000"/>
              </a:srgbClr>
            </a:duotone>
          </a:blip>
          <a:stretch>
            <a:fillRect/>
          </a:stretch>
        </p:blipFill>
        <p:spPr>
          <a:xfrm>
            <a:off x="2168390" y="1556791"/>
            <a:ext cx="4807219" cy="3828504"/>
          </a:xfrm>
          <a:prstGeom prst="rect">
            <a:avLst/>
          </a:prstGeom>
        </p:spPr>
      </p:pic>
    </p:spTree>
  </p:cSld>
  <p:clrMapOvr>
    <a:masterClrMapping/>
  </p:clrMapOvr>
  <p:transition spd="slow" advClick="0" advTm="45000">
    <p:cut/>
  </p:transition>
  <p:timing>
    <p:tnLst>
      <p:par>
        <p:cTn id="1" dur="indefinite" restart="never" nodeType="tmRoot"/>
      </p:par>
    </p:tnLst>
  </p:timing>
</p:sld>
</file>

<file path=ppt/theme/theme1.xml><?xml version="1.0" encoding="utf-8"?>
<a:theme xmlns:a="http://schemas.openxmlformats.org/drawingml/2006/mai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2137</Words>
  <Application>Microsoft Office PowerPoint</Application>
  <PresentationFormat>On-screen Show (4:3)</PresentationFormat>
  <Paragraphs>110</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Impact</vt:lpstr>
      <vt:lpstr>Calibri</vt:lpstr>
      <vt:lpstr>Minion Pro SmBd</vt:lpstr>
      <vt:lpstr>Wingdings</vt:lpstr>
      <vt:lpstr/>
      <vt:lpstr/>
      <vt:lpstr>The Pen is Mightier with the Words</vt:lpstr>
      <vt:lpstr>Objective</vt:lpstr>
      <vt:lpstr>Research approach </vt:lpstr>
      <vt:lpstr>Trial</vt:lpstr>
      <vt:lpstr>Pedagogical value of note taking</vt:lpstr>
      <vt:lpstr>Impact e-pen on note taking</vt:lpstr>
      <vt:lpstr>Long Term</vt:lpstr>
      <vt:lpstr>Ergonomics</vt:lpstr>
      <vt:lpstr>Would they buy 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Pen is Mightier with the Words</dc:title>
  <dc:creator>ku42164</dc:creator>
  <cp:lastModifiedBy>ku42164</cp:lastModifiedBy>
  <cp:revision>7</cp:revision>
  <dcterms:modified xsi:type="dcterms:W3CDTF">2012-09-05T14:49:38Z</dcterms:modified>
</cp:coreProperties>
</file>