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8" r:id="rId1"/>
  </p:sldMasterIdLst>
  <p:notesMasterIdLst>
    <p:notesMasterId r:id="rId11"/>
  </p:notesMasterIdLst>
  <p:sldIdLst>
    <p:sldId id="256" r:id="rId2"/>
    <p:sldId id="277" r:id="rId3"/>
    <p:sldId id="267" r:id="rId4"/>
    <p:sldId id="278" r:id="rId5"/>
    <p:sldId id="263" r:id="rId6"/>
    <p:sldId id="279" r:id="rId7"/>
    <p:sldId id="281" r:id="rId8"/>
    <p:sldId id="280" r:id="rId9"/>
    <p:sldId id="27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8DC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D5045D-6C7D-4F10-AA98-E10BC55E7687}" v="11" dt="2022-07-07T08:48:19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6357" autoAdjust="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outlineViewPr>
    <p:cViewPr>
      <p:scale>
        <a:sx n="33" d="100"/>
        <a:sy n="33" d="100"/>
      </p:scale>
      <p:origin x="0" y="-4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Whitebrook" userId="dc53ecf065b12efe" providerId="LiveId" clId="{4BD5045D-6C7D-4F10-AA98-E10BC55E7687}"/>
    <pc:docChg chg="custSel modSld modMainMaster">
      <pc:chgData name="John Whitebrook" userId="dc53ecf065b12efe" providerId="LiveId" clId="{4BD5045D-6C7D-4F10-AA98-E10BC55E7687}" dt="2022-07-07T08:48:30.557" v="55" actId="121"/>
      <pc:docMkLst>
        <pc:docMk/>
      </pc:docMkLst>
      <pc:sldChg chg="addSp modSp">
        <pc:chgData name="John Whitebrook" userId="dc53ecf065b12efe" providerId="LiveId" clId="{4BD5045D-6C7D-4F10-AA98-E10BC55E7687}" dt="2022-07-07T08:48:09.061" v="49"/>
        <pc:sldMkLst>
          <pc:docMk/>
          <pc:sldMk cId="298975433" sldId="263"/>
        </pc:sldMkLst>
        <pc:spChg chg="add mod">
          <ac:chgData name="John Whitebrook" userId="dc53ecf065b12efe" providerId="LiveId" clId="{4BD5045D-6C7D-4F10-AA98-E10BC55E7687}" dt="2022-07-07T08:48:09.061" v="49"/>
          <ac:spMkLst>
            <pc:docMk/>
            <pc:sldMk cId="298975433" sldId="263"/>
            <ac:spMk id="6" creationId="{2CF38AF0-C77F-0C4C-5D96-906651A0BA65}"/>
          </ac:spMkLst>
        </pc:spChg>
      </pc:sldChg>
      <pc:sldChg chg="addSp modSp">
        <pc:chgData name="John Whitebrook" userId="dc53ecf065b12efe" providerId="LiveId" clId="{4BD5045D-6C7D-4F10-AA98-E10BC55E7687}" dt="2022-07-07T08:48:04.210" v="47"/>
        <pc:sldMkLst>
          <pc:docMk/>
          <pc:sldMk cId="3289796151" sldId="267"/>
        </pc:sldMkLst>
        <pc:spChg chg="add mod">
          <ac:chgData name="John Whitebrook" userId="dc53ecf065b12efe" providerId="LiveId" clId="{4BD5045D-6C7D-4F10-AA98-E10BC55E7687}" dt="2022-07-07T08:48:04.210" v="47"/>
          <ac:spMkLst>
            <pc:docMk/>
            <pc:sldMk cId="3289796151" sldId="267"/>
            <ac:spMk id="18" creationId="{E550702B-3652-551A-18CD-5A85E18A9A96}"/>
          </ac:spMkLst>
        </pc:spChg>
      </pc:sldChg>
      <pc:sldChg chg="addSp modSp mod">
        <pc:chgData name="John Whitebrook" userId="dc53ecf065b12efe" providerId="LiveId" clId="{4BD5045D-6C7D-4F10-AA98-E10BC55E7687}" dt="2022-07-07T08:48:30.557" v="55" actId="121"/>
        <pc:sldMkLst>
          <pc:docMk/>
          <pc:sldMk cId="1683597279" sldId="275"/>
        </pc:sldMkLst>
        <pc:spChg chg="add mod">
          <ac:chgData name="John Whitebrook" userId="dc53ecf065b12efe" providerId="LiveId" clId="{4BD5045D-6C7D-4F10-AA98-E10BC55E7687}" dt="2022-07-07T08:48:30.557" v="55" actId="121"/>
          <ac:spMkLst>
            <pc:docMk/>
            <pc:sldMk cId="1683597279" sldId="275"/>
            <ac:spMk id="4" creationId="{61B7A425-7963-55DB-5FA1-87F739AC2CF7}"/>
          </ac:spMkLst>
        </pc:spChg>
      </pc:sldChg>
      <pc:sldChg chg="addSp modSp">
        <pc:chgData name="John Whitebrook" userId="dc53ecf065b12efe" providerId="LiveId" clId="{4BD5045D-6C7D-4F10-AA98-E10BC55E7687}" dt="2022-07-07T08:48:06.568" v="48"/>
        <pc:sldMkLst>
          <pc:docMk/>
          <pc:sldMk cId="3002864052" sldId="278"/>
        </pc:sldMkLst>
        <pc:spChg chg="add mod">
          <ac:chgData name="John Whitebrook" userId="dc53ecf065b12efe" providerId="LiveId" clId="{4BD5045D-6C7D-4F10-AA98-E10BC55E7687}" dt="2022-07-07T08:48:06.568" v="48"/>
          <ac:spMkLst>
            <pc:docMk/>
            <pc:sldMk cId="3002864052" sldId="278"/>
            <ac:spMk id="15" creationId="{303A1468-08A7-1972-9C64-1DEF6F74915E}"/>
          </ac:spMkLst>
        </pc:spChg>
      </pc:sldChg>
      <pc:sldChg chg="addSp modSp">
        <pc:chgData name="John Whitebrook" userId="dc53ecf065b12efe" providerId="LiveId" clId="{4BD5045D-6C7D-4F10-AA98-E10BC55E7687}" dt="2022-07-07T08:48:10.928" v="50"/>
        <pc:sldMkLst>
          <pc:docMk/>
          <pc:sldMk cId="1982688069" sldId="279"/>
        </pc:sldMkLst>
        <pc:spChg chg="add mod">
          <ac:chgData name="John Whitebrook" userId="dc53ecf065b12efe" providerId="LiveId" clId="{4BD5045D-6C7D-4F10-AA98-E10BC55E7687}" dt="2022-07-07T08:48:10.928" v="50"/>
          <ac:spMkLst>
            <pc:docMk/>
            <pc:sldMk cId="1982688069" sldId="279"/>
            <ac:spMk id="11" creationId="{35E18F06-6DBB-0494-E076-E2022BEFD2D9}"/>
          </ac:spMkLst>
        </pc:spChg>
      </pc:sldChg>
      <pc:sldChg chg="addSp modSp">
        <pc:chgData name="John Whitebrook" userId="dc53ecf065b12efe" providerId="LiveId" clId="{4BD5045D-6C7D-4F10-AA98-E10BC55E7687}" dt="2022-07-07T08:48:16.746" v="52"/>
        <pc:sldMkLst>
          <pc:docMk/>
          <pc:sldMk cId="1381856520" sldId="280"/>
        </pc:sldMkLst>
        <pc:spChg chg="add mod">
          <ac:chgData name="John Whitebrook" userId="dc53ecf065b12efe" providerId="LiveId" clId="{4BD5045D-6C7D-4F10-AA98-E10BC55E7687}" dt="2022-07-07T08:48:16.746" v="52"/>
          <ac:spMkLst>
            <pc:docMk/>
            <pc:sldMk cId="1381856520" sldId="280"/>
            <ac:spMk id="6" creationId="{A4121F9A-089E-520A-5D61-7266526D8EAE}"/>
          </ac:spMkLst>
        </pc:spChg>
      </pc:sldChg>
      <pc:sldChg chg="addSp modSp">
        <pc:chgData name="John Whitebrook" userId="dc53ecf065b12efe" providerId="LiveId" clId="{4BD5045D-6C7D-4F10-AA98-E10BC55E7687}" dt="2022-07-07T08:48:12.496" v="51"/>
        <pc:sldMkLst>
          <pc:docMk/>
          <pc:sldMk cId="1835792047" sldId="281"/>
        </pc:sldMkLst>
        <pc:spChg chg="add mod">
          <ac:chgData name="John Whitebrook" userId="dc53ecf065b12efe" providerId="LiveId" clId="{4BD5045D-6C7D-4F10-AA98-E10BC55E7687}" dt="2022-07-07T08:48:12.496" v="51"/>
          <ac:spMkLst>
            <pc:docMk/>
            <pc:sldMk cId="1835792047" sldId="281"/>
            <ac:spMk id="6" creationId="{1AA106BA-9C80-4B88-363F-388CF3256A10}"/>
          </ac:spMkLst>
        </pc:spChg>
      </pc:sldChg>
      <pc:sldMasterChg chg="modSldLayout">
        <pc:chgData name="John Whitebrook" userId="dc53ecf065b12efe" providerId="LiveId" clId="{4BD5045D-6C7D-4F10-AA98-E10BC55E7687}" dt="2022-07-07T08:47:17.172" v="46"/>
        <pc:sldMasterMkLst>
          <pc:docMk/>
          <pc:sldMasterMk cId="3776093967" sldId="2147484478"/>
        </pc:sldMasterMkLst>
        <pc:sldLayoutChg chg="addSp delSp modSp">
          <pc:chgData name="John Whitebrook" userId="dc53ecf065b12efe" providerId="LiveId" clId="{4BD5045D-6C7D-4F10-AA98-E10BC55E7687}" dt="2022-07-07T08:44:24.134" v="34"/>
          <pc:sldLayoutMkLst>
            <pc:docMk/>
            <pc:sldMasterMk cId="3776093967" sldId="2147484478"/>
            <pc:sldLayoutMk cId="182742633" sldId="2147484479"/>
          </pc:sldLayoutMkLst>
          <pc:spChg chg="add del mod">
            <ac:chgData name="John Whitebrook" userId="dc53ecf065b12efe" providerId="LiveId" clId="{4BD5045D-6C7D-4F10-AA98-E10BC55E7687}" dt="2022-07-07T08:44:24.118" v="33"/>
            <ac:spMkLst>
              <pc:docMk/>
              <pc:sldMasterMk cId="3776093967" sldId="2147484478"/>
              <pc:sldLayoutMk cId="182742633" sldId="2147484479"/>
              <ac:spMk id="7" creationId="{FA410BCB-52E7-2AF8-ED25-63325FA046CF}"/>
            </ac:spMkLst>
          </pc:spChg>
          <pc:spChg chg="add mod">
            <ac:chgData name="John Whitebrook" userId="dc53ecf065b12efe" providerId="LiveId" clId="{4BD5045D-6C7D-4F10-AA98-E10BC55E7687}" dt="2022-07-07T08:44:24.134" v="34"/>
            <ac:spMkLst>
              <pc:docMk/>
              <pc:sldMasterMk cId="3776093967" sldId="2147484478"/>
              <pc:sldLayoutMk cId="182742633" sldId="2147484479"/>
              <ac:spMk id="8" creationId="{580D8A57-1C91-6265-2107-C2F3F38DDE42}"/>
            </ac:spMkLst>
          </pc:spChg>
        </pc:sldLayoutChg>
        <pc:sldLayoutChg chg="modSp mod">
          <pc:chgData name="John Whitebrook" userId="dc53ecf065b12efe" providerId="LiveId" clId="{4BD5045D-6C7D-4F10-AA98-E10BC55E7687}" dt="2022-07-07T08:46:39.968" v="39"/>
          <pc:sldLayoutMkLst>
            <pc:docMk/>
            <pc:sldMasterMk cId="3776093967" sldId="2147484478"/>
            <pc:sldLayoutMk cId="777954122" sldId="2147484480"/>
          </pc:sldLayoutMkLst>
          <pc:spChg chg="mod">
            <ac:chgData name="John Whitebrook" userId="dc53ecf065b12efe" providerId="LiveId" clId="{4BD5045D-6C7D-4F10-AA98-E10BC55E7687}" dt="2022-07-07T08:46:39.968" v="39"/>
            <ac:spMkLst>
              <pc:docMk/>
              <pc:sldMasterMk cId="3776093967" sldId="2147484478"/>
              <pc:sldLayoutMk cId="777954122" sldId="2147484480"/>
              <ac:spMk id="5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7:05.947" v="43"/>
          <pc:sldLayoutMkLst>
            <pc:docMk/>
            <pc:sldMasterMk cId="3776093967" sldId="2147484478"/>
            <pc:sldLayoutMk cId="2454302339" sldId="2147484482"/>
          </pc:sldLayoutMkLst>
          <pc:spChg chg="mod">
            <ac:chgData name="John Whitebrook" userId="dc53ecf065b12efe" providerId="LiveId" clId="{4BD5045D-6C7D-4F10-AA98-E10BC55E7687}" dt="2022-07-07T08:47:05.947" v="43"/>
            <ac:spMkLst>
              <pc:docMk/>
              <pc:sldMasterMk cId="3776093967" sldId="2147484478"/>
              <pc:sldLayoutMk cId="2454302339" sldId="2147484482"/>
              <ac:spMk id="6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7:09.711" v="44"/>
          <pc:sldLayoutMkLst>
            <pc:docMk/>
            <pc:sldMasterMk cId="3776093967" sldId="2147484478"/>
            <pc:sldLayoutMk cId="4277019930" sldId="2147484483"/>
          </pc:sldLayoutMkLst>
          <pc:spChg chg="mod">
            <ac:chgData name="John Whitebrook" userId="dc53ecf065b12efe" providerId="LiveId" clId="{4BD5045D-6C7D-4F10-AA98-E10BC55E7687}" dt="2022-07-07T08:47:09.711" v="44"/>
            <ac:spMkLst>
              <pc:docMk/>
              <pc:sldMasterMk cId="3776093967" sldId="2147484478"/>
              <pc:sldLayoutMk cId="4277019930" sldId="2147484483"/>
              <ac:spMk id="8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7:14.003" v="45"/>
          <pc:sldLayoutMkLst>
            <pc:docMk/>
            <pc:sldMasterMk cId="3776093967" sldId="2147484478"/>
            <pc:sldLayoutMk cId="2043447048" sldId="2147484484"/>
          </pc:sldLayoutMkLst>
          <pc:spChg chg="mod">
            <ac:chgData name="John Whitebrook" userId="dc53ecf065b12efe" providerId="LiveId" clId="{4BD5045D-6C7D-4F10-AA98-E10BC55E7687}" dt="2022-07-07T08:47:14.003" v="45"/>
            <ac:spMkLst>
              <pc:docMk/>
              <pc:sldMasterMk cId="3776093967" sldId="2147484478"/>
              <pc:sldLayoutMk cId="2043447048" sldId="2147484484"/>
              <ac:spMk id="4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7:17.172" v="46"/>
          <pc:sldLayoutMkLst>
            <pc:docMk/>
            <pc:sldMasterMk cId="3776093967" sldId="2147484478"/>
            <pc:sldLayoutMk cId="823902382" sldId="2147484485"/>
          </pc:sldLayoutMkLst>
          <pc:spChg chg="mod">
            <ac:chgData name="John Whitebrook" userId="dc53ecf065b12efe" providerId="LiveId" clId="{4BD5045D-6C7D-4F10-AA98-E10BC55E7687}" dt="2022-07-07T08:47:17.172" v="46"/>
            <ac:spMkLst>
              <pc:docMk/>
              <pc:sldMasterMk cId="3776093967" sldId="2147484478"/>
              <pc:sldLayoutMk cId="823902382" sldId="2147484485"/>
              <ac:spMk id="3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6:49.644" v="41"/>
          <pc:sldLayoutMkLst>
            <pc:docMk/>
            <pc:sldMasterMk cId="3776093967" sldId="2147484478"/>
            <pc:sldLayoutMk cId="1601316012" sldId="2147484490"/>
          </pc:sldLayoutMkLst>
          <pc:spChg chg="mod">
            <ac:chgData name="John Whitebrook" userId="dc53ecf065b12efe" providerId="LiveId" clId="{4BD5045D-6C7D-4F10-AA98-E10BC55E7687}" dt="2022-07-07T08:46:49.644" v="41"/>
            <ac:spMkLst>
              <pc:docMk/>
              <pc:sldMasterMk cId="3776093967" sldId="2147484478"/>
              <pc:sldLayoutMk cId="1601316012" sldId="2147484490"/>
              <ac:spMk id="5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4:11.552" v="31" actId="20577"/>
          <pc:sldLayoutMkLst>
            <pc:docMk/>
            <pc:sldMasterMk cId="3776093967" sldId="2147484478"/>
            <pc:sldLayoutMk cId="1723914272" sldId="2147484491"/>
          </pc:sldLayoutMkLst>
          <pc:spChg chg="mod">
            <ac:chgData name="John Whitebrook" userId="dc53ecf065b12efe" providerId="LiveId" clId="{4BD5045D-6C7D-4F10-AA98-E10BC55E7687}" dt="2022-07-07T08:44:11.552" v="31" actId="20577"/>
            <ac:spMkLst>
              <pc:docMk/>
              <pc:sldMasterMk cId="3776093967" sldId="2147484478"/>
              <pc:sldLayoutMk cId="1723914272" sldId="2147484491"/>
              <ac:spMk id="5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5:37.809" v="35"/>
          <pc:sldLayoutMkLst>
            <pc:docMk/>
            <pc:sldMasterMk cId="3776093967" sldId="2147484478"/>
            <pc:sldLayoutMk cId="1232522742" sldId="2147484492"/>
          </pc:sldLayoutMkLst>
          <pc:spChg chg="mod">
            <ac:chgData name="John Whitebrook" userId="dc53ecf065b12efe" providerId="LiveId" clId="{4BD5045D-6C7D-4F10-AA98-E10BC55E7687}" dt="2022-07-07T08:45:37.809" v="35"/>
            <ac:spMkLst>
              <pc:docMk/>
              <pc:sldMasterMk cId="3776093967" sldId="2147484478"/>
              <pc:sldLayoutMk cId="1232522742" sldId="2147484492"/>
              <ac:spMk id="5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6:55.635" v="42"/>
          <pc:sldLayoutMkLst>
            <pc:docMk/>
            <pc:sldMasterMk cId="3776093967" sldId="2147484478"/>
            <pc:sldLayoutMk cId="1108071630" sldId="2147484493"/>
          </pc:sldLayoutMkLst>
          <pc:spChg chg="mod">
            <ac:chgData name="John Whitebrook" userId="dc53ecf065b12efe" providerId="LiveId" clId="{4BD5045D-6C7D-4F10-AA98-E10BC55E7687}" dt="2022-07-07T08:46:55.635" v="42"/>
            <ac:spMkLst>
              <pc:docMk/>
              <pc:sldMasterMk cId="3776093967" sldId="2147484478"/>
              <pc:sldLayoutMk cId="1108071630" sldId="2147484493"/>
              <ac:spMk id="5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6:45.520" v="40"/>
          <pc:sldLayoutMkLst>
            <pc:docMk/>
            <pc:sldMasterMk cId="3776093967" sldId="2147484478"/>
            <pc:sldLayoutMk cId="4187982199" sldId="2147484495"/>
          </pc:sldLayoutMkLst>
          <pc:spChg chg="mod">
            <ac:chgData name="John Whitebrook" userId="dc53ecf065b12efe" providerId="LiveId" clId="{4BD5045D-6C7D-4F10-AA98-E10BC55E7687}" dt="2022-07-07T08:46:45.520" v="40"/>
            <ac:spMkLst>
              <pc:docMk/>
              <pc:sldMasterMk cId="3776093967" sldId="2147484478"/>
              <pc:sldLayoutMk cId="4187982199" sldId="2147484495"/>
              <ac:spMk id="5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5:44.997" v="36"/>
          <pc:sldLayoutMkLst>
            <pc:docMk/>
            <pc:sldMasterMk cId="3776093967" sldId="2147484478"/>
            <pc:sldLayoutMk cId="2875451925" sldId="2147484498"/>
          </pc:sldLayoutMkLst>
          <pc:spChg chg="mod">
            <ac:chgData name="John Whitebrook" userId="dc53ecf065b12efe" providerId="LiveId" clId="{4BD5045D-6C7D-4F10-AA98-E10BC55E7687}" dt="2022-07-07T08:45:44.997" v="36"/>
            <ac:spMkLst>
              <pc:docMk/>
              <pc:sldMasterMk cId="3776093967" sldId="2147484478"/>
              <pc:sldLayoutMk cId="2875451925" sldId="2147484498"/>
              <ac:spMk id="5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5:50.044" v="37"/>
          <pc:sldLayoutMkLst>
            <pc:docMk/>
            <pc:sldMasterMk cId="3776093967" sldId="2147484478"/>
            <pc:sldLayoutMk cId="3687491222" sldId="2147484499"/>
          </pc:sldLayoutMkLst>
          <pc:spChg chg="mod">
            <ac:chgData name="John Whitebrook" userId="dc53ecf065b12efe" providerId="LiveId" clId="{4BD5045D-6C7D-4F10-AA98-E10BC55E7687}" dt="2022-07-07T08:45:50.044" v="37"/>
            <ac:spMkLst>
              <pc:docMk/>
              <pc:sldMasterMk cId="3776093967" sldId="2147484478"/>
              <pc:sldLayoutMk cId="3687491222" sldId="2147484499"/>
              <ac:spMk id="5" creationId="{00000000-0000-0000-0000-000000000000}"/>
            </ac:spMkLst>
          </pc:spChg>
        </pc:sldLayoutChg>
        <pc:sldLayoutChg chg="modSp mod">
          <pc:chgData name="John Whitebrook" userId="dc53ecf065b12efe" providerId="LiveId" clId="{4BD5045D-6C7D-4F10-AA98-E10BC55E7687}" dt="2022-07-07T08:45:55.174" v="38"/>
          <pc:sldLayoutMkLst>
            <pc:docMk/>
            <pc:sldMasterMk cId="3776093967" sldId="2147484478"/>
            <pc:sldLayoutMk cId="3222617379" sldId="2147484500"/>
          </pc:sldLayoutMkLst>
          <pc:spChg chg="mod">
            <ac:chgData name="John Whitebrook" userId="dc53ecf065b12efe" providerId="LiveId" clId="{4BD5045D-6C7D-4F10-AA98-E10BC55E7687}" dt="2022-07-07T08:45:55.174" v="38"/>
            <ac:spMkLst>
              <pc:docMk/>
              <pc:sldMasterMk cId="3776093967" sldId="2147484478"/>
              <pc:sldLayoutMk cId="3222617379" sldId="2147484500"/>
              <ac:spMk id="5" creationId="{00000000-0000-0000-0000-000000000000}"/>
            </ac:spMkLst>
          </pc:spChg>
        </pc:sldLayoutChg>
      </pc:sldMasterChg>
    </pc:docChg>
  </pc:docChgLst>
  <pc:docChgLst>
    <pc:chgData name="John Whitebrook" userId="dc53ecf065b12efe" providerId="LiveId" clId="{29F43EFA-E78B-4FB9-83FB-FA527843E09C}"/>
    <pc:docChg chg="custSel modSld sldOrd">
      <pc:chgData name="John Whitebrook" userId="dc53ecf065b12efe" providerId="LiveId" clId="{29F43EFA-E78B-4FB9-83FB-FA527843E09C}" dt="2022-06-18T12:02:17.900" v="52"/>
      <pc:docMkLst>
        <pc:docMk/>
      </pc:docMkLst>
      <pc:sldChg chg="ord">
        <pc:chgData name="John Whitebrook" userId="dc53ecf065b12efe" providerId="LiveId" clId="{29F43EFA-E78B-4FB9-83FB-FA527843E09C}" dt="2022-06-18T11:59:45.226" v="31"/>
        <pc:sldMkLst>
          <pc:docMk/>
          <pc:sldMk cId="298975433" sldId="263"/>
        </pc:sldMkLst>
      </pc:sldChg>
      <pc:sldChg chg="addSp delSp modSp mod">
        <pc:chgData name="John Whitebrook" userId="dc53ecf065b12efe" providerId="LiveId" clId="{29F43EFA-E78B-4FB9-83FB-FA527843E09C}" dt="2022-06-18T11:56:38.361" v="29" actId="20577"/>
        <pc:sldMkLst>
          <pc:docMk/>
          <pc:sldMk cId="1683597279" sldId="275"/>
        </pc:sldMkLst>
        <pc:spChg chg="mod">
          <ac:chgData name="John Whitebrook" userId="dc53ecf065b12efe" providerId="LiveId" clId="{29F43EFA-E78B-4FB9-83FB-FA527843E09C}" dt="2022-06-18T11:56:38.361" v="29" actId="20577"/>
          <ac:spMkLst>
            <pc:docMk/>
            <pc:sldMk cId="1683597279" sldId="275"/>
            <ac:spMk id="3" creationId="{625367EE-DA04-20A7-8DBC-6C63EA492508}"/>
          </ac:spMkLst>
        </pc:spChg>
        <pc:spChg chg="add del mod">
          <ac:chgData name="John Whitebrook" userId="dc53ecf065b12efe" providerId="LiveId" clId="{29F43EFA-E78B-4FB9-83FB-FA527843E09C}" dt="2022-06-18T11:56:04.263" v="2"/>
          <ac:spMkLst>
            <pc:docMk/>
            <pc:sldMk cId="1683597279" sldId="275"/>
            <ac:spMk id="5" creationId="{8FC2EB89-8DEC-9FF4-D32B-D4AF26DE5C06}"/>
          </ac:spMkLst>
        </pc:spChg>
        <pc:spChg chg="add del mod">
          <ac:chgData name="John Whitebrook" userId="dc53ecf065b12efe" providerId="LiveId" clId="{29F43EFA-E78B-4FB9-83FB-FA527843E09C}" dt="2022-06-18T11:56:13.628" v="5"/>
          <ac:spMkLst>
            <pc:docMk/>
            <pc:sldMk cId="1683597279" sldId="275"/>
            <ac:spMk id="7" creationId="{D3040E0D-36A7-FE01-84B1-B37AABC98D8F}"/>
          </ac:spMkLst>
        </pc:spChg>
        <pc:graphicFrameChg chg="add del mod">
          <ac:chgData name="John Whitebrook" userId="dc53ecf065b12efe" providerId="LiveId" clId="{29F43EFA-E78B-4FB9-83FB-FA527843E09C}" dt="2022-06-18T11:56:04.263" v="2"/>
          <ac:graphicFrameMkLst>
            <pc:docMk/>
            <pc:sldMk cId="1683597279" sldId="275"/>
            <ac:graphicFrameMk id="4" creationId="{E8201FFD-09A3-CB20-E72A-D55B9D25FFBE}"/>
          </ac:graphicFrameMkLst>
        </pc:graphicFrameChg>
        <pc:graphicFrameChg chg="add del mod">
          <ac:chgData name="John Whitebrook" userId="dc53ecf065b12efe" providerId="LiveId" clId="{29F43EFA-E78B-4FB9-83FB-FA527843E09C}" dt="2022-06-18T11:56:13.628" v="5"/>
          <ac:graphicFrameMkLst>
            <pc:docMk/>
            <pc:sldMk cId="1683597279" sldId="275"/>
            <ac:graphicFrameMk id="6" creationId="{1AA95F79-CCF3-DCF6-724C-8CA1CE07B709}"/>
          </ac:graphicFrameMkLst>
        </pc:graphicFrameChg>
      </pc:sldChg>
      <pc:sldChg chg="modSp mod">
        <pc:chgData name="John Whitebrook" userId="dc53ecf065b12efe" providerId="LiveId" clId="{29F43EFA-E78B-4FB9-83FB-FA527843E09C}" dt="2022-06-18T12:02:17.900" v="52"/>
        <pc:sldMkLst>
          <pc:docMk/>
          <pc:sldMk cId="1835792047" sldId="281"/>
        </pc:sldMkLst>
        <pc:spChg chg="mod">
          <ac:chgData name="John Whitebrook" userId="dc53ecf065b12efe" providerId="LiveId" clId="{29F43EFA-E78B-4FB9-83FB-FA527843E09C}" dt="2022-06-18T12:02:17.900" v="52"/>
          <ac:spMkLst>
            <pc:docMk/>
            <pc:sldMk cId="1835792047" sldId="281"/>
            <ac:spMk id="35" creationId="{EF46B27A-31FF-10B5-A2CC-D4BC4DDC922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73A70D-0243-4E29-B038-37F0A1EF78B6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3EF78B-02A2-482C-8152-301A0FC526D2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sz="1800" dirty="0"/>
            <a:t>                                       Pre-bereavement issues</a:t>
          </a:r>
        </a:p>
        <a:p>
          <a:r>
            <a:rPr lang="en-GB" sz="1800" dirty="0"/>
            <a:t>Consequences</a:t>
          </a:r>
        </a:p>
        <a:p>
          <a:r>
            <a:rPr lang="en-GB" sz="1800" dirty="0"/>
            <a:t>Perceptions</a:t>
          </a:r>
        </a:p>
        <a:p>
          <a:r>
            <a:rPr lang="en-GB" sz="1800" dirty="0"/>
            <a:t>Organisations</a:t>
          </a:r>
        </a:p>
        <a:p>
          <a:r>
            <a:rPr lang="en-GB" sz="1800" dirty="0"/>
            <a:t>Support Network</a:t>
          </a:r>
        </a:p>
        <a:p>
          <a:endParaRPr lang="en-GB" sz="1600" dirty="0"/>
        </a:p>
      </dgm:t>
    </dgm:pt>
    <dgm:pt modelId="{5D71CD08-DA0F-4BCB-A94B-04DA507E5E2D}" type="parTrans" cxnId="{AB2DFCD2-FEA3-4251-A677-A09534034209}">
      <dgm:prSet/>
      <dgm:spPr/>
      <dgm:t>
        <a:bodyPr/>
        <a:lstStyle/>
        <a:p>
          <a:endParaRPr lang="en-GB"/>
        </a:p>
      </dgm:t>
    </dgm:pt>
    <dgm:pt modelId="{922AC18B-D33D-419A-A358-E62A3B028824}" type="sibTrans" cxnId="{AB2DFCD2-FEA3-4251-A677-A09534034209}">
      <dgm:prSet/>
      <dgm:spPr/>
      <dgm:t>
        <a:bodyPr/>
        <a:lstStyle/>
        <a:p>
          <a:endParaRPr lang="en-GB"/>
        </a:p>
      </dgm:t>
    </dgm:pt>
    <dgm:pt modelId="{67B89940-E0C1-4A5E-8B52-E1724D0BF33E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GB" dirty="0"/>
            <a:t>Massive effect &amp; let down by healthcare system</a:t>
          </a:r>
        </a:p>
      </dgm:t>
    </dgm:pt>
    <dgm:pt modelId="{DAFF693F-665C-41EB-A5AC-B7075424BFEE}" type="parTrans" cxnId="{AF384741-AB0D-4EF4-9690-4696F0BAAFC6}">
      <dgm:prSet/>
      <dgm:spPr/>
      <dgm:t>
        <a:bodyPr/>
        <a:lstStyle/>
        <a:p>
          <a:endParaRPr lang="en-GB"/>
        </a:p>
      </dgm:t>
    </dgm:pt>
    <dgm:pt modelId="{D725FFFD-79C5-43E3-BA64-CDE9B1B4CACD}" type="sibTrans" cxnId="{AF384741-AB0D-4EF4-9690-4696F0BAAFC6}">
      <dgm:prSet/>
      <dgm:spPr/>
      <dgm:t>
        <a:bodyPr/>
        <a:lstStyle/>
        <a:p>
          <a:endParaRPr lang="en-GB"/>
        </a:p>
      </dgm:t>
    </dgm:pt>
    <dgm:pt modelId="{8EFEBC73-E0FF-4421-A905-B12C8C8DAD07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prstClr val="white"/>
              </a:solidFill>
              <a:latin typeface="Corbel" panose="020B0503020204020204"/>
              <a:ea typeface="+mn-ea"/>
              <a:cs typeface="+mn-cs"/>
            </a:rPr>
            <a:t>Variation by relationship and elapsed time</a:t>
          </a:r>
        </a:p>
      </dgm:t>
    </dgm:pt>
    <dgm:pt modelId="{25C04CC9-27F8-4441-B552-2DDBD8B6E3B3}" type="parTrans" cxnId="{38A65251-09D7-4F9F-81A3-BF49861EB7F0}">
      <dgm:prSet/>
      <dgm:spPr/>
      <dgm:t>
        <a:bodyPr/>
        <a:lstStyle/>
        <a:p>
          <a:endParaRPr lang="en-GB"/>
        </a:p>
      </dgm:t>
    </dgm:pt>
    <dgm:pt modelId="{31D2CE31-21DE-4D6A-BFDC-40DE6D5436A6}" type="sibTrans" cxnId="{38A65251-09D7-4F9F-81A3-BF49861EB7F0}">
      <dgm:prSet/>
      <dgm:spPr/>
      <dgm:t>
        <a:bodyPr/>
        <a:lstStyle/>
        <a:p>
          <a:endParaRPr lang="en-GB"/>
        </a:p>
      </dgm:t>
    </dgm:pt>
    <dgm:pt modelId="{C6B12BAC-2F78-4BB3-8326-EC6264AD66B6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GB" dirty="0"/>
            <a:t>Peer support positive but services fragmented / lack of input</a:t>
          </a:r>
        </a:p>
      </dgm:t>
    </dgm:pt>
    <dgm:pt modelId="{BC8A8233-3E0E-45A8-B37A-A8C5C2E78D91}" type="parTrans" cxnId="{076F70FD-0C00-40D4-B450-2A7A62C87C5F}">
      <dgm:prSet/>
      <dgm:spPr/>
      <dgm:t>
        <a:bodyPr/>
        <a:lstStyle/>
        <a:p>
          <a:endParaRPr lang="en-GB"/>
        </a:p>
      </dgm:t>
    </dgm:pt>
    <dgm:pt modelId="{25E2EFE2-2AAF-499C-A2BD-0F75D3F24EE7}" type="sibTrans" cxnId="{076F70FD-0C00-40D4-B450-2A7A62C87C5F}">
      <dgm:prSet/>
      <dgm:spPr/>
      <dgm:t>
        <a:bodyPr/>
        <a:lstStyle/>
        <a:p>
          <a:endParaRPr lang="en-GB"/>
        </a:p>
      </dgm:t>
    </dgm:pt>
    <dgm:pt modelId="{79AB2530-8BC6-4C65-A813-1E46CB103FE7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GB" dirty="0"/>
            <a:t>Need greater awareness &amp; understanding in society</a:t>
          </a:r>
        </a:p>
      </dgm:t>
    </dgm:pt>
    <dgm:pt modelId="{DB656E82-239E-456A-9827-9A9186857E06}" type="parTrans" cxnId="{4D308EAE-2372-48E4-846B-072DA1AA34F3}">
      <dgm:prSet/>
      <dgm:spPr/>
      <dgm:t>
        <a:bodyPr/>
        <a:lstStyle/>
        <a:p>
          <a:endParaRPr lang="en-GB"/>
        </a:p>
      </dgm:t>
    </dgm:pt>
    <dgm:pt modelId="{D23BE766-7866-4E08-9B51-DF6EB39543B6}" type="sibTrans" cxnId="{4D308EAE-2372-48E4-846B-072DA1AA34F3}">
      <dgm:prSet/>
      <dgm:spPr/>
      <dgm:t>
        <a:bodyPr/>
        <a:lstStyle/>
        <a:p>
          <a:endParaRPr lang="en-GB"/>
        </a:p>
      </dgm:t>
    </dgm:pt>
    <dgm:pt modelId="{7DD1F26A-3F7F-4FC0-A118-6297C84CB590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prstClr val="white"/>
              </a:solidFill>
              <a:latin typeface="Corbel" panose="020B0503020204020204"/>
              <a:ea typeface="+mn-ea"/>
              <a:cs typeface="+mn-cs"/>
            </a:rPr>
            <a:t>Education &amp; training on bereaved needed by services</a:t>
          </a:r>
        </a:p>
      </dgm:t>
    </dgm:pt>
    <dgm:pt modelId="{9EB2A0CC-271B-49D7-84E4-857DBF89A018}" type="parTrans" cxnId="{9B7B309A-3D88-4913-9B11-17068BBBCB78}">
      <dgm:prSet/>
      <dgm:spPr/>
      <dgm:t>
        <a:bodyPr/>
        <a:lstStyle/>
        <a:p>
          <a:endParaRPr lang="en-GB"/>
        </a:p>
      </dgm:t>
    </dgm:pt>
    <dgm:pt modelId="{186C3F69-D03E-43A4-8180-F86EA6EA5DF2}" type="sibTrans" cxnId="{9B7B309A-3D88-4913-9B11-17068BBBCB78}">
      <dgm:prSet/>
      <dgm:spPr/>
      <dgm:t>
        <a:bodyPr/>
        <a:lstStyle/>
        <a:p>
          <a:endParaRPr lang="en-GB"/>
        </a:p>
      </dgm:t>
    </dgm:pt>
    <dgm:pt modelId="{E74EF407-9100-4A4E-AD73-B6169493A264}" type="pres">
      <dgm:prSet presAssocID="{BD73A70D-0243-4E29-B038-37F0A1EF78B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F74A5CD-2D6A-43F5-BCDF-9B5270C5E3F2}" type="pres">
      <dgm:prSet presAssocID="{093EF78B-02A2-482C-8152-301A0FC526D2}" presName="centerShape" presStyleLbl="node0" presStyleIdx="0" presStyleCnt="1" custScaleX="159702" custScaleY="157083"/>
      <dgm:spPr/>
    </dgm:pt>
    <dgm:pt modelId="{889FA457-C2D2-4989-990E-2D756185AF25}" type="pres">
      <dgm:prSet presAssocID="{DAFF693F-665C-41EB-A5AC-B7075424BFEE}" presName="parTrans" presStyleLbl="sibTrans2D1" presStyleIdx="0" presStyleCnt="5"/>
      <dgm:spPr/>
    </dgm:pt>
    <dgm:pt modelId="{91E2DF8B-7635-400E-B196-04C8E1CDBAE8}" type="pres">
      <dgm:prSet presAssocID="{DAFF693F-665C-41EB-A5AC-B7075424BFEE}" presName="connectorText" presStyleLbl="sibTrans2D1" presStyleIdx="0" presStyleCnt="5"/>
      <dgm:spPr/>
    </dgm:pt>
    <dgm:pt modelId="{8E7C3EAF-3866-481D-8392-61B5926D488C}" type="pres">
      <dgm:prSet presAssocID="{67B89940-E0C1-4A5E-8B52-E1724D0BF33E}" presName="node" presStyleLbl="node1" presStyleIdx="0" presStyleCnt="5">
        <dgm:presLayoutVars>
          <dgm:bulletEnabled val="1"/>
        </dgm:presLayoutVars>
      </dgm:prSet>
      <dgm:spPr/>
    </dgm:pt>
    <dgm:pt modelId="{09E11E5B-D216-4A24-BDA7-305919557B35}" type="pres">
      <dgm:prSet presAssocID="{25C04CC9-27F8-4441-B552-2DDBD8B6E3B3}" presName="parTrans" presStyleLbl="sibTrans2D1" presStyleIdx="1" presStyleCnt="5"/>
      <dgm:spPr/>
    </dgm:pt>
    <dgm:pt modelId="{124E367D-2284-4F9B-AA5A-1C62174E3A84}" type="pres">
      <dgm:prSet presAssocID="{25C04CC9-27F8-4441-B552-2DDBD8B6E3B3}" presName="connectorText" presStyleLbl="sibTrans2D1" presStyleIdx="1" presStyleCnt="5"/>
      <dgm:spPr/>
    </dgm:pt>
    <dgm:pt modelId="{FFE31CC5-9635-4C45-8C2B-E06CCE30CDE3}" type="pres">
      <dgm:prSet presAssocID="{8EFEBC73-E0FF-4421-A905-B12C8C8DAD07}" presName="node" presStyleLbl="node1" presStyleIdx="1" presStyleCnt="5">
        <dgm:presLayoutVars>
          <dgm:bulletEnabled val="1"/>
        </dgm:presLayoutVars>
      </dgm:prSet>
      <dgm:spPr/>
    </dgm:pt>
    <dgm:pt modelId="{D53B00A6-B269-46EC-B008-4672C7006252}" type="pres">
      <dgm:prSet presAssocID="{BC8A8233-3E0E-45A8-B37A-A8C5C2E78D91}" presName="parTrans" presStyleLbl="sibTrans2D1" presStyleIdx="2" presStyleCnt="5"/>
      <dgm:spPr/>
    </dgm:pt>
    <dgm:pt modelId="{0AEB87DA-F82C-4DFE-916D-69061F0257C5}" type="pres">
      <dgm:prSet presAssocID="{BC8A8233-3E0E-45A8-B37A-A8C5C2E78D91}" presName="connectorText" presStyleLbl="sibTrans2D1" presStyleIdx="2" presStyleCnt="5"/>
      <dgm:spPr/>
    </dgm:pt>
    <dgm:pt modelId="{185290FB-2C04-4FF4-91F7-2314FB374B5B}" type="pres">
      <dgm:prSet presAssocID="{C6B12BAC-2F78-4BB3-8326-EC6264AD66B6}" presName="node" presStyleLbl="node1" presStyleIdx="2" presStyleCnt="5">
        <dgm:presLayoutVars>
          <dgm:bulletEnabled val="1"/>
        </dgm:presLayoutVars>
      </dgm:prSet>
      <dgm:spPr/>
    </dgm:pt>
    <dgm:pt modelId="{53D0EF19-F9B6-4B43-AC31-632021E85A31}" type="pres">
      <dgm:prSet presAssocID="{DB656E82-239E-456A-9827-9A9186857E06}" presName="parTrans" presStyleLbl="sibTrans2D1" presStyleIdx="3" presStyleCnt="5"/>
      <dgm:spPr/>
    </dgm:pt>
    <dgm:pt modelId="{48082B19-B74E-4C55-B8B0-5F6A7F95FD67}" type="pres">
      <dgm:prSet presAssocID="{DB656E82-239E-456A-9827-9A9186857E06}" presName="connectorText" presStyleLbl="sibTrans2D1" presStyleIdx="3" presStyleCnt="5"/>
      <dgm:spPr/>
    </dgm:pt>
    <dgm:pt modelId="{DA2C546A-2E55-4BEC-BA10-694A4236B8AA}" type="pres">
      <dgm:prSet presAssocID="{79AB2530-8BC6-4C65-A813-1E46CB103FE7}" presName="node" presStyleLbl="node1" presStyleIdx="3" presStyleCnt="5">
        <dgm:presLayoutVars>
          <dgm:bulletEnabled val="1"/>
        </dgm:presLayoutVars>
      </dgm:prSet>
      <dgm:spPr/>
    </dgm:pt>
    <dgm:pt modelId="{8BC9447A-CE52-4A0A-81CC-64E099368EC9}" type="pres">
      <dgm:prSet presAssocID="{9EB2A0CC-271B-49D7-84E4-857DBF89A018}" presName="parTrans" presStyleLbl="sibTrans2D1" presStyleIdx="4" presStyleCnt="5"/>
      <dgm:spPr/>
    </dgm:pt>
    <dgm:pt modelId="{851265A3-27B1-4944-BD8B-4FAE17E5BC97}" type="pres">
      <dgm:prSet presAssocID="{9EB2A0CC-271B-49D7-84E4-857DBF89A018}" presName="connectorText" presStyleLbl="sibTrans2D1" presStyleIdx="4" presStyleCnt="5"/>
      <dgm:spPr/>
    </dgm:pt>
    <dgm:pt modelId="{9F2802B2-7992-4463-AE65-D265BA8D1A2A}" type="pres">
      <dgm:prSet presAssocID="{7DD1F26A-3F7F-4FC0-A118-6297C84CB590}" presName="node" presStyleLbl="node1" presStyleIdx="4" presStyleCnt="5">
        <dgm:presLayoutVars>
          <dgm:bulletEnabled val="1"/>
        </dgm:presLayoutVars>
      </dgm:prSet>
      <dgm:spPr/>
    </dgm:pt>
  </dgm:ptLst>
  <dgm:cxnLst>
    <dgm:cxn modelId="{7603FE1A-1302-4141-A819-32CEDD8D3C8F}" type="presOf" srcId="{DB656E82-239E-456A-9827-9A9186857E06}" destId="{53D0EF19-F9B6-4B43-AC31-632021E85A31}" srcOrd="0" destOrd="0" presId="urn:microsoft.com/office/officeart/2005/8/layout/radial5"/>
    <dgm:cxn modelId="{C040361F-84C6-456C-91BD-DF2A7E8B8370}" type="presOf" srcId="{DB656E82-239E-456A-9827-9A9186857E06}" destId="{48082B19-B74E-4C55-B8B0-5F6A7F95FD67}" srcOrd="1" destOrd="0" presId="urn:microsoft.com/office/officeart/2005/8/layout/radial5"/>
    <dgm:cxn modelId="{EB49AB21-ED4A-428D-AE7D-8E1F69BC051E}" type="presOf" srcId="{25C04CC9-27F8-4441-B552-2DDBD8B6E3B3}" destId="{09E11E5B-D216-4A24-BDA7-305919557B35}" srcOrd="0" destOrd="0" presId="urn:microsoft.com/office/officeart/2005/8/layout/radial5"/>
    <dgm:cxn modelId="{7BBC5336-63DD-40CC-8F0E-3D5C4A41B5DF}" type="presOf" srcId="{093EF78B-02A2-482C-8152-301A0FC526D2}" destId="{EF74A5CD-2D6A-43F5-BCDF-9B5270C5E3F2}" srcOrd="0" destOrd="0" presId="urn:microsoft.com/office/officeart/2005/8/layout/radial5"/>
    <dgm:cxn modelId="{01F20B38-4990-4A7A-92EE-22565360C9D1}" type="presOf" srcId="{9EB2A0CC-271B-49D7-84E4-857DBF89A018}" destId="{8BC9447A-CE52-4A0A-81CC-64E099368EC9}" srcOrd="0" destOrd="0" presId="urn:microsoft.com/office/officeart/2005/8/layout/radial5"/>
    <dgm:cxn modelId="{AF384741-AB0D-4EF4-9690-4696F0BAAFC6}" srcId="{093EF78B-02A2-482C-8152-301A0FC526D2}" destId="{67B89940-E0C1-4A5E-8B52-E1724D0BF33E}" srcOrd="0" destOrd="0" parTransId="{DAFF693F-665C-41EB-A5AC-B7075424BFEE}" sibTransId="{D725FFFD-79C5-43E3-BA64-CDE9B1B4CACD}"/>
    <dgm:cxn modelId="{A6F4C366-7953-445D-BF09-858E1FCB0644}" type="presOf" srcId="{BC8A8233-3E0E-45A8-B37A-A8C5C2E78D91}" destId="{0AEB87DA-F82C-4DFE-916D-69061F0257C5}" srcOrd="1" destOrd="0" presId="urn:microsoft.com/office/officeart/2005/8/layout/radial5"/>
    <dgm:cxn modelId="{460D884A-B04F-4C45-B788-DE03760BBCC8}" type="presOf" srcId="{79AB2530-8BC6-4C65-A813-1E46CB103FE7}" destId="{DA2C546A-2E55-4BEC-BA10-694A4236B8AA}" srcOrd="0" destOrd="0" presId="urn:microsoft.com/office/officeart/2005/8/layout/radial5"/>
    <dgm:cxn modelId="{38A65251-09D7-4F9F-81A3-BF49861EB7F0}" srcId="{093EF78B-02A2-482C-8152-301A0FC526D2}" destId="{8EFEBC73-E0FF-4421-A905-B12C8C8DAD07}" srcOrd="1" destOrd="0" parTransId="{25C04CC9-27F8-4441-B552-2DDBD8B6E3B3}" sibTransId="{31D2CE31-21DE-4D6A-BFDC-40DE6D5436A6}"/>
    <dgm:cxn modelId="{F98DC156-4C18-48B3-9AA6-9A354BBAD15B}" type="presOf" srcId="{DAFF693F-665C-41EB-A5AC-B7075424BFEE}" destId="{91E2DF8B-7635-400E-B196-04C8E1CDBAE8}" srcOrd="1" destOrd="0" presId="urn:microsoft.com/office/officeart/2005/8/layout/radial5"/>
    <dgm:cxn modelId="{9460A993-EBEB-4DCB-BACF-2B65891FE139}" type="presOf" srcId="{DAFF693F-665C-41EB-A5AC-B7075424BFEE}" destId="{889FA457-C2D2-4989-990E-2D756185AF25}" srcOrd="0" destOrd="0" presId="urn:microsoft.com/office/officeart/2005/8/layout/radial5"/>
    <dgm:cxn modelId="{0A3A7399-185B-4D22-9292-48A5FADB0C9D}" type="presOf" srcId="{8EFEBC73-E0FF-4421-A905-B12C8C8DAD07}" destId="{FFE31CC5-9635-4C45-8C2B-E06CCE30CDE3}" srcOrd="0" destOrd="0" presId="urn:microsoft.com/office/officeart/2005/8/layout/radial5"/>
    <dgm:cxn modelId="{9B7B309A-3D88-4913-9B11-17068BBBCB78}" srcId="{093EF78B-02A2-482C-8152-301A0FC526D2}" destId="{7DD1F26A-3F7F-4FC0-A118-6297C84CB590}" srcOrd="4" destOrd="0" parTransId="{9EB2A0CC-271B-49D7-84E4-857DBF89A018}" sibTransId="{186C3F69-D03E-43A4-8180-F86EA6EA5DF2}"/>
    <dgm:cxn modelId="{12EA93A7-96D1-461C-8937-4B9839A27B38}" type="presOf" srcId="{BD73A70D-0243-4E29-B038-37F0A1EF78B6}" destId="{E74EF407-9100-4A4E-AD73-B6169493A264}" srcOrd="0" destOrd="0" presId="urn:microsoft.com/office/officeart/2005/8/layout/radial5"/>
    <dgm:cxn modelId="{4D308EAE-2372-48E4-846B-072DA1AA34F3}" srcId="{093EF78B-02A2-482C-8152-301A0FC526D2}" destId="{79AB2530-8BC6-4C65-A813-1E46CB103FE7}" srcOrd="3" destOrd="0" parTransId="{DB656E82-239E-456A-9827-9A9186857E06}" sibTransId="{D23BE766-7866-4E08-9B51-DF6EB39543B6}"/>
    <dgm:cxn modelId="{9D57BAB0-3D6B-4FAD-B95D-472D99EF86B6}" type="presOf" srcId="{C6B12BAC-2F78-4BB3-8326-EC6264AD66B6}" destId="{185290FB-2C04-4FF4-91F7-2314FB374B5B}" srcOrd="0" destOrd="0" presId="urn:microsoft.com/office/officeart/2005/8/layout/radial5"/>
    <dgm:cxn modelId="{DEF241B6-2284-4B9C-8214-22386F60C22F}" type="presOf" srcId="{25C04CC9-27F8-4441-B552-2DDBD8B6E3B3}" destId="{124E367D-2284-4F9B-AA5A-1C62174E3A84}" srcOrd="1" destOrd="0" presId="urn:microsoft.com/office/officeart/2005/8/layout/radial5"/>
    <dgm:cxn modelId="{AB2DFCD2-FEA3-4251-A677-A09534034209}" srcId="{BD73A70D-0243-4E29-B038-37F0A1EF78B6}" destId="{093EF78B-02A2-482C-8152-301A0FC526D2}" srcOrd="0" destOrd="0" parTransId="{5D71CD08-DA0F-4BCB-A94B-04DA507E5E2D}" sibTransId="{922AC18B-D33D-419A-A358-E62A3B028824}"/>
    <dgm:cxn modelId="{14B984D4-C7D4-42F4-A5AB-985E2E79E802}" type="presOf" srcId="{9EB2A0CC-271B-49D7-84E4-857DBF89A018}" destId="{851265A3-27B1-4944-BD8B-4FAE17E5BC97}" srcOrd="1" destOrd="0" presId="urn:microsoft.com/office/officeart/2005/8/layout/radial5"/>
    <dgm:cxn modelId="{5B648CE0-48DB-4C49-BF00-3F8E0DCF9920}" type="presOf" srcId="{BC8A8233-3E0E-45A8-B37A-A8C5C2E78D91}" destId="{D53B00A6-B269-46EC-B008-4672C7006252}" srcOrd="0" destOrd="0" presId="urn:microsoft.com/office/officeart/2005/8/layout/radial5"/>
    <dgm:cxn modelId="{17E89AE3-3489-4F27-B004-BCDD348D1E93}" type="presOf" srcId="{67B89940-E0C1-4A5E-8B52-E1724D0BF33E}" destId="{8E7C3EAF-3866-481D-8392-61B5926D488C}" srcOrd="0" destOrd="0" presId="urn:microsoft.com/office/officeart/2005/8/layout/radial5"/>
    <dgm:cxn modelId="{6790A9EC-225A-4226-8B23-C7B29E61F8D1}" type="presOf" srcId="{7DD1F26A-3F7F-4FC0-A118-6297C84CB590}" destId="{9F2802B2-7992-4463-AE65-D265BA8D1A2A}" srcOrd="0" destOrd="0" presId="urn:microsoft.com/office/officeart/2005/8/layout/radial5"/>
    <dgm:cxn modelId="{076F70FD-0C00-40D4-B450-2A7A62C87C5F}" srcId="{093EF78B-02A2-482C-8152-301A0FC526D2}" destId="{C6B12BAC-2F78-4BB3-8326-EC6264AD66B6}" srcOrd="2" destOrd="0" parTransId="{BC8A8233-3E0E-45A8-B37A-A8C5C2E78D91}" sibTransId="{25E2EFE2-2AAF-499C-A2BD-0F75D3F24EE7}"/>
    <dgm:cxn modelId="{C4F91254-F4D7-4A0E-B3C1-4C4289E15C57}" type="presParOf" srcId="{E74EF407-9100-4A4E-AD73-B6169493A264}" destId="{EF74A5CD-2D6A-43F5-BCDF-9B5270C5E3F2}" srcOrd="0" destOrd="0" presId="urn:microsoft.com/office/officeart/2005/8/layout/radial5"/>
    <dgm:cxn modelId="{1711FB05-4FBC-40B5-B6F4-CB9641703AEA}" type="presParOf" srcId="{E74EF407-9100-4A4E-AD73-B6169493A264}" destId="{889FA457-C2D2-4989-990E-2D756185AF25}" srcOrd="1" destOrd="0" presId="urn:microsoft.com/office/officeart/2005/8/layout/radial5"/>
    <dgm:cxn modelId="{DB52E351-AD91-4D96-8E4B-4D883887060A}" type="presParOf" srcId="{889FA457-C2D2-4989-990E-2D756185AF25}" destId="{91E2DF8B-7635-400E-B196-04C8E1CDBAE8}" srcOrd="0" destOrd="0" presId="urn:microsoft.com/office/officeart/2005/8/layout/radial5"/>
    <dgm:cxn modelId="{34606FCB-EDEA-48AE-844F-19ADC185C23E}" type="presParOf" srcId="{E74EF407-9100-4A4E-AD73-B6169493A264}" destId="{8E7C3EAF-3866-481D-8392-61B5926D488C}" srcOrd="2" destOrd="0" presId="urn:microsoft.com/office/officeart/2005/8/layout/radial5"/>
    <dgm:cxn modelId="{066D1A55-302D-4A12-9958-ABD5E4E2A988}" type="presParOf" srcId="{E74EF407-9100-4A4E-AD73-B6169493A264}" destId="{09E11E5B-D216-4A24-BDA7-305919557B35}" srcOrd="3" destOrd="0" presId="urn:microsoft.com/office/officeart/2005/8/layout/radial5"/>
    <dgm:cxn modelId="{F472F0F6-DB6F-4A22-A121-48D937C21DFF}" type="presParOf" srcId="{09E11E5B-D216-4A24-BDA7-305919557B35}" destId="{124E367D-2284-4F9B-AA5A-1C62174E3A84}" srcOrd="0" destOrd="0" presId="urn:microsoft.com/office/officeart/2005/8/layout/radial5"/>
    <dgm:cxn modelId="{EBE5AE8C-2072-4F2F-848D-6836F1A1AB4F}" type="presParOf" srcId="{E74EF407-9100-4A4E-AD73-B6169493A264}" destId="{FFE31CC5-9635-4C45-8C2B-E06CCE30CDE3}" srcOrd="4" destOrd="0" presId="urn:microsoft.com/office/officeart/2005/8/layout/radial5"/>
    <dgm:cxn modelId="{6502B5FC-9248-40DF-BDAA-E3F78DD77DE6}" type="presParOf" srcId="{E74EF407-9100-4A4E-AD73-B6169493A264}" destId="{D53B00A6-B269-46EC-B008-4672C7006252}" srcOrd="5" destOrd="0" presId="urn:microsoft.com/office/officeart/2005/8/layout/radial5"/>
    <dgm:cxn modelId="{DE0BC2F7-14F3-4DAD-AD51-C60A9BD8D082}" type="presParOf" srcId="{D53B00A6-B269-46EC-B008-4672C7006252}" destId="{0AEB87DA-F82C-4DFE-916D-69061F0257C5}" srcOrd="0" destOrd="0" presId="urn:microsoft.com/office/officeart/2005/8/layout/radial5"/>
    <dgm:cxn modelId="{51083A30-9FF5-4BDF-9A36-7BAE007275EA}" type="presParOf" srcId="{E74EF407-9100-4A4E-AD73-B6169493A264}" destId="{185290FB-2C04-4FF4-91F7-2314FB374B5B}" srcOrd="6" destOrd="0" presId="urn:microsoft.com/office/officeart/2005/8/layout/radial5"/>
    <dgm:cxn modelId="{7F9D0894-6427-43CF-A1B8-D47D69CE4CCC}" type="presParOf" srcId="{E74EF407-9100-4A4E-AD73-B6169493A264}" destId="{53D0EF19-F9B6-4B43-AC31-632021E85A31}" srcOrd="7" destOrd="0" presId="urn:microsoft.com/office/officeart/2005/8/layout/radial5"/>
    <dgm:cxn modelId="{D2222C5E-46FB-4927-AEA8-2DBB276ACB14}" type="presParOf" srcId="{53D0EF19-F9B6-4B43-AC31-632021E85A31}" destId="{48082B19-B74E-4C55-B8B0-5F6A7F95FD67}" srcOrd="0" destOrd="0" presId="urn:microsoft.com/office/officeart/2005/8/layout/radial5"/>
    <dgm:cxn modelId="{17D7FC29-B753-4B2C-B21A-FC6923D2642F}" type="presParOf" srcId="{E74EF407-9100-4A4E-AD73-B6169493A264}" destId="{DA2C546A-2E55-4BEC-BA10-694A4236B8AA}" srcOrd="8" destOrd="0" presId="urn:microsoft.com/office/officeart/2005/8/layout/radial5"/>
    <dgm:cxn modelId="{761423C3-D478-4408-9E52-45902177B1E4}" type="presParOf" srcId="{E74EF407-9100-4A4E-AD73-B6169493A264}" destId="{8BC9447A-CE52-4A0A-81CC-64E099368EC9}" srcOrd="9" destOrd="0" presId="urn:microsoft.com/office/officeart/2005/8/layout/radial5"/>
    <dgm:cxn modelId="{51619751-641B-4931-B42B-22B028D13E91}" type="presParOf" srcId="{8BC9447A-CE52-4A0A-81CC-64E099368EC9}" destId="{851265A3-27B1-4944-BD8B-4FAE17E5BC97}" srcOrd="0" destOrd="0" presId="urn:microsoft.com/office/officeart/2005/8/layout/radial5"/>
    <dgm:cxn modelId="{D8458A2C-E76A-4816-B2FA-4A4D228C3237}" type="presParOf" srcId="{E74EF407-9100-4A4E-AD73-B6169493A264}" destId="{9F2802B2-7992-4463-AE65-D265BA8D1A2A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4A5CD-2D6A-43F5-BCDF-9B5270C5E3F2}">
      <dsp:nvSpPr>
        <dsp:cNvPr id="0" name=""/>
        <dsp:cNvSpPr/>
      </dsp:nvSpPr>
      <dsp:spPr>
        <a:xfrm>
          <a:off x="2934480" y="1917438"/>
          <a:ext cx="2738527" cy="2693617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                                       Pre-bereavement issues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Consequences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Perceptions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Organisations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Support Network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>
        <a:off x="3335528" y="2311909"/>
        <a:ext cx="1936431" cy="1904675"/>
      </dsp:txXfrm>
    </dsp:sp>
    <dsp:sp modelId="{889FA457-C2D2-4989-990E-2D756185AF25}">
      <dsp:nvSpPr>
        <dsp:cNvPr id="0" name=""/>
        <dsp:cNvSpPr/>
      </dsp:nvSpPr>
      <dsp:spPr>
        <a:xfrm rot="16200000">
          <a:off x="4251061" y="1529508"/>
          <a:ext cx="105365" cy="5830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4266866" y="1661917"/>
        <a:ext cx="73756" cy="349814"/>
      </dsp:txXfrm>
    </dsp:sp>
    <dsp:sp modelId="{8E7C3EAF-3866-481D-8392-61B5926D488C}">
      <dsp:nvSpPr>
        <dsp:cNvPr id="0" name=""/>
        <dsp:cNvSpPr/>
      </dsp:nvSpPr>
      <dsp:spPr>
        <a:xfrm>
          <a:off x="3446357" y="3862"/>
          <a:ext cx="1714773" cy="1714773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Massive effect &amp; let down by healthcare system</a:t>
          </a:r>
        </a:p>
      </dsp:txBody>
      <dsp:txXfrm>
        <a:off x="3697480" y="254985"/>
        <a:ext cx="1212527" cy="1212527"/>
      </dsp:txXfrm>
    </dsp:sp>
    <dsp:sp modelId="{09E11E5B-D216-4A24-BDA7-305919557B35}">
      <dsp:nvSpPr>
        <dsp:cNvPr id="0" name=""/>
        <dsp:cNvSpPr/>
      </dsp:nvSpPr>
      <dsp:spPr>
        <a:xfrm rot="20520000">
          <a:off x="5638946" y="2523529"/>
          <a:ext cx="94626" cy="5830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5639641" y="2644519"/>
        <a:ext cx="66238" cy="349814"/>
      </dsp:txXfrm>
    </dsp:sp>
    <dsp:sp modelId="{FFE31CC5-9635-4C45-8C2B-E06CCE30CDE3}">
      <dsp:nvSpPr>
        <dsp:cNvPr id="0" name=""/>
        <dsp:cNvSpPr/>
      </dsp:nvSpPr>
      <dsp:spPr>
        <a:xfrm>
          <a:off x="5731744" y="1664293"/>
          <a:ext cx="1714773" cy="1714773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prstClr val="white"/>
              </a:solidFill>
              <a:latin typeface="Corbel" panose="020B0503020204020204"/>
              <a:ea typeface="+mn-ea"/>
              <a:cs typeface="+mn-cs"/>
            </a:rPr>
            <a:t>Variation by relationship and elapsed time</a:t>
          </a:r>
        </a:p>
      </dsp:txBody>
      <dsp:txXfrm>
        <a:off x="5982867" y="1915416"/>
        <a:ext cx="1212527" cy="1212527"/>
      </dsp:txXfrm>
    </dsp:sp>
    <dsp:sp modelId="{D53B00A6-B269-46EC-B008-4672C7006252}">
      <dsp:nvSpPr>
        <dsp:cNvPr id="0" name=""/>
        <dsp:cNvSpPr/>
      </dsp:nvSpPr>
      <dsp:spPr>
        <a:xfrm rot="3240000">
          <a:off x="5103702" y="4143511"/>
          <a:ext cx="101320" cy="5830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5109967" y="4247820"/>
        <a:ext cx="70924" cy="349814"/>
      </dsp:txXfrm>
    </dsp:sp>
    <dsp:sp modelId="{185290FB-2C04-4FF4-91F7-2314FB374B5B}">
      <dsp:nvSpPr>
        <dsp:cNvPr id="0" name=""/>
        <dsp:cNvSpPr/>
      </dsp:nvSpPr>
      <dsp:spPr>
        <a:xfrm>
          <a:off x="4858804" y="4350926"/>
          <a:ext cx="1714773" cy="1714773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Peer support positive but services fragmented / lack of input</a:t>
          </a:r>
        </a:p>
      </dsp:txBody>
      <dsp:txXfrm>
        <a:off x="5109927" y="4602049"/>
        <a:ext cx="1212527" cy="1212527"/>
      </dsp:txXfrm>
    </dsp:sp>
    <dsp:sp modelId="{53D0EF19-F9B6-4B43-AC31-632021E85A31}">
      <dsp:nvSpPr>
        <dsp:cNvPr id="0" name=""/>
        <dsp:cNvSpPr/>
      </dsp:nvSpPr>
      <dsp:spPr>
        <a:xfrm rot="7560000">
          <a:off x="3402465" y="4143511"/>
          <a:ext cx="101320" cy="5830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10800000">
        <a:off x="3426596" y="4247820"/>
        <a:ext cx="70924" cy="349814"/>
      </dsp:txXfrm>
    </dsp:sp>
    <dsp:sp modelId="{DA2C546A-2E55-4BEC-BA10-694A4236B8AA}">
      <dsp:nvSpPr>
        <dsp:cNvPr id="0" name=""/>
        <dsp:cNvSpPr/>
      </dsp:nvSpPr>
      <dsp:spPr>
        <a:xfrm>
          <a:off x="2033911" y="4350926"/>
          <a:ext cx="1714773" cy="1714773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Need greater awareness &amp; understanding in society</a:t>
          </a:r>
        </a:p>
      </dsp:txBody>
      <dsp:txXfrm>
        <a:off x="2285034" y="4602049"/>
        <a:ext cx="1212527" cy="1212527"/>
      </dsp:txXfrm>
    </dsp:sp>
    <dsp:sp modelId="{8BC9447A-CE52-4A0A-81CC-64E099368EC9}">
      <dsp:nvSpPr>
        <dsp:cNvPr id="0" name=""/>
        <dsp:cNvSpPr/>
      </dsp:nvSpPr>
      <dsp:spPr>
        <a:xfrm rot="11880000">
          <a:off x="2873915" y="2523529"/>
          <a:ext cx="94626" cy="5830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10800000">
        <a:off x="2901608" y="2644519"/>
        <a:ext cx="66238" cy="349814"/>
      </dsp:txXfrm>
    </dsp:sp>
    <dsp:sp modelId="{9F2802B2-7992-4463-AE65-D265BA8D1A2A}">
      <dsp:nvSpPr>
        <dsp:cNvPr id="0" name=""/>
        <dsp:cNvSpPr/>
      </dsp:nvSpPr>
      <dsp:spPr>
        <a:xfrm>
          <a:off x="1160971" y="1664293"/>
          <a:ext cx="1714773" cy="1714773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prstClr val="white"/>
              </a:solidFill>
              <a:latin typeface="Corbel" panose="020B0503020204020204"/>
              <a:ea typeface="+mn-ea"/>
              <a:cs typeface="+mn-cs"/>
            </a:rPr>
            <a:t>Education &amp; training on bereaved needed by services</a:t>
          </a:r>
        </a:p>
      </dsp:txBody>
      <dsp:txXfrm>
        <a:off x="1412094" y="1915416"/>
        <a:ext cx="1212527" cy="1212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07771-3FAA-4D43-A059-9A7D838C2880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8C18-1BF1-F447-95ED-60EAAE35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5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 title="Verticle Rule Line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37A75DA-C6FF-4420-94B9-E3338D1F9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615" y="1367500"/>
            <a:ext cx="2397795" cy="2397795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r>
              <a:rPr lang="en-US" noProof="0"/>
              <a:t>Insert Portrait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0D8A57-1C91-6265-2107-C2F3F38DDE42}"/>
              </a:ext>
            </a:extLst>
          </p:cNvPr>
          <p:cNvSpPr txBox="1">
            <a:spLocks/>
          </p:cNvSpPr>
          <p:nvPr userDrawn="1"/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1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SoBS Annual Assembly 18-Jun-2022</a:t>
            </a:r>
          </a:p>
        </p:txBody>
      </p:sp>
    </p:spTree>
    <p:extLst>
      <p:ext uri="{BB962C8B-B14F-4D97-AF65-F5344CB8AC3E}">
        <p14:creationId xmlns:p14="http://schemas.microsoft.com/office/powerpoint/2010/main" val="18274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SoBS Annual Assembly 18-Jun-2022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C751F3-ABD6-4995-8494-4932D12ACE1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26063" y="559678"/>
            <a:ext cx="6103937" cy="519183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45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466EC8C-C8BE-4149-A684-18CFF4574C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559678"/>
            <a:ext cx="6132512" cy="519183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749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7"/>
            <a:ext cx="3833906" cy="527492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89D34E-DF9E-41B7-A5EC-B9D63999B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559678"/>
            <a:ext cx="6172200" cy="56172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2617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73E-FB98-2A42-974A-9CD83D46C100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5430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15EF-7A83-9842-815E-554E5DEB63CD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7701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97A0-4000-B744-87D8-18F42A934248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3447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4EA9-4639-9B48-9E98-70455404EF00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23902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2565D1-06D8-4141-9B5F-95C29313C16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04FBD4F5-432F-4C2D-A734-6CC48615F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DDD7-72ED-FC4E-8075-0107060235C5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37580B-9009-4524-B820-7ACB27B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cxnSp>
        <p:nvCxnSpPr>
          <p:cNvPr id="12" name="Straight Connector 11" title="Horizontal Rule Line">
            <a:extLst>
              <a:ext uri="{FF2B5EF4-FFF2-40B4-BE49-F238E27FC236}">
                <a16:creationId xmlns:a16="http://schemas.microsoft.com/office/drawing/2014/main" id="{54F1A406-73A8-450C-B21C-AA9616F476C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5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/ Icon Bulle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D9D9-8B30-6A45-929D-0A0366E2E953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CF91DE7-F23F-444D-B56E-B059EC98D9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D8B7AFB-040F-4222-BF21-649EEB9B7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6C44B50-DCD8-4661-AE20-1744F5052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0107EA4-5D36-4C90-97D0-F9F14116BD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CB22D40E-097C-4007-9190-A374980653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385A57E-D5E6-4E0A-BE4C-C1B40196AB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3D1BBD84-BA1A-4F7F-BD78-6D42162E33D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75DDD589-ADD5-491E-B180-F1FCDF9ED6A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8" name="Picture Placeholder 26">
            <a:extLst>
              <a:ext uri="{FF2B5EF4-FFF2-40B4-BE49-F238E27FC236}">
                <a16:creationId xmlns:a16="http://schemas.microsoft.com/office/drawing/2014/main" id="{BFFFDD99-5C1A-4C7C-8FA2-BEA3DB4BA8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9" name="Picture Placeholder 30">
            <a:extLst>
              <a:ext uri="{FF2B5EF4-FFF2-40B4-BE49-F238E27FC236}">
                <a16:creationId xmlns:a16="http://schemas.microsoft.com/office/drawing/2014/main" id="{23C5456C-A352-4CF6-8671-B2572BAD51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0" name="Picture Placeholder 32">
            <a:extLst>
              <a:ext uri="{FF2B5EF4-FFF2-40B4-BE49-F238E27FC236}">
                <a16:creationId xmlns:a16="http://schemas.microsoft.com/office/drawing/2014/main" id="{C7C33AAD-B12F-4AA1-80BD-D7D3D1304B9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E2951AF1-2CE3-48B5-9CF3-7488DCDF329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</p:spTree>
    <p:extLst>
      <p:ext uri="{BB962C8B-B14F-4D97-AF65-F5344CB8AC3E}">
        <p14:creationId xmlns:p14="http://schemas.microsoft.com/office/powerpoint/2010/main" val="418798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Bullets in a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62550" y="2019300"/>
            <a:ext cx="1944000" cy="27000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1332000" rIns="0" bIns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Event Description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9B67-2563-3544-8019-B2D766585AE6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7748B7-E5B4-4481-8BBD-FA336F544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806" y="2019300"/>
            <a:ext cx="1943100" cy="2700000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99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0" tIns="1332000" rIns="0" bIns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Event 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DBBB1B-8761-455D-AD09-0A48C1ED2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163" y="2019300"/>
            <a:ext cx="1943100" cy="270000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lin ang="5400000" scaled="1"/>
          </a:gradFill>
        </p:spPr>
        <p:txBody>
          <a:bodyPr lIns="0" tIns="1332000" rIns="0" bIns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Event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1A7388-8628-470F-82E9-729C86AAF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20550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E5D4FA-2556-4640-8793-063247AA2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3356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379251E-EDF2-4AC5-AB5B-C1FD66A9D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85713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31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SoBS Annual Assembly 18-Jun-2022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91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mage / Icon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 title="Page Number Shape">
            <a:extLst>
              <a:ext uri="{FF2B5EF4-FFF2-40B4-BE49-F238E27FC236}">
                <a16:creationId xmlns:a16="http://schemas.microsoft.com/office/drawing/2014/main" id="{4C028BF1-8F7F-4E8E-9D47-05D46323E336}"/>
              </a:ext>
            </a:extLst>
          </p:cNvPr>
          <p:cNvSpPr/>
          <p:nvPr userDrawn="1"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F1C92E-34EF-7443-98EE-55EB64C2F5FD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7203A2-76F7-4D98-BFEB-C48DDC3E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33FF03C-99D8-472E-A74F-87D3B5A5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82C482D-2EED-4942-A5D4-D8A794C24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D4C5CB-E26D-42D3-B242-792D37C507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1F9D8C-5E2A-414E-9E1D-AB7DF4824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71AC612-4E8C-42E2-88EB-DB98E279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AA95DF8-549D-4CA3-8E1A-D2DEB8CF46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A78BAAC-8764-4AFE-9AC1-DF47930B46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8491EA9-E431-4D48-BD30-3BA8FACC97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30F713C-752D-4C1A-89AB-638A7DAF60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DF00299-5001-4927-B344-D4AE0D5F0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CBE51A8-3BCA-490E-93CB-B70BBCCD96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</p:spTree>
    <p:extLst>
      <p:ext uri="{BB962C8B-B14F-4D97-AF65-F5344CB8AC3E}">
        <p14:creationId xmlns:p14="http://schemas.microsoft.com/office/powerpoint/2010/main" val="123252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edium Photos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831932"/>
            <a:ext cx="3833906" cy="156263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noProof="0"/>
              <a:t>Click to edit your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DA4A-63D4-BC43-9B38-53D06F7CC9C4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573117"/>
            <a:ext cx="3842550" cy="1178396"/>
          </a:xfrm>
        </p:spPr>
        <p:txBody>
          <a:bodyPr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EDDE9BC-8D20-403B-A5FE-C277A3515D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24736" y="482857"/>
            <a:ext cx="2179814" cy="21798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r>
              <a:rPr lang="en-US" noProof="0"/>
              <a:t>Insert Portrait Photo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BF5E186-AFA1-42AA-AE51-CF3AC059F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60CCD0-F268-4994-9434-F0E0132A4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8D5E220-4F6C-4A47-9F47-4CA88EA23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DFEF73A-C0FC-4A4C-8342-991CEFF53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944000" rIns="0" bIns="72000" anchor="ctr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60572FB-0574-4BE3-9637-7CA7B5ACA8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5E2FBC-2458-49C4-B75C-CAEAC6D9F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844B1DAB-161E-44A0-9E15-DA816B46A48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34550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8811849A-335B-47C0-980E-357EE8C4BC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67581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9" name="Picture Placeholder 26">
            <a:extLst>
              <a:ext uri="{FF2B5EF4-FFF2-40B4-BE49-F238E27FC236}">
                <a16:creationId xmlns:a16="http://schemas.microsoft.com/office/drawing/2014/main" id="{E1254A81-6A51-429E-91AC-6B4CADA71D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00613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0" name="Picture Placeholder 30">
            <a:extLst>
              <a:ext uri="{FF2B5EF4-FFF2-40B4-BE49-F238E27FC236}">
                <a16:creationId xmlns:a16="http://schemas.microsoft.com/office/drawing/2014/main" id="{64053090-461C-448F-9705-7FEE78A4133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34550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1" name="Picture Placeholder 32">
            <a:extLst>
              <a:ext uri="{FF2B5EF4-FFF2-40B4-BE49-F238E27FC236}">
                <a16:creationId xmlns:a16="http://schemas.microsoft.com/office/drawing/2014/main" id="{7AD2F7CB-CFE4-4C72-864A-D00C1CEAA2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67581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2" name="Picture Placeholder 34">
            <a:extLst>
              <a:ext uri="{FF2B5EF4-FFF2-40B4-BE49-F238E27FC236}">
                <a16:creationId xmlns:a16="http://schemas.microsoft.com/office/drawing/2014/main" id="{CCA07CA3-C8D4-41EA-A0FB-74E1A47703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00163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</p:spTree>
    <p:extLst>
      <p:ext uri="{BB962C8B-B14F-4D97-AF65-F5344CB8AC3E}">
        <p14:creationId xmlns:p14="http://schemas.microsoft.com/office/powerpoint/2010/main" val="110807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 title="Verticle Rule Line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5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29964A5-3468-3F49-AD7A-0CF5EB762F89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453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90851AE-F437-A04B-ADE2-D5E346F2089C}" type="datetime1">
              <a:rPr lang="en-US" noProof="0" smtClean="0"/>
              <a:t>7/7/2022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09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95" r:id="rId3"/>
    <p:sldLayoutId id="2147484490" r:id="rId4"/>
    <p:sldLayoutId id="2147484491" r:id="rId5"/>
    <p:sldLayoutId id="2147484492" r:id="rId6"/>
    <p:sldLayoutId id="2147484493" r:id="rId7"/>
    <p:sldLayoutId id="2147484496" r:id="rId8"/>
    <p:sldLayoutId id="2147484481" r:id="rId9"/>
    <p:sldLayoutId id="2147484498" r:id="rId10"/>
    <p:sldLayoutId id="2147484499" r:id="rId11"/>
    <p:sldLayoutId id="2147484500" r:id="rId12"/>
    <p:sldLayoutId id="2147484482" r:id="rId13"/>
    <p:sldLayoutId id="2147484483" r:id="rId14"/>
    <p:sldLayoutId id="2147484484" r:id="rId15"/>
    <p:sldLayoutId id="2147484485" r:id="rId16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London@uksobs.org" TargetMode="External"/><Relationship Id="rId2" Type="http://schemas.openxmlformats.org/officeDocument/2006/relationships/hyperlink" Target="https://uksobs.org/news-information/study-to-assess-the-impacts-of-bereavement-by-suicide/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johnwhbk@hotmail.com" TargetMode="External"/><Relationship Id="rId4" Type="http://schemas.openxmlformats.org/officeDocument/2006/relationships/hyperlink" Target="mailto:21412615@student.uwl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79374-8EAE-4873-9BB6-F6C630302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7655" y="914571"/>
            <a:ext cx="5670487" cy="426896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5400" dirty="0"/>
              <a:t>A qualitative study to assess the impacts of bereavement by suicide</a:t>
            </a:r>
            <a:br>
              <a:rPr lang="en-US" sz="5400" dirty="0"/>
            </a:br>
            <a:br>
              <a:rPr lang="en-US" sz="5400" dirty="0"/>
            </a:br>
            <a:r>
              <a:rPr lang="en-US" sz="2000" dirty="0"/>
              <a:t>Approved by SoBS Leadership &amp; University of West London Ethics Panel</a:t>
            </a:r>
            <a:endParaRPr lang="en-US" sz="5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42C4E3-AFAF-4630-AF6D-21FB3C29C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996" y="5471368"/>
            <a:ext cx="4633806" cy="483810"/>
          </a:xfrm>
        </p:spPr>
        <p:txBody>
          <a:bodyPr anchor="b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John Whitebrook</a:t>
            </a:r>
          </a:p>
        </p:txBody>
      </p:sp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3A9FE351-A4C6-4292-8E5E-15D6D36A50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1742" r="2" b="6189"/>
          <a:stretch/>
        </p:blipFill>
        <p:spPr>
          <a:xfrm>
            <a:off x="1765418" y="1381496"/>
            <a:ext cx="2397795" cy="2397795"/>
          </a:xfrm>
          <a:noFill/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3084CB8-BB6E-DC6C-052E-913BBF756BCC}"/>
              </a:ext>
            </a:extLst>
          </p:cNvPr>
          <p:cNvSpPr txBox="1">
            <a:spLocks/>
          </p:cNvSpPr>
          <p:nvPr/>
        </p:nvSpPr>
        <p:spPr>
          <a:xfrm>
            <a:off x="647412" y="4032899"/>
            <a:ext cx="4633806" cy="763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dirty="0"/>
              <a:t>Alex Whitebrook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03-Feb-1991 ~ 01-May-2017</a:t>
            </a:r>
          </a:p>
        </p:txBody>
      </p:sp>
    </p:spTree>
    <p:extLst>
      <p:ext uri="{BB962C8B-B14F-4D97-AF65-F5344CB8AC3E}">
        <p14:creationId xmlns:p14="http://schemas.microsoft.com/office/powerpoint/2010/main" val="1193886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43629-11DC-88D3-6916-6D4AF9BE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DE995E-9E66-5D1B-A98C-AA9C61F6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2</a:t>
            </a:fld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A6DC6-4AF0-C7EE-45AB-82C36BFD6A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Suicide is widely acknowledged as a significant, and pervasive, global public health issue</a:t>
            </a:r>
            <a:endParaRPr lang="en-US" dirty="0"/>
          </a:p>
          <a:p>
            <a:endParaRPr lang="en-GB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45C925D-CBAD-7F7D-BFE8-CDBBF72D0109}"/>
              </a:ext>
            </a:extLst>
          </p:cNvPr>
          <p:cNvSpPr txBox="1">
            <a:spLocks/>
          </p:cNvSpPr>
          <p:nvPr/>
        </p:nvSpPr>
        <p:spPr>
          <a:xfrm>
            <a:off x="5422252" y="677852"/>
            <a:ext cx="1944000" cy="2700000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1332000" rIns="72000" bIns="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/>
              <a:t>800,000 annually; many suicides unreported due to misclassification and cultural taboos</a:t>
            </a:r>
          </a:p>
          <a:p>
            <a:endParaRPr lang="en-US" sz="1500" dirty="0"/>
          </a:p>
        </p:txBody>
      </p:sp>
      <p:pic>
        <p:nvPicPr>
          <p:cNvPr id="16" name="Picture Placeholder 16" descr="Calendar dates">
            <a:extLst>
              <a:ext uri="{FF2B5EF4-FFF2-40B4-BE49-F238E27FC236}">
                <a16:creationId xmlns:a16="http://schemas.microsoft.com/office/drawing/2014/main" id="{D4B849FB-6FFE-9F08-D143-0FAFC7D7A4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08027" y="898848"/>
            <a:ext cx="906430" cy="92104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795804A-7149-22F7-5DED-789AAA26B978}"/>
              </a:ext>
            </a:extLst>
          </p:cNvPr>
          <p:cNvSpPr txBox="1">
            <a:spLocks/>
          </p:cNvSpPr>
          <p:nvPr/>
        </p:nvSpPr>
        <p:spPr>
          <a:xfrm>
            <a:off x="7555283" y="677852"/>
            <a:ext cx="1944000" cy="2700000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1332000" rIns="72000" bIns="0" rtlCol="0">
            <a:no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2000"/>
              </a:lnSpc>
            </a:pPr>
            <a:r>
              <a:rPr lang="en-GB" sz="1500"/>
              <a:t>Rates vary both between and within countries; as much as x 10 across locations</a:t>
            </a:r>
            <a:endParaRPr lang="en-GB" sz="1500" dirty="0"/>
          </a:p>
        </p:txBody>
      </p:sp>
      <p:pic>
        <p:nvPicPr>
          <p:cNvPr id="18" name="Picture Placeholder 18" descr="Rotating Earth globe on wood stand">
            <a:extLst>
              <a:ext uri="{FF2B5EF4-FFF2-40B4-BE49-F238E27FC236}">
                <a16:creationId xmlns:a16="http://schemas.microsoft.com/office/drawing/2014/main" id="{16646702-53A3-0517-3193-3CA35F06F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42600" y="987553"/>
            <a:ext cx="1169365" cy="8323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4631ABD-7564-5BB5-C61D-9023ECBA8250}"/>
              </a:ext>
            </a:extLst>
          </p:cNvPr>
          <p:cNvSpPr txBox="1">
            <a:spLocks/>
          </p:cNvSpPr>
          <p:nvPr/>
        </p:nvSpPr>
        <p:spPr>
          <a:xfrm>
            <a:off x="6546022" y="3598848"/>
            <a:ext cx="1944000" cy="2700000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1332000" rIns="72000" bIns="0" rtlCol="0">
            <a:no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2000"/>
              </a:lnSpc>
            </a:pPr>
            <a:r>
              <a:rPr lang="en-GB" sz="1500" dirty="0">
                <a:sym typeface="Wingdings" panose="05000000000000000000" pitchFamily="2" charset="2"/>
              </a:rPr>
              <a:t></a:t>
            </a:r>
            <a:r>
              <a:rPr lang="en-GB" sz="1500" dirty="0"/>
              <a:t> rates after prior widespread illnesses; impact of COVID-19 could spike later</a:t>
            </a:r>
          </a:p>
        </p:txBody>
      </p:sp>
      <p:pic>
        <p:nvPicPr>
          <p:cNvPr id="20" name="Picture Placeholder 18" descr="Blue facemask">
            <a:extLst>
              <a:ext uri="{FF2B5EF4-FFF2-40B4-BE49-F238E27FC236}">
                <a16:creationId xmlns:a16="http://schemas.microsoft.com/office/drawing/2014/main" id="{840D2314-BB74-D11E-B6D6-4C39369A8A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69" r="3169"/>
          <a:stretch/>
        </p:blipFill>
        <p:spPr>
          <a:xfrm>
            <a:off x="6933339" y="3908549"/>
            <a:ext cx="1169365" cy="8323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D11D7DD9-28D3-F5ED-C919-99659F97199F}"/>
              </a:ext>
            </a:extLst>
          </p:cNvPr>
          <p:cNvSpPr txBox="1">
            <a:spLocks/>
          </p:cNvSpPr>
          <p:nvPr/>
        </p:nvSpPr>
        <p:spPr>
          <a:xfrm>
            <a:off x="8679054" y="3598848"/>
            <a:ext cx="1944000" cy="2700000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1332000" rIns="72000" bIns="0" rtlCol="0">
            <a:no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/>
              <a:t>UK &amp; IRL: M to F suicides c. 3:1; suicide bereavement support participation typically 80-91% F</a:t>
            </a:r>
          </a:p>
        </p:txBody>
      </p:sp>
      <p:pic>
        <p:nvPicPr>
          <p:cNvPr id="22" name="Picture Placeholder 20" descr="Gender equality concept">
            <a:extLst>
              <a:ext uri="{FF2B5EF4-FFF2-40B4-BE49-F238E27FC236}">
                <a16:creationId xmlns:a16="http://schemas.microsoft.com/office/drawing/2014/main" id="{88C0F76B-13EB-70CF-3F9F-E878AB8C41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14" r="12614"/>
          <a:stretch/>
        </p:blipFill>
        <p:spPr>
          <a:xfrm>
            <a:off x="9164379" y="3819845"/>
            <a:ext cx="973137" cy="86774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BCAF3E9-55BA-8C99-6B49-70B6E9E0287B}"/>
              </a:ext>
            </a:extLst>
          </p:cNvPr>
          <p:cNvSpPr txBox="1">
            <a:spLocks/>
          </p:cNvSpPr>
          <p:nvPr/>
        </p:nvSpPr>
        <p:spPr>
          <a:xfrm>
            <a:off x="9745702" y="677852"/>
            <a:ext cx="1944000" cy="2700000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1332000" rIns="72000" bIns="0" rtlCol="0">
            <a:no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Gov’ts (incl.  UK &amp; IRL) have suicide prevention initiatives,  w/postvention</a:t>
            </a:r>
          </a:p>
          <a:p>
            <a:endParaRPr lang="en-GB" sz="1500" dirty="0"/>
          </a:p>
        </p:txBody>
      </p:sp>
      <p:pic>
        <p:nvPicPr>
          <p:cNvPr id="24" name="Picture Placeholder 20" descr="Front steps and columns of a majestic city building">
            <a:extLst>
              <a:ext uri="{FF2B5EF4-FFF2-40B4-BE49-F238E27FC236}">
                <a16:creationId xmlns:a16="http://schemas.microsoft.com/office/drawing/2014/main" id="{B76EE528-15B8-A8AF-6DC5-16D6AA3F19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231027" y="898849"/>
            <a:ext cx="973137" cy="86774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6E0642FB-1F54-F2D3-A761-8EC1F523D861}"/>
              </a:ext>
            </a:extLst>
          </p:cNvPr>
          <p:cNvSpPr/>
          <p:nvPr/>
        </p:nvSpPr>
        <p:spPr>
          <a:xfrm>
            <a:off x="1777482" y="651232"/>
            <a:ext cx="9108680" cy="4721179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Press release:</a:t>
            </a:r>
          </a:p>
          <a:p>
            <a:pPr algn="l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Recipients of </a:t>
            </a:r>
            <a:r>
              <a:rPr lang="en-US" sz="1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£5.4 million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suicide prevent fund revealed in Mental Health Awareness Week</a:t>
            </a:r>
          </a:p>
          <a:p>
            <a:pPr algn="l"/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From:</a:t>
            </a:r>
          </a:p>
          <a:p>
            <a:pPr algn="l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Department of Health and Social Care, Helen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Whately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MP, and The Rt Hon Sajid Javid MP</a:t>
            </a:r>
          </a:p>
          <a:p>
            <a:pPr algn="l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Published 9 May 2022</a:t>
            </a:r>
          </a:p>
          <a:p>
            <a:pPr algn="l"/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113 charities have benefited from £5.4 million to prevent suicide in high-risk groups, including people from black communities and men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Demand for services has increased during the pandemic and funds have bolstered services including therapy, stigma-busting workshops and helplines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Government will publish a suicide prevention plan later this year to outline further support for those in need</a:t>
            </a:r>
          </a:p>
          <a:p>
            <a:pPr algn="l"/>
            <a:endParaRPr lang="en-US" b="1" i="0" dirty="0">
              <a:solidFill>
                <a:srgbClr val="0B0C0C"/>
              </a:solidFill>
              <a:effectLst/>
              <a:latin typeface="GDS Transport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D187793-A2EB-DA2F-08F5-1D154FBDF0FA}"/>
              </a:ext>
            </a:extLst>
          </p:cNvPr>
          <p:cNvSpPr/>
          <p:nvPr/>
        </p:nvSpPr>
        <p:spPr>
          <a:xfrm>
            <a:off x="1777483" y="559152"/>
            <a:ext cx="9212424" cy="5337684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Knapp, M., McDaid, D., &amp; Parsonage, M. (2011). </a:t>
            </a: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Mental health promotion and mental illness prevention: The economic case.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Department of Health: London, UK: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economic impact of each suicide, by someone of working age, in England, covering emergency services, funeral expenses and lost productivity, plus some intangibles, is estimated at </a:t>
            </a:r>
            <a:r>
              <a:rPr lang="en-GB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£1.67 million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 incidence, at 2009 costs 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2021 suicide deaths in England (same press release) &gt; 5,000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Using 2009 figure =&gt; cost of more than </a:t>
            </a:r>
            <a:r>
              <a:rPr lang="en-GB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£8.35 billion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!!!</a:t>
            </a:r>
          </a:p>
          <a:p>
            <a:pPr marL="177800" indent="-1778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2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4DA9A-F01A-481E-A192-F11CA07C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&amp;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C875B-FB79-4EB2-ACC0-A26593F489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“A suicide survivor is typically considered to have lost a family member/friend, with whom they had a significant relationship, and where their life is permanently shifted by the bereavement.”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CB615-64CF-4226-B7EB-A7D9E8A80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356" y="559678"/>
            <a:ext cx="1944000" cy="2700000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Prone to stress, self-blame, anxiety, depression, ‘Complicated Grief’; increased risk of suicide</a:t>
            </a:r>
          </a:p>
        </p:txBody>
      </p:sp>
      <p:pic>
        <p:nvPicPr>
          <p:cNvPr id="17" name="Picture Placeholder 16" descr="Torn rope">
            <a:extLst>
              <a:ext uri="{FF2B5EF4-FFF2-40B4-BE49-F238E27FC236}">
                <a16:creationId xmlns:a16="http://schemas.microsoft.com/office/drawing/2014/main" id="{CA59F1EA-7BF1-46B0-8D92-7F28002EA8F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17869" r="17869"/>
          <a:stretch/>
        </p:blipFill>
        <p:spPr>
          <a:xfrm>
            <a:off x="7781356" y="729000"/>
            <a:ext cx="972000" cy="972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704F7-10A3-438C-BF49-21B39AA5F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2550" y="559678"/>
            <a:ext cx="1944000" cy="2700000"/>
          </a:xfrm>
        </p:spPr>
        <p:txBody>
          <a:bodyPr>
            <a:normAutofit/>
          </a:bodyPr>
          <a:lstStyle/>
          <a:p>
            <a:r>
              <a:rPr lang="en-US" dirty="0"/>
              <a:t>“…to facilitate recovery after suicide and to prevent adverse outcomes including suicidal behaviour”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CB0B93-889C-4918-9E62-5E04701696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162" y="3429000"/>
            <a:ext cx="1944000" cy="2700000"/>
          </a:xfrm>
        </p:spPr>
        <p:txBody>
          <a:bodyPr>
            <a:noAutofit/>
          </a:bodyPr>
          <a:lstStyle/>
          <a:p>
            <a:r>
              <a:rPr lang="en-US" sz="1500" dirty="0"/>
              <a:t>Admitting need for help, self-medicating, over-work, esp. by men, are barriers to accepting support</a:t>
            </a:r>
          </a:p>
        </p:txBody>
      </p:sp>
      <p:pic>
        <p:nvPicPr>
          <p:cNvPr id="21" name="Picture Placeholder 20" descr="Construction Barricade with solid fill">
            <a:extLst>
              <a:ext uri="{FF2B5EF4-FFF2-40B4-BE49-F238E27FC236}">
                <a16:creationId xmlns:a16="http://schemas.microsoft.com/office/drawing/2014/main" id="{7A368000-5E96-4DAA-B5E5-BDD2F634DBA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914162" y="3598322"/>
            <a:ext cx="972000" cy="972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18D25A-67F7-4CDC-A9F9-92E596277C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95356" y="3429000"/>
            <a:ext cx="1944000" cy="2700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Attempt control, put others’ first; </a:t>
            </a:r>
            <a:r>
              <a:rPr lang="en-US" sz="1500" dirty="0">
                <a:sym typeface="Wingdings" panose="05000000000000000000" pitchFamily="2" charset="2"/>
              </a:rPr>
              <a:t> </a:t>
            </a:r>
            <a:r>
              <a:rPr lang="en-US" sz="1500" dirty="0"/>
              <a:t>depression, insomnia, substance abuse, ailments, &amp; </a:t>
            </a:r>
            <a:r>
              <a:rPr lang="en-US" sz="1500" dirty="0">
                <a:sym typeface="Wingdings" panose="05000000000000000000" pitchFamily="2" charset="2"/>
              </a:rPr>
              <a:t> </a:t>
            </a:r>
            <a:r>
              <a:rPr lang="en-US" sz="1500" dirty="0"/>
              <a:t>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8C2BF3-B597-4BD5-90B4-54EB9C2F6E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28162" y="559678"/>
            <a:ext cx="1944000" cy="2700000"/>
          </a:xfrm>
        </p:spPr>
        <p:txBody>
          <a:bodyPr>
            <a:normAutofit/>
          </a:bodyPr>
          <a:lstStyle/>
          <a:p>
            <a:r>
              <a:rPr lang="en-US" dirty="0"/>
              <a:t>…experience with others has been shown to be a major alleviant of such conditions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37545D-50F9-427A-9297-89D0C0CFAB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62550" y="3429000"/>
            <a:ext cx="1944000" cy="2700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Survivors are often unaware of the frequency of their situation, and support available, and therefore do not seek help</a:t>
            </a:r>
          </a:p>
        </p:txBody>
      </p:sp>
      <p:pic>
        <p:nvPicPr>
          <p:cNvPr id="27" name="Picture Placeholder 26" descr="Thought bubble with solid fill">
            <a:extLst>
              <a:ext uri="{FF2B5EF4-FFF2-40B4-BE49-F238E27FC236}">
                <a16:creationId xmlns:a16="http://schemas.microsoft.com/office/drawing/2014/main" id="{5CF2F104-BBB7-4069-B6BF-9A845C32FDC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49000" y="3598323"/>
            <a:ext cx="972000" cy="972000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7ECEE9-580B-8B4A-919F-4C04337C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smtClean="0"/>
              <a:t>3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3F7296E-C180-EEC1-3D30-8585810DB019}"/>
              </a:ext>
            </a:extLst>
          </p:cNvPr>
          <p:cNvSpPr txBox="1"/>
          <p:nvPr/>
        </p:nvSpPr>
        <p:spPr>
          <a:xfrm>
            <a:off x="5415868" y="1030334"/>
            <a:ext cx="153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‘Postvention’</a:t>
            </a:r>
          </a:p>
          <a:p>
            <a:pPr algn="ctr"/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activities are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B17E51-45BC-4DBA-CAF0-BDF03D38540E}"/>
              </a:ext>
            </a:extLst>
          </p:cNvPr>
          <p:cNvSpPr txBox="1"/>
          <p:nvPr/>
        </p:nvSpPr>
        <p:spPr>
          <a:xfrm>
            <a:off x="9632936" y="1030334"/>
            <a:ext cx="153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Sharing…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C8DB675-9170-59CD-E0AE-4F05C8D0F81E}"/>
              </a:ext>
            </a:extLst>
          </p:cNvPr>
          <p:cNvSpPr txBox="1"/>
          <p:nvPr/>
        </p:nvSpPr>
        <p:spPr>
          <a:xfrm>
            <a:off x="7565964" y="4052057"/>
            <a:ext cx="153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Men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550702B-3652-551A-18CD-5A85E18A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1" y="6314440"/>
            <a:ext cx="3814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9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D9CB-4700-DA9A-17CD-42DD590E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559678"/>
            <a:ext cx="3975420" cy="2221622"/>
          </a:xfrm>
        </p:spPr>
        <p:txBody>
          <a:bodyPr/>
          <a:lstStyle/>
          <a:p>
            <a:r>
              <a:rPr lang="en-US" dirty="0"/>
              <a:t>Contributing Factors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8BE819-9BB4-F899-3BCB-7DC82459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74998-C47C-DFBC-7B32-45431A27C1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Complex and highly interwoven</a:t>
            </a:r>
          </a:p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BA0374-5A88-647C-8534-C00B7D04372D}"/>
              </a:ext>
            </a:extLst>
          </p:cNvPr>
          <p:cNvSpPr txBox="1">
            <a:spLocks/>
          </p:cNvSpPr>
          <p:nvPr/>
        </p:nvSpPr>
        <p:spPr>
          <a:xfrm>
            <a:off x="5209592" y="1149154"/>
            <a:ext cx="3945886" cy="4766453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7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Individual / Internal:</a:t>
            </a:r>
          </a:p>
          <a:p>
            <a:pPr marL="358775" indent="-180975">
              <a:lnSpc>
                <a:spcPct val="110000"/>
              </a:lnSpc>
            </a:pPr>
            <a:r>
              <a:rPr lang="en-GB" sz="5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Relationship to those lost</a:t>
            </a:r>
          </a:p>
          <a:p>
            <a:pPr marL="358775" indent="-180975">
              <a:lnSpc>
                <a:spcPct val="110000"/>
              </a:lnSpc>
            </a:pPr>
            <a:r>
              <a:rPr lang="en-GB" sz="5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Family &amp; Friends</a:t>
            </a:r>
          </a:p>
          <a:p>
            <a:pPr marL="358775" indent="-180975">
              <a:lnSpc>
                <a:spcPct val="110000"/>
              </a:lnSpc>
            </a:pPr>
            <a:r>
              <a:rPr lang="en-GB" sz="5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History / Prior Trauma</a:t>
            </a:r>
          </a:p>
          <a:p>
            <a:pPr marL="358775" indent="-180975">
              <a:lnSpc>
                <a:spcPct val="110000"/>
              </a:lnSpc>
            </a:pPr>
            <a:r>
              <a:rPr lang="en-GB" sz="5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</a:t>
            </a:r>
          </a:p>
          <a:p>
            <a:pPr marL="358775" indent="-180975">
              <a:lnSpc>
                <a:spcPct val="110000"/>
              </a:lnSpc>
            </a:pPr>
            <a:r>
              <a:rPr lang="en-GB" sz="5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Ethnicity</a:t>
            </a:r>
          </a:p>
          <a:p>
            <a:pPr marL="358775" indent="-180975">
              <a:lnSpc>
                <a:spcPct val="110000"/>
              </a:lnSpc>
            </a:pPr>
            <a:r>
              <a:rPr lang="en-GB" sz="5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Culture &amp; Language / Taboos</a:t>
            </a:r>
          </a:p>
          <a:p>
            <a:pPr marL="358775" indent="-180975">
              <a:lnSpc>
                <a:spcPct val="110000"/>
              </a:lnSpc>
            </a:pPr>
            <a:r>
              <a:rPr lang="en-GB" sz="5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Education </a:t>
            </a:r>
            <a:r>
              <a:rPr lang="en-GB" sz="5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Learning &amp; Knowledge</a:t>
            </a:r>
          </a:p>
          <a:p>
            <a:pPr marL="358775" indent="-180975">
              <a:lnSpc>
                <a:spcPct val="110000"/>
              </a:lnSpc>
            </a:pPr>
            <a:r>
              <a:rPr lang="en-GB" sz="5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Media Consumption</a:t>
            </a:r>
          </a:p>
          <a:p>
            <a:pPr marL="358775" indent="-180975">
              <a:lnSpc>
                <a:spcPct val="110000"/>
              </a:lnSpc>
            </a:pPr>
            <a:r>
              <a:rPr lang="en-GB" sz="5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Psychology</a:t>
            </a:r>
            <a:r>
              <a:rPr lang="en-GB" sz="5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(Stigma / Shame / Guilt)</a:t>
            </a:r>
          </a:p>
          <a:p>
            <a:pPr marL="358775" indent="-180975">
              <a:lnSpc>
                <a:spcPct val="110000"/>
              </a:lnSpc>
            </a:pPr>
            <a:r>
              <a:rPr lang="en-GB" sz="5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Job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39A9EDE-7A1C-3751-1923-C37FAF762F32}"/>
              </a:ext>
            </a:extLst>
          </p:cNvPr>
          <p:cNvSpPr txBox="1">
            <a:spLocks/>
          </p:cNvSpPr>
          <p:nvPr/>
        </p:nvSpPr>
        <p:spPr>
          <a:xfrm>
            <a:off x="9237028" y="1149154"/>
            <a:ext cx="2866330" cy="4691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Society / External:</a:t>
            </a:r>
          </a:p>
          <a:p>
            <a:pPr marL="358775" marR="0" lvl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Socio-economic</a:t>
            </a:r>
          </a:p>
          <a:p>
            <a:pPr marL="358775" marR="0" lvl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COVID-19</a:t>
            </a:r>
          </a:p>
          <a:p>
            <a:pPr marL="358775" marR="0" lvl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World Events</a:t>
            </a:r>
          </a:p>
          <a:p>
            <a:pPr marL="358775" marR="0" lvl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Healthcare</a:t>
            </a:r>
          </a:p>
          <a:p>
            <a:pPr marL="358775" marR="0" lvl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Immigration</a:t>
            </a:r>
          </a:p>
          <a:p>
            <a:pPr marL="358775" indent="-180975"/>
            <a:r>
              <a:rPr lang="en-GB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Policy</a:t>
            </a:r>
          </a:p>
          <a:p>
            <a:pPr marL="358775" marR="0" lvl="0" indent="-180975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GB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Education 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Teaching</a:t>
            </a:r>
          </a:p>
          <a:p>
            <a:pPr marL="358775" indent="-180975"/>
            <a:r>
              <a:rPr lang="en-GB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Media – Social &amp; Press</a:t>
            </a:r>
          </a:p>
          <a:p>
            <a:pPr marL="358775" marR="0" lvl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Expectations</a:t>
            </a:r>
          </a:p>
          <a:p>
            <a:pPr marL="358775" marR="0" lvl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F6C713-295F-5C7F-C25D-888790180631}"/>
              </a:ext>
            </a:extLst>
          </p:cNvPr>
          <p:cNvCxnSpPr>
            <a:cxnSpLocks/>
          </p:cNvCxnSpPr>
          <p:nvPr/>
        </p:nvCxnSpPr>
        <p:spPr>
          <a:xfrm>
            <a:off x="6391469" y="2934477"/>
            <a:ext cx="305577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1EC3CE-BFC1-A500-53A0-6BA918B3C062}"/>
              </a:ext>
            </a:extLst>
          </p:cNvPr>
          <p:cNvCxnSpPr>
            <a:cxnSpLocks/>
          </p:cNvCxnSpPr>
          <p:nvPr/>
        </p:nvCxnSpPr>
        <p:spPr>
          <a:xfrm>
            <a:off x="8902589" y="4099248"/>
            <a:ext cx="57731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A2D5D1-A420-0A21-B6FA-2C0EBA29B6EE}"/>
              </a:ext>
            </a:extLst>
          </p:cNvPr>
          <p:cNvCxnSpPr>
            <a:cxnSpLocks/>
          </p:cNvCxnSpPr>
          <p:nvPr/>
        </p:nvCxnSpPr>
        <p:spPr>
          <a:xfrm>
            <a:off x="9020184" y="4886131"/>
            <a:ext cx="459718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0FA48C-0D1E-8083-3781-705591D23FCE}"/>
              </a:ext>
            </a:extLst>
          </p:cNvPr>
          <p:cNvCxnSpPr>
            <a:cxnSpLocks/>
          </p:cNvCxnSpPr>
          <p:nvPr/>
        </p:nvCxnSpPr>
        <p:spPr>
          <a:xfrm>
            <a:off x="7701346" y="4492690"/>
            <a:ext cx="177855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337E59-DA79-0BB4-F140-F9ACE9A2B9EE}"/>
              </a:ext>
            </a:extLst>
          </p:cNvPr>
          <p:cNvCxnSpPr>
            <a:cxnSpLocks/>
          </p:cNvCxnSpPr>
          <p:nvPr/>
        </p:nvCxnSpPr>
        <p:spPr>
          <a:xfrm>
            <a:off x="6086669" y="5246914"/>
            <a:ext cx="339323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409FA3-62AB-35F4-EAE3-84435CAD1B2A}"/>
              </a:ext>
            </a:extLst>
          </p:cNvPr>
          <p:cNvCxnSpPr>
            <a:cxnSpLocks/>
          </p:cNvCxnSpPr>
          <p:nvPr/>
        </p:nvCxnSpPr>
        <p:spPr>
          <a:xfrm>
            <a:off x="6581192" y="3329472"/>
            <a:ext cx="286605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7C640B-46A8-ABEE-9A7D-1EEF6486064D}"/>
              </a:ext>
            </a:extLst>
          </p:cNvPr>
          <p:cNvCxnSpPr>
            <a:cxnSpLocks/>
          </p:cNvCxnSpPr>
          <p:nvPr/>
        </p:nvCxnSpPr>
        <p:spPr>
          <a:xfrm flipV="1">
            <a:off x="6391469" y="2197359"/>
            <a:ext cx="3088433" cy="73711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D35C00-E2D2-3C9C-9DBF-F95CC84EC52B}"/>
              </a:ext>
            </a:extLst>
          </p:cNvPr>
          <p:cNvCxnSpPr>
            <a:cxnSpLocks/>
          </p:cNvCxnSpPr>
          <p:nvPr/>
        </p:nvCxnSpPr>
        <p:spPr>
          <a:xfrm flipV="1">
            <a:off x="6581192" y="2585913"/>
            <a:ext cx="2898710" cy="75911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03A1468-08A7-1972-9C64-1DEF6F749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1" y="6314440"/>
            <a:ext cx="3814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6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97F4D-F280-472F-9307-25B3E6BD8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" y="340557"/>
            <a:ext cx="4539238" cy="2626567"/>
          </a:xfrm>
        </p:spPr>
        <p:txBody>
          <a:bodyPr>
            <a:noAutofit/>
          </a:bodyPr>
          <a:lstStyle/>
          <a:p>
            <a:r>
              <a:rPr lang="en-US" dirty="0"/>
              <a:t>Five main Themes emerged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91695-E7DA-48AF-9EEB-86DA1F9BF7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622" y="3179688"/>
            <a:ext cx="4445930" cy="310092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Eight people from SoBS participated in the study:</a:t>
            </a:r>
          </a:p>
          <a:p>
            <a:pPr marL="745236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7 Female / 1 Male</a:t>
            </a:r>
          </a:p>
          <a:p>
            <a:pPr marL="745236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Those lost 1 Female / 8 Male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761CE6-695A-0941-954E-A6BD7E16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CFD9683-F97C-FF8C-C1FB-6678D5FD8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480292"/>
              </p:ext>
            </p:extLst>
          </p:nvPr>
        </p:nvGraphicFramePr>
        <p:xfrm>
          <a:off x="4096139" y="265922"/>
          <a:ext cx="8607489" cy="6069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F38AF0-C77F-0C4C-5D96-906651A0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1" y="6314440"/>
            <a:ext cx="3814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5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4DA9A-F01A-481E-A192-F11CA07C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C875B-FB79-4EB2-ACC0-A26593F489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200" dirty="0">
                <a:solidFill>
                  <a:schemeClr val="lt1"/>
                </a:solidFill>
                <a:latin typeface="Calibri" panose="020F0502020204030204" pitchFamily="34" charset="0"/>
              </a:rPr>
              <a:t>“…I just wanted to…highlight the role of SoBS, in my journey.  It has, like I said, it saved my life.”</a:t>
            </a:r>
          </a:p>
          <a:p>
            <a:endParaRPr lang="en-GB" sz="2200" dirty="0">
              <a:solidFill>
                <a:schemeClr val="lt1"/>
              </a:solidFill>
              <a:latin typeface="Calibri" panose="020F0502020204030204" pitchFamily="34" charset="0"/>
            </a:endParaRPr>
          </a:p>
          <a:p>
            <a:r>
              <a:rPr lang="en-GB" sz="2200" dirty="0">
                <a:solidFill>
                  <a:schemeClr val="lt1"/>
                </a:solidFill>
                <a:latin typeface="Calibri" panose="020F0502020204030204" pitchFamily="34" charset="0"/>
              </a:rPr>
              <a:t>“…but it was, I think, that's the thing [SoBS] that kept me alive.”  </a:t>
            </a:r>
          </a:p>
          <a:p>
            <a:endParaRPr lang="en-GB" sz="2200" dirty="0">
              <a:solidFill>
                <a:schemeClr val="lt1"/>
              </a:solidFill>
              <a:latin typeface="Calibri" panose="020F0502020204030204" pitchFamily="34" charset="0"/>
            </a:endParaRPr>
          </a:p>
          <a:p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7ECEE9-580B-8B4A-919F-4C04337C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smtClean="0"/>
              <a:t>6</a:t>
            </a:fld>
            <a:endParaRPr lang="en-US"/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2EE9AFE0-1C1B-5333-7AE4-04D02B12178C}"/>
              </a:ext>
            </a:extLst>
          </p:cNvPr>
          <p:cNvSpPr/>
          <p:nvPr/>
        </p:nvSpPr>
        <p:spPr>
          <a:xfrm>
            <a:off x="9269963" y="309540"/>
            <a:ext cx="2421294" cy="1802832"/>
          </a:xfrm>
          <a:prstGeom prst="wedgeEllipseCallout">
            <a:avLst>
              <a:gd name="adj1" fmla="val 19822"/>
              <a:gd name="adj2" fmla="val 59395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“…what is probably one of the worst pains in the world.” </a:t>
            </a:r>
            <a:endParaRPr lang="en-GB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95F1E2A8-C92D-9C16-7BE2-378610445451}"/>
              </a:ext>
            </a:extLst>
          </p:cNvPr>
          <p:cNvSpPr/>
          <p:nvPr/>
        </p:nvSpPr>
        <p:spPr>
          <a:xfrm>
            <a:off x="5209592" y="309540"/>
            <a:ext cx="2967135" cy="1660849"/>
          </a:xfrm>
          <a:prstGeom prst="wedgeRoundRect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“This was out of character, looking back, because…it was a definite change, you know, that maybe should have signalled something.” </a:t>
            </a:r>
            <a:endParaRPr lang="en-GB" dirty="0"/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1720B32F-5D90-5976-9E96-B63C36F3F125}"/>
              </a:ext>
            </a:extLst>
          </p:cNvPr>
          <p:cNvSpPr/>
          <p:nvPr/>
        </p:nvSpPr>
        <p:spPr>
          <a:xfrm>
            <a:off x="5103845" y="3009123"/>
            <a:ext cx="2911151" cy="1152331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“…I always say that the biggest achievement in my life is surviving that loss.” </a:t>
            </a:r>
            <a:endParaRPr lang="en-GB" dirty="0"/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FD467497-3110-DAA6-ADC3-CBB0DE4BEEA2}"/>
              </a:ext>
            </a:extLst>
          </p:cNvPr>
          <p:cNvSpPr/>
          <p:nvPr/>
        </p:nvSpPr>
        <p:spPr>
          <a:xfrm>
            <a:off x="8570167" y="3964733"/>
            <a:ext cx="2943808" cy="1520890"/>
          </a:xfrm>
          <a:prstGeom prst="wedgeRoundRectCallout">
            <a:avLst>
              <a:gd name="adj1" fmla="val 39706"/>
              <a:gd name="adj2" fmla="val 6955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“…people give the throwaway comments like, ‘I just want to kill myself’, and I sit there festering inside, thinking seriously?” </a:t>
            </a:r>
            <a:endParaRPr lang="en-GB" dirty="0"/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386C0BDE-50E0-3AC7-D01B-5F746DD49821}"/>
              </a:ext>
            </a:extLst>
          </p:cNvPr>
          <p:cNvSpPr/>
          <p:nvPr/>
        </p:nvSpPr>
        <p:spPr>
          <a:xfrm>
            <a:off x="5103845" y="4488024"/>
            <a:ext cx="3914192" cy="1959430"/>
          </a:xfrm>
          <a:prstGeom prst="wedgeEllipse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“…none of the practitioners has a…complete picture in order to offer the best help or…range of therapies or strategies.” </a:t>
            </a:r>
            <a:endParaRPr lang="en-GB" dirty="0"/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376FDD48-2156-DEBE-497B-64C7B179B1F4}"/>
              </a:ext>
            </a:extLst>
          </p:cNvPr>
          <p:cNvSpPr/>
          <p:nvPr/>
        </p:nvSpPr>
        <p:spPr>
          <a:xfrm>
            <a:off x="7688425" y="1723832"/>
            <a:ext cx="3778898" cy="1861457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“…from my role as, in SoBS, sadly there needs to be more awareness of…just support!  I mean, there's so many people that I've spoken to, that will mention that they don't know we exist!” 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5E18F06-6DBB-0494-E076-E2022BEF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1" y="6314440"/>
            <a:ext cx="3814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8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4DA9A-F01A-481E-A192-F11CA07C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C875B-FB79-4EB2-ACC0-A26593F489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Suicides have a devastating impact upon whole families</a:t>
            </a:r>
          </a:p>
          <a:p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effects are far-reaching, radically, and permanently changing the lives of those left behind </a:t>
            </a:r>
            <a:endParaRPr lang="en-US" sz="24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7ECEE9-580B-8B4A-919F-4C04337C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smtClean="0"/>
              <a:t>7</a:t>
            </a:fld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F46B27A-31FF-10B5-A2CC-D4BC4DDC9226}"/>
              </a:ext>
            </a:extLst>
          </p:cNvPr>
          <p:cNvSpPr txBox="1">
            <a:spLocks/>
          </p:cNvSpPr>
          <p:nvPr/>
        </p:nvSpPr>
        <p:spPr>
          <a:xfrm>
            <a:off x="5106956" y="858415"/>
            <a:ext cx="6537648" cy="6391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tabLst>
                <a:tab pos="2865755" algn="ctr"/>
                <a:tab pos="5731510" algn="r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individual professional has a complete overview of the health of someone who may be considering taking their own life</a:t>
            </a:r>
          </a:p>
          <a:p>
            <a:pPr>
              <a:lnSpc>
                <a:spcPct val="120000"/>
              </a:lnSpc>
              <a:tabLst>
                <a:tab pos="2865755" algn="ctr"/>
                <a:tab pos="5731510" algn="r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Public considers suicide as something that happens to ‘other people’ rather than it being a very real risk to everyone</a:t>
            </a:r>
          </a:p>
          <a:p>
            <a:pPr>
              <a:lnSpc>
                <a:spcPct val="120000"/>
              </a:lnSpc>
              <a:tabLst>
                <a:tab pos="2865755" algn="ctr"/>
                <a:tab pos="5731510" algn="r"/>
              </a:tabLst>
            </a:pP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Often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there is no immediate assistance available, and survivors’ trauma is often exacerbated by encounters with officialdom and some unsympathetic individuals within</a:t>
            </a:r>
          </a:p>
          <a:p>
            <a:pPr>
              <a:lnSpc>
                <a:spcPct val="120000"/>
              </a:lnSpc>
              <a:tabLst>
                <a:tab pos="2865755" algn="ctr"/>
                <a:tab pos="5731510" algn="r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Coping does appear to get better over time, but the adjustment is far from linear</a:t>
            </a: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tabLst>
                <a:tab pos="2865755" algn="ctr"/>
                <a:tab pos="5731510" algn="r"/>
              </a:tabLst>
            </a:pP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c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ore, long-term, meaningful support, survivors rely to the very greatest extent on the voluntary sector</a:t>
            </a:r>
          </a:p>
          <a:p>
            <a:pPr>
              <a:lnSpc>
                <a:spcPct val="120000"/>
              </a:lnSpc>
              <a:tabLst>
                <a:tab pos="2865755" algn="ctr"/>
                <a:tab pos="5731510" algn="r"/>
              </a:tabLst>
            </a:pP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Fragmented approach to prevention &amp; postvention, lacking leadership, proper funding &amp; survivor input </a:t>
            </a:r>
          </a:p>
          <a:p>
            <a:pPr>
              <a:lnSpc>
                <a:spcPct val="120000"/>
              </a:lnSpc>
              <a:tabLst>
                <a:tab pos="2865755" algn="ctr"/>
                <a:tab pos="5731510" algn="r"/>
              </a:tabLst>
            </a:pP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A106BA-9C80-4B88-363F-388CF325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1" y="6314440"/>
            <a:ext cx="3814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92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D9CB-4700-DA9A-17CD-42DD590E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559678"/>
            <a:ext cx="3975420" cy="2221622"/>
          </a:xfrm>
        </p:spPr>
        <p:txBody>
          <a:bodyPr/>
          <a:lstStyle/>
          <a:p>
            <a:r>
              <a:rPr lang="en-US" dirty="0"/>
              <a:t>What’s next?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8BE819-9BB4-F899-3BCB-7DC82459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74998-C47C-DFBC-7B32-45431A27C1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Six year programme of research (part-time)</a:t>
            </a:r>
          </a:p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BA0374-5A88-647C-8534-C00B7D04372D}"/>
              </a:ext>
            </a:extLst>
          </p:cNvPr>
          <p:cNvSpPr txBox="1">
            <a:spLocks/>
          </p:cNvSpPr>
          <p:nvPr/>
        </p:nvSpPr>
        <p:spPr>
          <a:xfrm>
            <a:off x="5312229" y="1348205"/>
            <a:ext cx="6220408" cy="41708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  <a:tabLst>
                <a:tab pos="2865755" algn="ctr"/>
                <a:tab pos="5731510" algn="r"/>
              </a:tabLst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“Suicide postvention uptake and efficacy in UK &amp; Ireland adult male survivors”</a:t>
            </a:r>
          </a:p>
          <a:p>
            <a:pPr marL="0" indent="0" algn="ctr">
              <a:buNone/>
              <a:tabLst>
                <a:tab pos="2865755" algn="ctr"/>
                <a:tab pos="5731510" algn="r"/>
              </a:tabLst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buFontTx/>
              <a:buChar char="-"/>
              <a:tabLst>
                <a:tab pos="2865755" algn="ctr"/>
                <a:tab pos="5731510" algn="r"/>
              </a:tabLst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Early stages</a:t>
            </a:r>
          </a:p>
          <a:p>
            <a:pPr algn="ctr">
              <a:buFontTx/>
              <a:buChar char="-"/>
              <a:tabLst>
                <a:tab pos="2865755" algn="ctr"/>
                <a:tab pos="5731510" algn="r"/>
              </a:tabLst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Systematic Literature Review</a:t>
            </a:r>
          </a:p>
          <a:p>
            <a:pPr algn="ctr">
              <a:buFontTx/>
              <a:buChar char="-"/>
              <a:tabLst>
                <a:tab pos="2865755" algn="ctr"/>
                <a:tab pos="5731510" algn="r"/>
              </a:tabLst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Qualitative Study of Enablers and Barriers (users and providers)</a:t>
            </a:r>
          </a:p>
          <a:p>
            <a:pPr algn="ctr">
              <a:buFontTx/>
              <a:buChar char="-"/>
              <a:tabLst>
                <a:tab pos="2865755" algn="ctr"/>
                <a:tab pos="5731510" algn="r"/>
              </a:tabLst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Quantitative Study to assess prevalence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121F9A-089E-520A-5D61-7266526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1" y="6314440"/>
            <a:ext cx="3814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SoBS Annual Assembly 18-Jun-2022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5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3220-5CA4-C51F-19C1-513886E1A9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367EE-DA04-20A7-8DBC-6C63EA4925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Full study report available at :</a:t>
            </a:r>
          </a:p>
          <a:p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uksobs.org</a:t>
            </a:r>
            <a:r>
              <a:rPr lang="en-GB" dirty="0">
                <a:hlinkClick r:id="rId2"/>
              </a:rPr>
              <a:t>/news-information/study-to-assess-the-impacts-of-bereavement-by-suicide/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John Whitebrook</a:t>
            </a:r>
          </a:p>
          <a:p>
            <a:r>
              <a:rPr lang="en-GB" dirty="0">
                <a:hlinkClick r:id="rId3"/>
              </a:rPr>
              <a:t>london@uksobs.org</a:t>
            </a:r>
            <a:endParaRPr lang="en-GB" dirty="0"/>
          </a:p>
          <a:p>
            <a:r>
              <a:rPr lang="en-GB" dirty="0"/>
              <a:t> </a:t>
            </a:r>
            <a:r>
              <a:rPr lang="en-GB" dirty="0">
                <a:hlinkClick r:id="rId4"/>
              </a:rPr>
              <a:t>21412615@student.uwl.ac.uk</a:t>
            </a:r>
            <a:endParaRPr lang="en-GB" dirty="0"/>
          </a:p>
          <a:p>
            <a:r>
              <a:rPr lang="en-GB" dirty="0" err="1">
                <a:hlinkClick r:id="rId5"/>
              </a:rPr>
              <a:t>johnwhbk@hotmail.com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B7A425-7963-55DB-5FA1-87F739AC2CF7}"/>
              </a:ext>
            </a:extLst>
          </p:cNvPr>
          <p:cNvSpPr txBox="1">
            <a:spLocks/>
          </p:cNvSpPr>
          <p:nvPr/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1" dirty="0">
                <a:solidFill>
                  <a:prstClr val="white"/>
                </a:solidFill>
                <a:latin typeface="+mj-lt"/>
              </a:rPr>
              <a:t>SoBS Annual Assembly 18-Jun-2022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97279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5175639_win32_fixed.potx" id="{CF094E1D-DD3F-4B88-853B-B22D3B2DB0B1}" vid="{887934D9-778B-4E95-9B07-31F217C0A1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Biography presentation</Template>
  <TotalTime>2746</TotalTime>
  <Words>1083</Words>
  <Application>Microsoft Office PowerPoint</Application>
  <PresentationFormat>Widescreen</PresentationFormat>
  <Paragraphs>132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Schoolbook</vt:lpstr>
      <vt:lpstr>Corbel</vt:lpstr>
      <vt:lpstr>GDS Transport</vt:lpstr>
      <vt:lpstr>Headlines</vt:lpstr>
      <vt:lpstr>A qualitative study to assess the impacts of bereavement by suicide  Approved by SoBS Leadership &amp; University of West London Ethics Panel</vt:lpstr>
      <vt:lpstr>Background</vt:lpstr>
      <vt:lpstr>Impacts &amp; Support</vt:lpstr>
      <vt:lpstr>Contributing Factors</vt:lpstr>
      <vt:lpstr>Five main Themes emerged</vt:lpstr>
      <vt:lpstr>Quotes</vt:lpstr>
      <vt:lpstr>Conclusions</vt:lpstr>
      <vt:lpstr>What’s next?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John Whitebrook</dc:creator>
  <cp:lastModifiedBy>John Whitebrook</cp:lastModifiedBy>
  <cp:revision>49</cp:revision>
  <dcterms:created xsi:type="dcterms:W3CDTF">2022-05-19T13:14:16Z</dcterms:created>
  <dcterms:modified xsi:type="dcterms:W3CDTF">2022-07-07T08:48:33Z</dcterms:modified>
</cp:coreProperties>
</file>